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Lst>
  <p:notesMasterIdLst>
    <p:notesMasterId r:id="rId13"/>
  </p:notesMasterIdLst>
  <p:sldIdLst>
    <p:sldId id="285" r:id="rId4"/>
    <p:sldId id="408" r:id="rId5"/>
    <p:sldId id="276" r:id="rId6"/>
    <p:sldId id="277" r:id="rId7"/>
    <p:sldId id="278" r:id="rId8"/>
    <p:sldId id="275" r:id="rId9"/>
    <p:sldId id="280" r:id="rId10"/>
    <p:sldId id="281"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CC"/>
    <a:srgbClr val="000066"/>
    <a:srgbClr val="333300"/>
    <a:srgbClr val="0033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8" autoAdjust="0"/>
    <p:restoredTop sz="92776" autoAdjust="0"/>
  </p:normalViewPr>
  <p:slideViewPr>
    <p:cSldViewPr snapToGrid="0">
      <p:cViewPr varScale="1">
        <p:scale>
          <a:sx n="73" d="100"/>
          <a:sy n="73" d="100"/>
        </p:scale>
        <p:origin x="216"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A24B3-6E69-4BF7-A881-8733FDA206CB}"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A62F4-4F60-4B27-AF13-1EFB8BB8D17B}" type="slidenum">
              <a:rPr lang="en-US" smtClean="0"/>
              <a:t>‹#›</a:t>
            </a:fld>
            <a:endParaRPr lang="en-US"/>
          </a:p>
        </p:txBody>
      </p:sp>
    </p:spTree>
    <p:extLst>
      <p:ext uri="{BB962C8B-B14F-4D97-AF65-F5344CB8AC3E}">
        <p14:creationId xmlns:p14="http://schemas.microsoft.com/office/powerpoint/2010/main" val="1289551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1534D3-9517-4D1E-AC6C-DDA1870D1AA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408700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534D3-9517-4D1E-AC6C-DDA1870D1AA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6125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534D3-9517-4D1E-AC6C-DDA1870D1AA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50331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6633E49A-4045-27AA-7EDB-557F44352E93}"/>
              </a:ext>
            </a:extLst>
          </p:cNvPr>
          <p:cNvGrpSpPr>
            <a:grpSpLocks/>
          </p:cNvGrpSpPr>
          <p:nvPr/>
        </p:nvGrpSpPr>
        <p:grpSpPr bwMode="auto">
          <a:xfrm>
            <a:off x="-10583" y="-7938"/>
            <a:ext cx="12225868" cy="6873876"/>
            <a:chOff x="-8466" y="-8468"/>
            <a:chExt cx="9169804" cy="6874935"/>
          </a:xfrm>
        </p:grpSpPr>
        <p:cxnSp>
          <p:nvCxnSpPr>
            <p:cNvPr id="5" name="Straight Connector 4">
              <a:extLst>
                <a:ext uri="{FF2B5EF4-FFF2-40B4-BE49-F238E27FC236}">
                  <a16:creationId xmlns:a16="http://schemas.microsoft.com/office/drawing/2014/main" id="{3742A581-5D29-C0AA-DDBD-1221E061D0E5}"/>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215623E-FEEE-4E86-B915-3565EDA6EDC8}"/>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09EA4CAA-8F52-1956-AF58-DE7EA2EE9479}"/>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F998A2B8-5842-FDAD-DC05-DA25BE120860}"/>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94F2C479-C16C-CB45-E7FE-AB269AB1F21F}"/>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9480952A-25CC-8C14-A7D8-A095E117072C}"/>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4A8302DD-F362-0BB6-06AC-F32049336790}"/>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39D319CF-4A6C-F5D2-B3E8-F4AAF71C6DD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966CB511-9737-8291-969B-24B4380E3280}"/>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D50A0D0A-554A-4E97-7701-77EAE0A476B6}"/>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C68FFFD8-2C02-EC0F-AB39-231B6E20162B}"/>
              </a:ext>
            </a:extLst>
          </p:cNvPr>
          <p:cNvSpPr>
            <a:spLocks noGrp="1"/>
          </p:cNvSpPr>
          <p:nvPr>
            <p:ph type="dt" sz="half" idx="10"/>
          </p:nvPr>
        </p:nvSpPr>
        <p:spPr/>
        <p:txBody>
          <a:bodyPr/>
          <a:lstStyle>
            <a:lvl1pPr>
              <a:defRPr/>
            </a:lvl1pPr>
          </a:lstStyle>
          <a:p>
            <a:pPr>
              <a:defRPr/>
            </a:pPr>
            <a:endParaRPr lang="en-US" altLang="zh-CN"/>
          </a:p>
        </p:txBody>
      </p:sp>
      <p:sp>
        <p:nvSpPr>
          <p:cNvPr id="16" name="Footer Placeholder 4">
            <a:extLst>
              <a:ext uri="{FF2B5EF4-FFF2-40B4-BE49-F238E27FC236}">
                <a16:creationId xmlns:a16="http://schemas.microsoft.com/office/drawing/2014/main" id="{64DB14A6-B63B-52EC-EB7A-FB4E77BE34A2}"/>
              </a:ext>
            </a:extLst>
          </p:cNvPr>
          <p:cNvSpPr>
            <a:spLocks noGrp="1"/>
          </p:cNvSpPr>
          <p:nvPr>
            <p:ph type="ftr" sz="quarter" idx="11"/>
          </p:nvPr>
        </p:nvSpPr>
        <p:spPr/>
        <p:txBody>
          <a:bodyPr/>
          <a:lstStyle>
            <a:lvl1pPr>
              <a:defRPr/>
            </a:lvl1pPr>
          </a:lstStyle>
          <a:p>
            <a:pPr>
              <a:defRPr/>
            </a:pPr>
            <a:endParaRPr lang="en-US" altLang="zh-CN"/>
          </a:p>
        </p:txBody>
      </p:sp>
      <p:sp>
        <p:nvSpPr>
          <p:cNvPr id="17" name="Slide Number Placeholder 5">
            <a:extLst>
              <a:ext uri="{FF2B5EF4-FFF2-40B4-BE49-F238E27FC236}">
                <a16:creationId xmlns:a16="http://schemas.microsoft.com/office/drawing/2014/main" id="{A3244463-397C-BDC9-9687-5B3017E3D21A}"/>
              </a:ext>
            </a:extLst>
          </p:cNvPr>
          <p:cNvSpPr>
            <a:spLocks noGrp="1"/>
          </p:cNvSpPr>
          <p:nvPr>
            <p:ph type="sldNum" sz="quarter" idx="12"/>
          </p:nvPr>
        </p:nvSpPr>
        <p:spPr/>
        <p:txBody>
          <a:bodyPr/>
          <a:lstStyle>
            <a:lvl1pPr>
              <a:defRPr/>
            </a:lvl1pPr>
          </a:lstStyle>
          <a:p>
            <a:pPr>
              <a:defRPr/>
            </a:pPr>
            <a:fld id="{6F2DB8EE-A42C-4D45-9D1F-E7D2EA06A53A}" type="slidenum">
              <a:rPr lang="en-US" altLang="zh-CN"/>
              <a:pPr>
                <a:defRPr/>
              </a:pPr>
              <a:t>‹#›</a:t>
            </a:fld>
            <a:endParaRPr lang="en-US" altLang="zh-CN"/>
          </a:p>
        </p:txBody>
      </p:sp>
    </p:spTree>
    <p:extLst>
      <p:ext uri="{BB962C8B-B14F-4D97-AF65-F5344CB8AC3E}">
        <p14:creationId xmlns:p14="http://schemas.microsoft.com/office/powerpoint/2010/main" val="2810238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A4B986-45A5-B6FF-6693-840EDEB3A8D2}"/>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FF28EADE-BAF6-FFAF-491E-DA140F3BD37D}"/>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7ADE3BEC-3C37-A6BE-03A2-FCCB023593A8}"/>
              </a:ext>
            </a:extLst>
          </p:cNvPr>
          <p:cNvSpPr>
            <a:spLocks noGrp="1"/>
          </p:cNvSpPr>
          <p:nvPr>
            <p:ph type="sldNum" sz="quarter" idx="12"/>
          </p:nvPr>
        </p:nvSpPr>
        <p:spPr/>
        <p:txBody>
          <a:bodyPr/>
          <a:lstStyle>
            <a:lvl1pPr>
              <a:defRPr/>
            </a:lvl1pPr>
          </a:lstStyle>
          <a:p>
            <a:pPr>
              <a:defRPr/>
            </a:pPr>
            <a:fld id="{05D45C37-1C32-42C3-B92F-1D6EA87FEF99}" type="slidenum">
              <a:rPr lang="en-US" altLang="zh-CN"/>
              <a:pPr>
                <a:defRPr/>
              </a:pPr>
              <a:t>‹#›</a:t>
            </a:fld>
            <a:endParaRPr lang="en-US" altLang="zh-CN"/>
          </a:p>
        </p:txBody>
      </p:sp>
    </p:spTree>
    <p:extLst>
      <p:ext uri="{BB962C8B-B14F-4D97-AF65-F5344CB8AC3E}">
        <p14:creationId xmlns:p14="http://schemas.microsoft.com/office/powerpoint/2010/main" val="1928760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C999AA-3F9E-07E2-8573-4AB5EBE9A94C}"/>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87ECAD31-31D5-A5A2-F938-5989550CBEEC}"/>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8F51E7BD-DE58-3005-CD7F-9A2BCA64E3E1}"/>
              </a:ext>
            </a:extLst>
          </p:cNvPr>
          <p:cNvSpPr>
            <a:spLocks noGrp="1"/>
          </p:cNvSpPr>
          <p:nvPr>
            <p:ph type="sldNum" sz="quarter" idx="12"/>
          </p:nvPr>
        </p:nvSpPr>
        <p:spPr/>
        <p:txBody>
          <a:bodyPr/>
          <a:lstStyle>
            <a:lvl1pPr>
              <a:defRPr/>
            </a:lvl1pPr>
          </a:lstStyle>
          <a:p>
            <a:pPr>
              <a:defRPr/>
            </a:pPr>
            <a:fld id="{2479FF75-F5DC-4E3D-A2DF-377547512ECF}" type="slidenum">
              <a:rPr lang="en-US" altLang="zh-CN"/>
              <a:pPr>
                <a:defRPr/>
              </a:pPr>
              <a:t>‹#›</a:t>
            </a:fld>
            <a:endParaRPr lang="en-US" altLang="zh-CN"/>
          </a:p>
        </p:txBody>
      </p:sp>
    </p:spTree>
    <p:extLst>
      <p:ext uri="{BB962C8B-B14F-4D97-AF65-F5344CB8AC3E}">
        <p14:creationId xmlns:p14="http://schemas.microsoft.com/office/powerpoint/2010/main" val="938583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814613F-7FBE-336A-EFD1-43FF0C3BE261}"/>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1CBCDD3B-04B2-0ED1-42EE-CD53B19632BC}"/>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8B594A3A-8374-F08C-1FA9-B50C682D7E89}"/>
              </a:ext>
            </a:extLst>
          </p:cNvPr>
          <p:cNvSpPr>
            <a:spLocks noGrp="1"/>
          </p:cNvSpPr>
          <p:nvPr>
            <p:ph type="sldNum" sz="quarter" idx="12"/>
          </p:nvPr>
        </p:nvSpPr>
        <p:spPr/>
        <p:txBody>
          <a:bodyPr/>
          <a:lstStyle>
            <a:lvl1pPr>
              <a:defRPr/>
            </a:lvl1pPr>
          </a:lstStyle>
          <a:p>
            <a:pPr>
              <a:defRPr/>
            </a:pPr>
            <a:fld id="{8D3071F2-FA92-40A3-8A00-039030D3EA7B}" type="slidenum">
              <a:rPr lang="en-US" altLang="zh-CN"/>
              <a:pPr>
                <a:defRPr/>
              </a:pPr>
              <a:t>‹#›</a:t>
            </a:fld>
            <a:endParaRPr lang="en-US" altLang="zh-CN"/>
          </a:p>
        </p:txBody>
      </p:sp>
    </p:spTree>
    <p:extLst>
      <p:ext uri="{BB962C8B-B14F-4D97-AF65-F5344CB8AC3E}">
        <p14:creationId xmlns:p14="http://schemas.microsoft.com/office/powerpoint/2010/main" val="381581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7475C9D-1D0B-EC47-02EA-438BF314AE27}"/>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DAFBB25D-C214-770C-9D1C-D08ECD2A36C9}"/>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1BF53855-957A-D0AB-DFCF-4A2F6F940818}"/>
              </a:ext>
            </a:extLst>
          </p:cNvPr>
          <p:cNvSpPr>
            <a:spLocks noGrp="1"/>
          </p:cNvSpPr>
          <p:nvPr>
            <p:ph type="sldNum" sz="quarter" idx="12"/>
          </p:nvPr>
        </p:nvSpPr>
        <p:spPr/>
        <p:txBody>
          <a:bodyPr/>
          <a:lstStyle>
            <a:lvl1pPr>
              <a:defRPr/>
            </a:lvl1pPr>
          </a:lstStyle>
          <a:p>
            <a:pPr>
              <a:defRPr/>
            </a:pPr>
            <a:fld id="{24060E79-9FD0-48F9-B5B0-EF4E91E14478}" type="slidenum">
              <a:rPr lang="en-US" altLang="zh-CN"/>
              <a:pPr>
                <a:defRPr/>
              </a:pPr>
              <a:t>‹#›</a:t>
            </a:fld>
            <a:endParaRPr lang="en-US" altLang="zh-CN"/>
          </a:p>
        </p:txBody>
      </p:sp>
    </p:spTree>
    <p:extLst>
      <p:ext uri="{BB962C8B-B14F-4D97-AF65-F5344CB8AC3E}">
        <p14:creationId xmlns:p14="http://schemas.microsoft.com/office/powerpoint/2010/main" val="3807539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4368472-5A80-3982-3FE9-80E3124F0121}"/>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D6B96185-0544-2760-0BE6-2F87CB3F9CE5}"/>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A01E723B-FD88-F786-02CE-5B9D92125B6A}"/>
              </a:ext>
            </a:extLst>
          </p:cNvPr>
          <p:cNvSpPr>
            <a:spLocks noGrp="1"/>
          </p:cNvSpPr>
          <p:nvPr>
            <p:ph type="sldNum" sz="quarter" idx="12"/>
          </p:nvPr>
        </p:nvSpPr>
        <p:spPr/>
        <p:txBody>
          <a:bodyPr/>
          <a:lstStyle>
            <a:lvl1pPr>
              <a:defRPr/>
            </a:lvl1pPr>
          </a:lstStyle>
          <a:p>
            <a:pPr>
              <a:defRPr/>
            </a:pPr>
            <a:fld id="{260BB1C4-C92B-4B76-9F7C-EF8428D83ABF}" type="slidenum">
              <a:rPr lang="en-US" altLang="zh-CN"/>
              <a:pPr>
                <a:defRPr/>
              </a:pPr>
              <a:t>‹#›</a:t>
            </a:fld>
            <a:endParaRPr lang="en-US" altLang="zh-CN"/>
          </a:p>
        </p:txBody>
      </p:sp>
    </p:spTree>
    <p:extLst>
      <p:ext uri="{BB962C8B-B14F-4D97-AF65-F5344CB8AC3E}">
        <p14:creationId xmlns:p14="http://schemas.microsoft.com/office/powerpoint/2010/main" val="283778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C9DF5A-A7AC-ACB9-526A-BC168DDA71A7}"/>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E509A0CC-4748-7F5D-BF6A-DFF3B7B682EF}"/>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2CD1299B-87CB-A583-F3D3-03F8241E8876}"/>
              </a:ext>
            </a:extLst>
          </p:cNvPr>
          <p:cNvSpPr>
            <a:spLocks noGrp="1"/>
          </p:cNvSpPr>
          <p:nvPr>
            <p:ph type="sldNum" sz="quarter" idx="12"/>
          </p:nvPr>
        </p:nvSpPr>
        <p:spPr/>
        <p:txBody>
          <a:bodyPr/>
          <a:lstStyle>
            <a:lvl1pPr>
              <a:defRPr/>
            </a:lvl1pPr>
          </a:lstStyle>
          <a:p>
            <a:pPr>
              <a:defRPr/>
            </a:pPr>
            <a:fld id="{E63E94F5-413E-4E48-B048-0ECF82F178CD}" type="slidenum">
              <a:rPr lang="en-US" altLang="zh-CN"/>
              <a:pPr>
                <a:defRPr/>
              </a:pPr>
              <a:t>‹#›</a:t>
            </a:fld>
            <a:endParaRPr lang="en-US" altLang="zh-CN"/>
          </a:p>
        </p:txBody>
      </p:sp>
    </p:spTree>
    <p:extLst>
      <p:ext uri="{BB962C8B-B14F-4D97-AF65-F5344CB8AC3E}">
        <p14:creationId xmlns:p14="http://schemas.microsoft.com/office/powerpoint/2010/main" val="4175292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A425C636-6575-0F45-F1E6-4A3892CB67A5}"/>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DAD191B7-8743-311A-2557-C92715846389}"/>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A96D268E-8233-B3B8-5282-5E9E9D1A088C}"/>
              </a:ext>
            </a:extLst>
          </p:cNvPr>
          <p:cNvSpPr>
            <a:spLocks noGrp="1"/>
          </p:cNvSpPr>
          <p:nvPr>
            <p:ph type="sldNum" sz="quarter" idx="12"/>
          </p:nvPr>
        </p:nvSpPr>
        <p:spPr/>
        <p:txBody>
          <a:bodyPr/>
          <a:lstStyle>
            <a:lvl1pPr>
              <a:defRPr/>
            </a:lvl1pPr>
          </a:lstStyle>
          <a:p>
            <a:pPr>
              <a:defRPr/>
            </a:pPr>
            <a:fld id="{F2A2DAD8-4A8C-47F9-AA00-F1FDF5E05D8E}" type="slidenum">
              <a:rPr lang="en-US" altLang="zh-CN"/>
              <a:pPr>
                <a:defRPr/>
              </a:pPr>
              <a:t>‹#›</a:t>
            </a:fld>
            <a:endParaRPr lang="en-US" altLang="zh-CN"/>
          </a:p>
        </p:txBody>
      </p:sp>
    </p:spTree>
    <p:extLst>
      <p:ext uri="{BB962C8B-B14F-4D97-AF65-F5344CB8AC3E}">
        <p14:creationId xmlns:p14="http://schemas.microsoft.com/office/powerpoint/2010/main" val="302830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534D3-9517-4D1E-AC6C-DDA1870D1AA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1621376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747E7FD0-3E9F-F663-8A65-C38A87BAD3A4}"/>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39CFD58C-E38C-7ADA-A276-46BA22148C8B}"/>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91F5A849-65C5-2330-0450-B57EB1D511D1}"/>
              </a:ext>
            </a:extLst>
          </p:cNvPr>
          <p:cNvSpPr>
            <a:spLocks noGrp="1"/>
          </p:cNvSpPr>
          <p:nvPr>
            <p:ph type="sldNum" sz="quarter" idx="12"/>
          </p:nvPr>
        </p:nvSpPr>
        <p:spPr/>
        <p:txBody>
          <a:bodyPr/>
          <a:lstStyle>
            <a:lvl1pPr>
              <a:defRPr/>
            </a:lvl1pPr>
          </a:lstStyle>
          <a:p>
            <a:pPr>
              <a:defRPr/>
            </a:pPr>
            <a:fld id="{8084C93B-DB17-491E-8FDD-8F3E6881C7EC}" type="slidenum">
              <a:rPr lang="en-US" altLang="zh-CN"/>
              <a:pPr>
                <a:defRPr/>
              </a:pPr>
              <a:t>‹#›</a:t>
            </a:fld>
            <a:endParaRPr lang="en-US" altLang="zh-CN"/>
          </a:p>
        </p:txBody>
      </p:sp>
    </p:spTree>
    <p:extLst>
      <p:ext uri="{BB962C8B-B14F-4D97-AF65-F5344CB8AC3E}">
        <p14:creationId xmlns:p14="http://schemas.microsoft.com/office/powerpoint/2010/main" val="240206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F85A0F-2AC5-0924-92DF-B667A760D7A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0849D759-6110-A6E7-1C7D-E7278EFC0748}"/>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B3A403E3-B8F1-8B1B-5116-43C7CC6E43C7}"/>
              </a:ext>
            </a:extLst>
          </p:cNvPr>
          <p:cNvSpPr>
            <a:spLocks noGrp="1"/>
          </p:cNvSpPr>
          <p:nvPr>
            <p:ph type="sldNum" sz="quarter" idx="12"/>
          </p:nvPr>
        </p:nvSpPr>
        <p:spPr/>
        <p:txBody>
          <a:bodyPr/>
          <a:lstStyle>
            <a:lvl1pPr>
              <a:defRPr/>
            </a:lvl1pPr>
          </a:lstStyle>
          <a:p>
            <a:pPr>
              <a:defRPr/>
            </a:pPr>
            <a:fld id="{02F52AF8-ED0E-41D7-93CC-317C074B0ACD}" type="slidenum">
              <a:rPr lang="en-US" altLang="zh-CN"/>
              <a:pPr>
                <a:defRPr/>
              </a:pPr>
              <a:t>‹#›</a:t>
            </a:fld>
            <a:endParaRPr lang="en-US" altLang="zh-CN"/>
          </a:p>
        </p:txBody>
      </p:sp>
    </p:spTree>
    <p:extLst>
      <p:ext uri="{BB962C8B-B14F-4D97-AF65-F5344CB8AC3E}">
        <p14:creationId xmlns:p14="http://schemas.microsoft.com/office/powerpoint/2010/main" val="4210861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AA5084-87F0-B74B-8A85-3A212ACE72EA}"/>
              </a:ext>
            </a:extLst>
          </p:cNvPr>
          <p:cNvSpPr txBox="1">
            <a:spLocks noChangeArrowheads="1"/>
          </p:cNvSpPr>
          <p:nvPr/>
        </p:nvSpPr>
        <p:spPr bwMode="auto">
          <a:xfrm>
            <a:off x="643467" y="790575"/>
            <a:ext cx="609600" cy="584200"/>
          </a:xfrm>
          <a:prstGeom prst="rect">
            <a:avLst/>
          </a:prstGeom>
          <a:noFill/>
          <a:ln>
            <a:noFill/>
          </a:ln>
        </p:spPr>
        <p:txBody>
          <a:bodyPr anchor="ctr"/>
          <a:lstStyle>
            <a:lvl1pPr>
              <a:defRPr sz="2800" b="1">
                <a:solidFill>
                  <a:srgbClr val="800000"/>
                </a:solidFill>
                <a:latin typeface="Times New Roman" panose="02020603050405020304" pitchFamily="18" charset="0"/>
              </a:defRPr>
            </a:lvl1pPr>
            <a:lvl2pPr marL="742950" indent="-285750">
              <a:defRPr sz="2800" b="1">
                <a:solidFill>
                  <a:srgbClr val="800000"/>
                </a:solidFill>
                <a:latin typeface="Times New Roman" panose="02020603050405020304" pitchFamily="18" charset="0"/>
              </a:defRPr>
            </a:lvl2pPr>
            <a:lvl3pPr marL="1143000" indent="-228600">
              <a:defRPr sz="2800" b="1">
                <a:solidFill>
                  <a:srgbClr val="800000"/>
                </a:solidFill>
                <a:latin typeface="Times New Roman" panose="02020603050405020304" pitchFamily="18" charset="0"/>
              </a:defRPr>
            </a:lvl3pPr>
            <a:lvl4pPr marL="1600200" indent="-228600">
              <a:defRPr sz="2800" b="1">
                <a:solidFill>
                  <a:srgbClr val="800000"/>
                </a:solidFill>
                <a:latin typeface="Times New Roman" panose="02020603050405020304" pitchFamily="18" charset="0"/>
              </a:defRPr>
            </a:lvl4pPr>
            <a:lvl5pPr marL="2057400" indent="-228600">
              <a:defRPr sz="2800" b="1">
                <a:solidFill>
                  <a:srgbClr val="8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800000"/>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5" name="TextBox 4">
            <a:extLst>
              <a:ext uri="{FF2B5EF4-FFF2-40B4-BE49-F238E27FC236}">
                <a16:creationId xmlns:a16="http://schemas.microsoft.com/office/drawing/2014/main" id="{F9F7BBC2-8C9A-D213-B3F7-B9D30BA95B9C}"/>
              </a:ext>
            </a:extLst>
          </p:cNvPr>
          <p:cNvSpPr txBox="1">
            <a:spLocks noChangeArrowheads="1"/>
          </p:cNvSpPr>
          <p:nvPr/>
        </p:nvSpPr>
        <p:spPr bwMode="auto">
          <a:xfrm>
            <a:off x="8997951" y="2886075"/>
            <a:ext cx="609600" cy="585788"/>
          </a:xfrm>
          <a:prstGeom prst="rect">
            <a:avLst/>
          </a:prstGeom>
          <a:noFill/>
          <a:ln>
            <a:noFill/>
          </a:ln>
        </p:spPr>
        <p:txBody>
          <a:bodyPr anchor="ctr"/>
          <a:lstStyle>
            <a:lvl1pPr>
              <a:defRPr sz="2800" b="1">
                <a:solidFill>
                  <a:srgbClr val="800000"/>
                </a:solidFill>
                <a:latin typeface="Times New Roman" panose="02020603050405020304" pitchFamily="18" charset="0"/>
              </a:defRPr>
            </a:lvl1pPr>
            <a:lvl2pPr marL="742950" indent="-285750">
              <a:defRPr sz="2800" b="1">
                <a:solidFill>
                  <a:srgbClr val="800000"/>
                </a:solidFill>
                <a:latin typeface="Times New Roman" panose="02020603050405020304" pitchFamily="18" charset="0"/>
              </a:defRPr>
            </a:lvl2pPr>
            <a:lvl3pPr marL="1143000" indent="-228600">
              <a:defRPr sz="2800" b="1">
                <a:solidFill>
                  <a:srgbClr val="800000"/>
                </a:solidFill>
                <a:latin typeface="Times New Roman" panose="02020603050405020304" pitchFamily="18" charset="0"/>
              </a:defRPr>
            </a:lvl3pPr>
            <a:lvl4pPr marL="1600200" indent="-228600">
              <a:defRPr sz="2800" b="1">
                <a:solidFill>
                  <a:srgbClr val="800000"/>
                </a:solidFill>
                <a:latin typeface="Times New Roman" panose="02020603050405020304" pitchFamily="18" charset="0"/>
              </a:defRPr>
            </a:lvl4pPr>
            <a:lvl5pPr marL="2057400" indent="-228600">
              <a:defRPr sz="2800" b="1">
                <a:solidFill>
                  <a:srgbClr val="8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800000"/>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3EEA3AC5-76C4-D64F-DF05-73A60CF27FAA}"/>
              </a:ext>
            </a:extLst>
          </p:cNvPr>
          <p:cNvSpPr>
            <a:spLocks noGrp="1"/>
          </p:cNvSpPr>
          <p:nvPr>
            <p:ph type="dt" sz="half" idx="14"/>
          </p:nvPr>
        </p:nvSpPr>
        <p:spPr/>
        <p:txBody>
          <a:bodyPr/>
          <a:lstStyle>
            <a:lvl1pPr>
              <a:defRPr/>
            </a:lvl1pPr>
          </a:lstStyle>
          <a:p>
            <a:pPr>
              <a:defRPr/>
            </a:pPr>
            <a:endParaRPr lang="en-US" altLang="zh-CN"/>
          </a:p>
        </p:txBody>
      </p:sp>
      <p:sp>
        <p:nvSpPr>
          <p:cNvPr id="7" name="Footer Placeholder 4">
            <a:extLst>
              <a:ext uri="{FF2B5EF4-FFF2-40B4-BE49-F238E27FC236}">
                <a16:creationId xmlns:a16="http://schemas.microsoft.com/office/drawing/2014/main" id="{3F3F5772-989A-0FC9-BE2D-311C9F41229E}"/>
              </a:ext>
            </a:extLst>
          </p:cNvPr>
          <p:cNvSpPr>
            <a:spLocks noGrp="1"/>
          </p:cNvSpPr>
          <p:nvPr>
            <p:ph type="ftr" sz="quarter" idx="15"/>
          </p:nvPr>
        </p:nvSpPr>
        <p:spPr/>
        <p:txBody>
          <a:bodyPr/>
          <a:lstStyle>
            <a:lvl1pPr>
              <a:defRPr/>
            </a:lvl1pPr>
          </a:lstStyle>
          <a:p>
            <a:pPr>
              <a:defRPr/>
            </a:pPr>
            <a:endParaRPr lang="en-US" altLang="zh-CN"/>
          </a:p>
        </p:txBody>
      </p:sp>
      <p:sp>
        <p:nvSpPr>
          <p:cNvPr id="8" name="Slide Number Placeholder 5">
            <a:extLst>
              <a:ext uri="{FF2B5EF4-FFF2-40B4-BE49-F238E27FC236}">
                <a16:creationId xmlns:a16="http://schemas.microsoft.com/office/drawing/2014/main" id="{35E54312-9396-9391-7562-15580F445376}"/>
              </a:ext>
            </a:extLst>
          </p:cNvPr>
          <p:cNvSpPr>
            <a:spLocks noGrp="1"/>
          </p:cNvSpPr>
          <p:nvPr>
            <p:ph type="sldNum" sz="quarter" idx="16"/>
          </p:nvPr>
        </p:nvSpPr>
        <p:spPr/>
        <p:txBody>
          <a:bodyPr/>
          <a:lstStyle>
            <a:lvl1pPr>
              <a:defRPr/>
            </a:lvl1pPr>
          </a:lstStyle>
          <a:p>
            <a:pPr>
              <a:defRPr/>
            </a:pPr>
            <a:fld id="{69A57B94-DE3B-4668-8DF3-28C8CDEB0EDC}" type="slidenum">
              <a:rPr lang="en-US" altLang="zh-CN"/>
              <a:pPr>
                <a:defRPr/>
              </a:pPr>
              <a:t>‹#›</a:t>
            </a:fld>
            <a:endParaRPr lang="en-US" altLang="zh-CN"/>
          </a:p>
        </p:txBody>
      </p:sp>
    </p:spTree>
    <p:extLst>
      <p:ext uri="{BB962C8B-B14F-4D97-AF65-F5344CB8AC3E}">
        <p14:creationId xmlns:p14="http://schemas.microsoft.com/office/powerpoint/2010/main" val="4072774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C44FC3-BEA8-525E-CF78-CBC818E6B68F}"/>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448E3D95-FF09-B2F4-5AA4-096E3B3AC741}"/>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9B203577-EA62-FE2F-1CE5-D09EC1F2F42D}"/>
              </a:ext>
            </a:extLst>
          </p:cNvPr>
          <p:cNvSpPr>
            <a:spLocks noGrp="1"/>
          </p:cNvSpPr>
          <p:nvPr>
            <p:ph type="sldNum" sz="quarter" idx="12"/>
          </p:nvPr>
        </p:nvSpPr>
        <p:spPr/>
        <p:txBody>
          <a:bodyPr/>
          <a:lstStyle>
            <a:lvl1pPr>
              <a:defRPr/>
            </a:lvl1pPr>
          </a:lstStyle>
          <a:p>
            <a:pPr>
              <a:defRPr/>
            </a:pPr>
            <a:fld id="{E7B81E8B-3133-4B8E-9EC2-A902A4151826}" type="slidenum">
              <a:rPr lang="en-US" altLang="zh-CN"/>
              <a:pPr>
                <a:defRPr/>
              </a:pPr>
              <a:t>‹#›</a:t>
            </a:fld>
            <a:endParaRPr lang="en-US" altLang="zh-CN"/>
          </a:p>
        </p:txBody>
      </p:sp>
    </p:spTree>
    <p:extLst>
      <p:ext uri="{BB962C8B-B14F-4D97-AF65-F5344CB8AC3E}">
        <p14:creationId xmlns:p14="http://schemas.microsoft.com/office/powerpoint/2010/main" val="4203515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D4A68B-B1EB-5514-AF85-A0420C88AC41}"/>
              </a:ext>
            </a:extLst>
          </p:cNvPr>
          <p:cNvSpPr txBox="1">
            <a:spLocks noChangeArrowheads="1"/>
          </p:cNvSpPr>
          <p:nvPr/>
        </p:nvSpPr>
        <p:spPr bwMode="auto">
          <a:xfrm>
            <a:off x="643467" y="790575"/>
            <a:ext cx="609600" cy="584200"/>
          </a:xfrm>
          <a:prstGeom prst="rect">
            <a:avLst/>
          </a:prstGeom>
          <a:noFill/>
          <a:ln>
            <a:noFill/>
          </a:ln>
        </p:spPr>
        <p:txBody>
          <a:bodyPr anchor="ctr"/>
          <a:lstStyle>
            <a:lvl1pPr>
              <a:defRPr sz="2800" b="1">
                <a:solidFill>
                  <a:srgbClr val="800000"/>
                </a:solidFill>
                <a:latin typeface="Times New Roman" panose="02020603050405020304" pitchFamily="18" charset="0"/>
              </a:defRPr>
            </a:lvl1pPr>
            <a:lvl2pPr marL="742950" indent="-285750">
              <a:defRPr sz="2800" b="1">
                <a:solidFill>
                  <a:srgbClr val="800000"/>
                </a:solidFill>
                <a:latin typeface="Times New Roman" panose="02020603050405020304" pitchFamily="18" charset="0"/>
              </a:defRPr>
            </a:lvl2pPr>
            <a:lvl3pPr marL="1143000" indent="-228600">
              <a:defRPr sz="2800" b="1">
                <a:solidFill>
                  <a:srgbClr val="800000"/>
                </a:solidFill>
                <a:latin typeface="Times New Roman" panose="02020603050405020304" pitchFamily="18" charset="0"/>
              </a:defRPr>
            </a:lvl3pPr>
            <a:lvl4pPr marL="1600200" indent="-228600">
              <a:defRPr sz="2800" b="1">
                <a:solidFill>
                  <a:srgbClr val="800000"/>
                </a:solidFill>
                <a:latin typeface="Times New Roman" panose="02020603050405020304" pitchFamily="18" charset="0"/>
              </a:defRPr>
            </a:lvl4pPr>
            <a:lvl5pPr marL="2057400" indent="-228600">
              <a:defRPr sz="2800" b="1">
                <a:solidFill>
                  <a:srgbClr val="8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800000"/>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5" name="TextBox 4">
            <a:extLst>
              <a:ext uri="{FF2B5EF4-FFF2-40B4-BE49-F238E27FC236}">
                <a16:creationId xmlns:a16="http://schemas.microsoft.com/office/drawing/2014/main" id="{99162CFB-FE00-3BEF-365F-DD07453DA677}"/>
              </a:ext>
            </a:extLst>
          </p:cNvPr>
          <p:cNvSpPr txBox="1">
            <a:spLocks noChangeArrowheads="1"/>
          </p:cNvSpPr>
          <p:nvPr/>
        </p:nvSpPr>
        <p:spPr bwMode="auto">
          <a:xfrm>
            <a:off x="8997951" y="2886075"/>
            <a:ext cx="609600" cy="585788"/>
          </a:xfrm>
          <a:prstGeom prst="rect">
            <a:avLst/>
          </a:prstGeom>
          <a:noFill/>
          <a:ln>
            <a:noFill/>
          </a:ln>
        </p:spPr>
        <p:txBody>
          <a:bodyPr anchor="ctr"/>
          <a:lstStyle>
            <a:lvl1pPr>
              <a:defRPr sz="2800" b="1">
                <a:solidFill>
                  <a:srgbClr val="800000"/>
                </a:solidFill>
                <a:latin typeface="Times New Roman" panose="02020603050405020304" pitchFamily="18" charset="0"/>
              </a:defRPr>
            </a:lvl1pPr>
            <a:lvl2pPr marL="742950" indent="-285750">
              <a:defRPr sz="2800" b="1">
                <a:solidFill>
                  <a:srgbClr val="800000"/>
                </a:solidFill>
                <a:latin typeface="Times New Roman" panose="02020603050405020304" pitchFamily="18" charset="0"/>
              </a:defRPr>
            </a:lvl2pPr>
            <a:lvl3pPr marL="1143000" indent="-228600">
              <a:defRPr sz="2800" b="1">
                <a:solidFill>
                  <a:srgbClr val="800000"/>
                </a:solidFill>
                <a:latin typeface="Times New Roman" panose="02020603050405020304" pitchFamily="18" charset="0"/>
              </a:defRPr>
            </a:lvl3pPr>
            <a:lvl4pPr marL="1600200" indent="-228600">
              <a:defRPr sz="2800" b="1">
                <a:solidFill>
                  <a:srgbClr val="800000"/>
                </a:solidFill>
                <a:latin typeface="Times New Roman" panose="02020603050405020304" pitchFamily="18" charset="0"/>
              </a:defRPr>
            </a:lvl4pPr>
            <a:lvl5pPr marL="2057400" indent="-228600">
              <a:defRPr sz="2800" b="1">
                <a:solidFill>
                  <a:srgbClr val="8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800000"/>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039FEE98-A273-8DF2-BEFB-AF828C4EC4DC}"/>
              </a:ext>
            </a:extLst>
          </p:cNvPr>
          <p:cNvSpPr>
            <a:spLocks noGrp="1"/>
          </p:cNvSpPr>
          <p:nvPr>
            <p:ph type="dt" sz="half" idx="14"/>
          </p:nvPr>
        </p:nvSpPr>
        <p:spPr/>
        <p:txBody>
          <a:bodyPr/>
          <a:lstStyle>
            <a:lvl1pPr>
              <a:defRPr/>
            </a:lvl1pPr>
          </a:lstStyle>
          <a:p>
            <a:pPr>
              <a:defRPr/>
            </a:pPr>
            <a:endParaRPr lang="en-US" altLang="zh-CN"/>
          </a:p>
        </p:txBody>
      </p:sp>
      <p:sp>
        <p:nvSpPr>
          <p:cNvPr id="7" name="Footer Placeholder 4">
            <a:extLst>
              <a:ext uri="{FF2B5EF4-FFF2-40B4-BE49-F238E27FC236}">
                <a16:creationId xmlns:a16="http://schemas.microsoft.com/office/drawing/2014/main" id="{A40E01D5-8C1A-CC9E-69E3-9F352475C4DC}"/>
              </a:ext>
            </a:extLst>
          </p:cNvPr>
          <p:cNvSpPr>
            <a:spLocks noGrp="1"/>
          </p:cNvSpPr>
          <p:nvPr>
            <p:ph type="ftr" sz="quarter" idx="15"/>
          </p:nvPr>
        </p:nvSpPr>
        <p:spPr/>
        <p:txBody>
          <a:bodyPr/>
          <a:lstStyle>
            <a:lvl1pPr>
              <a:defRPr/>
            </a:lvl1pPr>
          </a:lstStyle>
          <a:p>
            <a:pPr>
              <a:defRPr/>
            </a:pPr>
            <a:endParaRPr lang="en-US" altLang="zh-CN"/>
          </a:p>
        </p:txBody>
      </p:sp>
      <p:sp>
        <p:nvSpPr>
          <p:cNvPr id="8" name="Slide Number Placeholder 5">
            <a:extLst>
              <a:ext uri="{FF2B5EF4-FFF2-40B4-BE49-F238E27FC236}">
                <a16:creationId xmlns:a16="http://schemas.microsoft.com/office/drawing/2014/main" id="{04F222C7-7CE3-DA62-E4A4-4DAD42781776}"/>
              </a:ext>
            </a:extLst>
          </p:cNvPr>
          <p:cNvSpPr>
            <a:spLocks noGrp="1"/>
          </p:cNvSpPr>
          <p:nvPr>
            <p:ph type="sldNum" sz="quarter" idx="16"/>
          </p:nvPr>
        </p:nvSpPr>
        <p:spPr/>
        <p:txBody>
          <a:bodyPr/>
          <a:lstStyle>
            <a:lvl1pPr>
              <a:defRPr/>
            </a:lvl1pPr>
          </a:lstStyle>
          <a:p>
            <a:pPr>
              <a:defRPr/>
            </a:pPr>
            <a:fld id="{631D614F-4602-4DC3-90CD-E4715AF5DDDF}" type="slidenum">
              <a:rPr lang="en-US" altLang="zh-CN"/>
              <a:pPr>
                <a:defRPr/>
              </a:pPr>
              <a:t>‹#›</a:t>
            </a:fld>
            <a:endParaRPr lang="en-US" altLang="zh-CN"/>
          </a:p>
        </p:txBody>
      </p:sp>
    </p:spTree>
    <p:extLst>
      <p:ext uri="{BB962C8B-B14F-4D97-AF65-F5344CB8AC3E}">
        <p14:creationId xmlns:p14="http://schemas.microsoft.com/office/powerpoint/2010/main" val="1441874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7FF5BD-585B-15BF-3E56-2E80A7926817}"/>
              </a:ext>
            </a:extLst>
          </p:cNvPr>
          <p:cNvSpPr>
            <a:spLocks noGrp="1"/>
          </p:cNvSpPr>
          <p:nvPr>
            <p:ph type="dt" sz="half" idx="14"/>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4631EB3A-5DA7-2588-399B-BF808FDE0144}"/>
              </a:ext>
            </a:extLst>
          </p:cNvPr>
          <p:cNvSpPr>
            <a:spLocks noGrp="1"/>
          </p:cNvSpPr>
          <p:nvPr>
            <p:ph type="ftr" sz="quarter" idx="15"/>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50F143D0-9234-EA11-A3E7-43287FA29671}"/>
              </a:ext>
            </a:extLst>
          </p:cNvPr>
          <p:cNvSpPr>
            <a:spLocks noGrp="1"/>
          </p:cNvSpPr>
          <p:nvPr>
            <p:ph type="sldNum" sz="quarter" idx="16"/>
          </p:nvPr>
        </p:nvSpPr>
        <p:spPr/>
        <p:txBody>
          <a:bodyPr/>
          <a:lstStyle>
            <a:lvl1pPr>
              <a:defRPr/>
            </a:lvl1pPr>
          </a:lstStyle>
          <a:p>
            <a:pPr>
              <a:defRPr/>
            </a:pPr>
            <a:fld id="{014F5496-6788-4534-AED4-515A7544845B}" type="slidenum">
              <a:rPr lang="en-US" altLang="zh-CN"/>
              <a:pPr>
                <a:defRPr/>
              </a:pPr>
              <a:t>‹#›</a:t>
            </a:fld>
            <a:endParaRPr lang="en-US" altLang="zh-CN"/>
          </a:p>
        </p:txBody>
      </p:sp>
    </p:spTree>
    <p:extLst>
      <p:ext uri="{BB962C8B-B14F-4D97-AF65-F5344CB8AC3E}">
        <p14:creationId xmlns:p14="http://schemas.microsoft.com/office/powerpoint/2010/main" val="4018555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05F4E5-2F02-FB32-8C1F-6F06510C5EE0}"/>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3AD18508-5071-C5E3-BB4C-4CE81B8CB2EB}"/>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5CFB5E49-CBC1-DE77-FF4B-2F52B00573A5}"/>
              </a:ext>
            </a:extLst>
          </p:cNvPr>
          <p:cNvSpPr>
            <a:spLocks noGrp="1"/>
          </p:cNvSpPr>
          <p:nvPr>
            <p:ph type="sldNum" sz="quarter" idx="12"/>
          </p:nvPr>
        </p:nvSpPr>
        <p:spPr/>
        <p:txBody>
          <a:bodyPr/>
          <a:lstStyle>
            <a:lvl1pPr>
              <a:defRPr/>
            </a:lvl1pPr>
          </a:lstStyle>
          <a:p>
            <a:pPr>
              <a:defRPr/>
            </a:pPr>
            <a:fld id="{64C713A7-E680-4A97-9E98-0552F518CDF7}" type="slidenum">
              <a:rPr lang="en-US" altLang="zh-CN"/>
              <a:pPr>
                <a:defRPr/>
              </a:pPr>
              <a:t>‹#›</a:t>
            </a:fld>
            <a:endParaRPr lang="en-US" altLang="zh-CN"/>
          </a:p>
        </p:txBody>
      </p:sp>
    </p:spTree>
    <p:extLst>
      <p:ext uri="{BB962C8B-B14F-4D97-AF65-F5344CB8AC3E}">
        <p14:creationId xmlns:p14="http://schemas.microsoft.com/office/powerpoint/2010/main" val="1205120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2B2798-4518-1A85-6EBB-C5120FFD7AC5}"/>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99936EAC-5675-733B-E883-6273503BEC3D}"/>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ACC36B01-FC91-B927-5060-5E16D7C7C6E3}"/>
              </a:ext>
            </a:extLst>
          </p:cNvPr>
          <p:cNvSpPr>
            <a:spLocks noGrp="1"/>
          </p:cNvSpPr>
          <p:nvPr>
            <p:ph type="sldNum" sz="quarter" idx="12"/>
          </p:nvPr>
        </p:nvSpPr>
        <p:spPr/>
        <p:txBody>
          <a:bodyPr/>
          <a:lstStyle>
            <a:lvl1pPr>
              <a:defRPr/>
            </a:lvl1pPr>
          </a:lstStyle>
          <a:p>
            <a:pPr>
              <a:defRPr/>
            </a:pPr>
            <a:fld id="{0D0F33AC-511B-457E-8C21-1F0039503F08}" type="slidenum">
              <a:rPr lang="en-US" altLang="zh-CN"/>
              <a:pPr>
                <a:defRPr/>
              </a:pPr>
              <a:t>‹#›</a:t>
            </a:fld>
            <a:endParaRPr lang="en-US" altLang="zh-CN"/>
          </a:p>
        </p:txBody>
      </p:sp>
    </p:spTree>
    <p:extLst>
      <p:ext uri="{BB962C8B-B14F-4D97-AF65-F5344CB8AC3E}">
        <p14:creationId xmlns:p14="http://schemas.microsoft.com/office/powerpoint/2010/main" val="1680438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Date Placeholder 3">
            <a:extLst>
              <a:ext uri="{FF2B5EF4-FFF2-40B4-BE49-F238E27FC236}">
                <a16:creationId xmlns:a16="http://schemas.microsoft.com/office/drawing/2014/main" id="{A22A5886-85FC-1BEC-468A-B82782B0DC21}"/>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6D0AD265-67FF-4F80-FA94-03A8222A8C49}"/>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4C7111EE-A3EA-7D70-B28A-D1337A96F18B}"/>
              </a:ext>
            </a:extLst>
          </p:cNvPr>
          <p:cNvSpPr>
            <a:spLocks noGrp="1"/>
          </p:cNvSpPr>
          <p:nvPr>
            <p:ph type="sldNum" sz="quarter" idx="12"/>
          </p:nvPr>
        </p:nvSpPr>
        <p:spPr/>
        <p:txBody>
          <a:bodyPr/>
          <a:lstStyle>
            <a:lvl1pPr>
              <a:defRPr/>
            </a:lvl1pPr>
          </a:lstStyle>
          <a:p>
            <a:pPr>
              <a:defRPr/>
            </a:pPr>
            <a:fld id="{9AC937EF-5052-4A4A-A0C0-6EE6BACBB8C1}" type="slidenum">
              <a:rPr lang="en-US" altLang="zh-CN"/>
              <a:pPr>
                <a:defRPr/>
              </a:pPr>
              <a:t>‹#›</a:t>
            </a:fld>
            <a:endParaRPr lang="en-US" altLang="zh-CN"/>
          </a:p>
        </p:txBody>
      </p:sp>
    </p:spTree>
    <p:extLst>
      <p:ext uri="{BB962C8B-B14F-4D97-AF65-F5344CB8AC3E}">
        <p14:creationId xmlns:p14="http://schemas.microsoft.com/office/powerpoint/2010/main" val="3303289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D65F013-3B72-FD1C-0E13-FAD4BDDFF3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3745B2-6650-2A10-522D-4673518095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264AAD-A1B5-0E40-747F-D926D75A6225}"/>
              </a:ext>
            </a:extLst>
          </p:cNvPr>
          <p:cNvSpPr>
            <a:spLocks noGrp="1" noChangeArrowheads="1"/>
          </p:cNvSpPr>
          <p:nvPr>
            <p:ph type="sldNum" sz="quarter" idx="12"/>
          </p:nvPr>
        </p:nvSpPr>
        <p:spPr>
          <a:ln/>
        </p:spPr>
        <p:txBody>
          <a:bodyPr/>
          <a:lstStyle>
            <a:lvl1pPr>
              <a:defRPr/>
            </a:lvl1pPr>
          </a:lstStyle>
          <a:p>
            <a:pPr>
              <a:defRPr/>
            </a:pPr>
            <a:fld id="{3EA44290-BCB9-4768-BA32-AF9AEF8D4479}" type="slidenum">
              <a:rPr lang="en-US" altLang="en-US"/>
              <a:pPr>
                <a:defRPr/>
              </a:pPr>
              <a:t>‹#›</a:t>
            </a:fld>
            <a:endParaRPr lang="en-US" altLang="en-US"/>
          </a:p>
        </p:txBody>
      </p:sp>
    </p:spTree>
    <p:extLst>
      <p:ext uri="{BB962C8B-B14F-4D97-AF65-F5344CB8AC3E}">
        <p14:creationId xmlns:p14="http://schemas.microsoft.com/office/powerpoint/2010/main" val="249237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1534D3-9517-4D1E-AC6C-DDA1870D1AAE}"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900862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AEAC8A-2849-7885-9DF2-74176F4782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F215F9-F3BE-BF34-297C-4CB7907609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E8EF3B-E054-28F4-DB17-FD90B827848F}"/>
              </a:ext>
            </a:extLst>
          </p:cNvPr>
          <p:cNvSpPr>
            <a:spLocks noGrp="1" noChangeArrowheads="1"/>
          </p:cNvSpPr>
          <p:nvPr>
            <p:ph type="sldNum" sz="quarter" idx="12"/>
          </p:nvPr>
        </p:nvSpPr>
        <p:spPr>
          <a:ln/>
        </p:spPr>
        <p:txBody>
          <a:bodyPr/>
          <a:lstStyle>
            <a:lvl1pPr>
              <a:defRPr/>
            </a:lvl1pPr>
          </a:lstStyle>
          <a:p>
            <a:pPr>
              <a:defRPr/>
            </a:pPr>
            <a:fld id="{2A509AC6-D921-409B-A8D3-74D38D3A18C4}" type="slidenum">
              <a:rPr lang="en-US" altLang="en-US"/>
              <a:pPr>
                <a:defRPr/>
              </a:pPr>
              <a:t>‹#›</a:t>
            </a:fld>
            <a:endParaRPr lang="en-US" altLang="en-US"/>
          </a:p>
        </p:txBody>
      </p:sp>
    </p:spTree>
    <p:extLst>
      <p:ext uri="{BB962C8B-B14F-4D97-AF65-F5344CB8AC3E}">
        <p14:creationId xmlns:p14="http://schemas.microsoft.com/office/powerpoint/2010/main" val="595124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898125B-DF17-83CD-56AA-5E6183CD7D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BF8067-79E0-D9B5-27C4-D6F5A8B7C4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8EF3A0-570D-B2EA-4E40-F19387E15A41}"/>
              </a:ext>
            </a:extLst>
          </p:cNvPr>
          <p:cNvSpPr>
            <a:spLocks noGrp="1" noChangeArrowheads="1"/>
          </p:cNvSpPr>
          <p:nvPr>
            <p:ph type="sldNum" sz="quarter" idx="12"/>
          </p:nvPr>
        </p:nvSpPr>
        <p:spPr>
          <a:ln/>
        </p:spPr>
        <p:txBody>
          <a:bodyPr/>
          <a:lstStyle>
            <a:lvl1pPr>
              <a:defRPr/>
            </a:lvl1pPr>
          </a:lstStyle>
          <a:p>
            <a:pPr>
              <a:defRPr/>
            </a:pPr>
            <a:fld id="{5A7CA6AB-DF4C-4AB1-A43E-8BEE09AB6A61}" type="slidenum">
              <a:rPr lang="en-US" altLang="en-US"/>
              <a:pPr>
                <a:defRPr/>
              </a:pPr>
              <a:t>‹#›</a:t>
            </a:fld>
            <a:endParaRPr lang="en-US" altLang="en-US"/>
          </a:p>
        </p:txBody>
      </p:sp>
    </p:spTree>
    <p:extLst>
      <p:ext uri="{BB962C8B-B14F-4D97-AF65-F5344CB8AC3E}">
        <p14:creationId xmlns:p14="http://schemas.microsoft.com/office/powerpoint/2010/main" val="2774551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C1256B8-A75B-3FE2-AE52-B6015F203E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2079CD-E71E-A29D-B7A7-4FD4B5833B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8D9442-35EE-D06D-5705-E73866729DC3}"/>
              </a:ext>
            </a:extLst>
          </p:cNvPr>
          <p:cNvSpPr>
            <a:spLocks noGrp="1" noChangeArrowheads="1"/>
          </p:cNvSpPr>
          <p:nvPr>
            <p:ph type="sldNum" sz="quarter" idx="12"/>
          </p:nvPr>
        </p:nvSpPr>
        <p:spPr>
          <a:ln/>
        </p:spPr>
        <p:txBody>
          <a:bodyPr/>
          <a:lstStyle>
            <a:lvl1pPr>
              <a:defRPr/>
            </a:lvl1pPr>
          </a:lstStyle>
          <a:p>
            <a:pPr>
              <a:defRPr/>
            </a:pPr>
            <a:fld id="{1DB86A95-BCD6-43E9-B35A-B100D586E9AB}" type="slidenum">
              <a:rPr lang="en-US" altLang="en-US"/>
              <a:pPr>
                <a:defRPr/>
              </a:pPr>
              <a:t>‹#›</a:t>
            </a:fld>
            <a:endParaRPr lang="en-US" altLang="en-US"/>
          </a:p>
        </p:txBody>
      </p:sp>
    </p:spTree>
    <p:extLst>
      <p:ext uri="{BB962C8B-B14F-4D97-AF65-F5344CB8AC3E}">
        <p14:creationId xmlns:p14="http://schemas.microsoft.com/office/powerpoint/2010/main" val="2344183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6A9BC92-7236-F55C-75C4-E7CF2B815B1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2E16B66-CBE1-E652-D4FA-C512565843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9C92758-C8A6-EE75-E8E2-00FEDA7B2FFB}"/>
              </a:ext>
            </a:extLst>
          </p:cNvPr>
          <p:cNvSpPr>
            <a:spLocks noGrp="1" noChangeArrowheads="1"/>
          </p:cNvSpPr>
          <p:nvPr>
            <p:ph type="sldNum" sz="quarter" idx="12"/>
          </p:nvPr>
        </p:nvSpPr>
        <p:spPr>
          <a:ln/>
        </p:spPr>
        <p:txBody>
          <a:bodyPr/>
          <a:lstStyle>
            <a:lvl1pPr>
              <a:defRPr/>
            </a:lvl1pPr>
          </a:lstStyle>
          <a:p>
            <a:pPr>
              <a:defRPr/>
            </a:pPr>
            <a:fld id="{AEFFDCF7-7F3B-42F7-984F-549BF9C17DD1}" type="slidenum">
              <a:rPr lang="en-US" altLang="en-US"/>
              <a:pPr>
                <a:defRPr/>
              </a:pPr>
              <a:t>‹#›</a:t>
            </a:fld>
            <a:endParaRPr lang="en-US" altLang="en-US"/>
          </a:p>
        </p:txBody>
      </p:sp>
    </p:spTree>
    <p:extLst>
      <p:ext uri="{BB962C8B-B14F-4D97-AF65-F5344CB8AC3E}">
        <p14:creationId xmlns:p14="http://schemas.microsoft.com/office/powerpoint/2010/main" val="2674533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F4F1872-CBD8-0292-05BF-163B366B878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8A942FF-42A5-60BD-5385-57EAD51E4B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3686523-9395-F19C-85DC-49FA48C27180}"/>
              </a:ext>
            </a:extLst>
          </p:cNvPr>
          <p:cNvSpPr>
            <a:spLocks noGrp="1" noChangeArrowheads="1"/>
          </p:cNvSpPr>
          <p:nvPr>
            <p:ph type="sldNum" sz="quarter" idx="12"/>
          </p:nvPr>
        </p:nvSpPr>
        <p:spPr>
          <a:ln/>
        </p:spPr>
        <p:txBody>
          <a:bodyPr/>
          <a:lstStyle>
            <a:lvl1pPr>
              <a:defRPr/>
            </a:lvl1pPr>
          </a:lstStyle>
          <a:p>
            <a:pPr>
              <a:defRPr/>
            </a:pPr>
            <a:fld id="{91CF0E6C-2646-49DB-AEAC-8A6C65B0E51C}" type="slidenum">
              <a:rPr lang="en-US" altLang="en-US"/>
              <a:pPr>
                <a:defRPr/>
              </a:pPr>
              <a:t>‹#›</a:t>
            </a:fld>
            <a:endParaRPr lang="en-US" altLang="en-US"/>
          </a:p>
        </p:txBody>
      </p:sp>
    </p:spTree>
    <p:extLst>
      <p:ext uri="{BB962C8B-B14F-4D97-AF65-F5344CB8AC3E}">
        <p14:creationId xmlns:p14="http://schemas.microsoft.com/office/powerpoint/2010/main" val="876623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D2F8A55-D324-9A29-523C-43BB2E3E3EE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7F831F2-BC9B-5D2E-AAC8-2A0D4313B1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0E7D5EB-B05A-2AFE-BDC4-36FACBE6781C}"/>
              </a:ext>
            </a:extLst>
          </p:cNvPr>
          <p:cNvSpPr>
            <a:spLocks noGrp="1" noChangeArrowheads="1"/>
          </p:cNvSpPr>
          <p:nvPr>
            <p:ph type="sldNum" sz="quarter" idx="12"/>
          </p:nvPr>
        </p:nvSpPr>
        <p:spPr>
          <a:ln/>
        </p:spPr>
        <p:txBody>
          <a:bodyPr/>
          <a:lstStyle>
            <a:lvl1pPr>
              <a:defRPr/>
            </a:lvl1pPr>
          </a:lstStyle>
          <a:p>
            <a:pPr>
              <a:defRPr/>
            </a:pPr>
            <a:fld id="{760D989A-4CE1-418F-8C9D-24DB4DDF7121}" type="slidenum">
              <a:rPr lang="en-US" altLang="en-US"/>
              <a:pPr>
                <a:defRPr/>
              </a:pPr>
              <a:t>‹#›</a:t>
            </a:fld>
            <a:endParaRPr lang="en-US" altLang="en-US"/>
          </a:p>
        </p:txBody>
      </p:sp>
    </p:spTree>
    <p:extLst>
      <p:ext uri="{BB962C8B-B14F-4D97-AF65-F5344CB8AC3E}">
        <p14:creationId xmlns:p14="http://schemas.microsoft.com/office/powerpoint/2010/main" val="1187236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462CC5C-9269-496D-D45D-D45EF73FA0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4D9969-08FD-5C4A-8866-61B11CB008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829B1A-43D3-2E5D-687B-B5072D2A836E}"/>
              </a:ext>
            </a:extLst>
          </p:cNvPr>
          <p:cNvSpPr>
            <a:spLocks noGrp="1" noChangeArrowheads="1"/>
          </p:cNvSpPr>
          <p:nvPr>
            <p:ph type="sldNum" sz="quarter" idx="12"/>
          </p:nvPr>
        </p:nvSpPr>
        <p:spPr>
          <a:ln/>
        </p:spPr>
        <p:txBody>
          <a:bodyPr/>
          <a:lstStyle>
            <a:lvl1pPr>
              <a:defRPr/>
            </a:lvl1pPr>
          </a:lstStyle>
          <a:p>
            <a:pPr>
              <a:defRPr/>
            </a:pPr>
            <a:fld id="{F431D1EB-A5E3-4038-9D84-0C9B3454D3CB}" type="slidenum">
              <a:rPr lang="en-US" altLang="en-US"/>
              <a:pPr>
                <a:defRPr/>
              </a:pPr>
              <a:t>‹#›</a:t>
            </a:fld>
            <a:endParaRPr lang="en-US" altLang="en-US"/>
          </a:p>
        </p:txBody>
      </p:sp>
    </p:spTree>
    <p:extLst>
      <p:ext uri="{BB962C8B-B14F-4D97-AF65-F5344CB8AC3E}">
        <p14:creationId xmlns:p14="http://schemas.microsoft.com/office/powerpoint/2010/main" val="4215814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CFBAD84-B682-276C-998B-6E433A86C4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35B5FDF-5781-4F61-3F39-38D06FBC7F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A6EA30-C5DD-D798-A849-AD023B06C235}"/>
              </a:ext>
            </a:extLst>
          </p:cNvPr>
          <p:cNvSpPr>
            <a:spLocks noGrp="1" noChangeArrowheads="1"/>
          </p:cNvSpPr>
          <p:nvPr>
            <p:ph type="sldNum" sz="quarter" idx="12"/>
          </p:nvPr>
        </p:nvSpPr>
        <p:spPr>
          <a:ln/>
        </p:spPr>
        <p:txBody>
          <a:bodyPr/>
          <a:lstStyle>
            <a:lvl1pPr>
              <a:defRPr/>
            </a:lvl1pPr>
          </a:lstStyle>
          <a:p>
            <a:pPr>
              <a:defRPr/>
            </a:pPr>
            <a:fld id="{6B351900-0254-4D00-BC0D-66782896FDDA}" type="slidenum">
              <a:rPr lang="en-US" altLang="en-US"/>
              <a:pPr>
                <a:defRPr/>
              </a:pPr>
              <a:t>‹#›</a:t>
            </a:fld>
            <a:endParaRPr lang="en-US" altLang="en-US"/>
          </a:p>
        </p:txBody>
      </p:sp>
    </p:spTree>
    <p:extLst>
      <p:ext uri="{BB962C8B-B14F-4D97-AF65-F5344CB8AC3E}">
        <p14:creationId xmlns:p14="http://schemas.microsoft.com/office/powerpoint/2010/main" val="3841706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71661A-B508-C588-5A84-F292C3A403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4EE0C3-38B2-B81B-720D-5CB83F4FB8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AD5B50-DEA6-03AC-019B-B14B8A983711}"/>
              </a:ext>
            </a:extLst>
          </p:cNvPr>
          <p:cNvSpPr>
            <a:spLocks noGrp="1" noChangeArrowheads="1"/>
          </p:cNvSpPr>
          <p:nvPr>
            <p:ph type="sldNum" sz="quarter" idx="12"/>
          </p:nvPr>
        </p:nvSpPr>
        <p:spPr>
          <a:ln/>
        </p:spPr>
        <p:txBody>
          <a:bodyPr/>
          <a:lstStyle>
            <a:lvl1pPr>
              <a:defRPr/>
            </a:lvl1pPr>
          </a:lstStyle>
          <a:p>
            <a:pPr>
              <a:defRPr/>
            </a:pPr>
            <a:fld id="{96657E51-285E-4D62-8338-D59A639CD433}" type="slidenum">
              <a:rPr lang="en-US" altLang="en-US"/>
              <a:pPr>
                <a:defRPr/>
              </a:pPr>
              <a:t>‹#›</a:t>
            </a:fld>
            <a:endParaRPr lang="en-US" altLang="en-US"/>
          </a:p>
        </p:txBody>
      </p:sp>
    </p:spTree>
    <p:extLst>
      <p:ext uri="{BB962C8B-B14F-4D97-AF65-F5344CB8AC3E}">
        <p14:creationId xmlns:p14="http://schemas.microsoft.com/office/powerpoint/2010/main" val="512419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D0ABD5-CF3B-7016-9C48-B88F1EEB5C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B8DAF6-68A6-CBB7-1C02-F84D0ED8CD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CBFE09-7DCF-78E0-85DB-9AC019A39DA9}"/>
              </a:ext>
            </a:extLst>
          </p:cNvPr>
          <p:cNvSpPr>
            <a:spLocks noGrp="1" noChangeArrowheads="1"/>
          </p:cNvSpPr>
          <p:nvPr>
            <p:ph type="sldNum" sz="quarter" idx="12"/>
          </p:nvPr>
        </p:nvSpPr>
        <p:spPr>
          <a:ln/>
        </p:spPr>
        <p:txBody>
          <a:bodyPr/>
          <a:lstStyle>
            <a:lvl1pPr>
              <a:defRPr/>
            </a:lvl1pPr>
          </a:lstStyle>
          <a:p>
            <a:pPr>
              <a:defRPr/>
            </a:pPr>
            <a:fld id="{28A7D0C7-1BB1-4439-92A2-6E41C09098B0}" type="slidenum">
              <a:rPr lang="en-US" altLang="en-US"/>
              <a:pPr>
                <a:defRPr/>
              </a:pPr>
              <a:t>‹#›</a:t>
            </a:fld>
            <a:endParaRPr lang="en-US" altLang="en-US"/>
          </a:p>
        </p:txBody>
      </p:sp>
    </p:spTree>
    <p:extLst>
      <p:ext uri="{BB962C8B-B14F-4D97-AF65-F5344CB8AC3E}">
        <p14:creationId xmlns:p14="http://schemas.microsoft.com/office/powerpoint/2010/main" val="238720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1534D3-9517-4D1E-AC6C-DDA1870D1AA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119191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1534D3-9517-4D1E-AC6C-DDA1870D1AAE}"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185025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1534D3-9517-4D1E-AC6C-DDA1870D1AAE}"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424290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534D3-9517-4D1E-AC6C-DDA1870D1AAE}"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267874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1534D3-9517-4D1E-AC6C-DDA1870D1AA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6937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1534D3-9517-4D1E-AC6C-DDA1870D1AAE}"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306287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534D3-9517-4D1E-AC6C-DDA1870D1AAE}" type="datetimeFigureOut">
              <a:rPr lang="en-US" smtClean="0"/>
              <a:t>1/17/2024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2C901-A212-442F-9850-24FF02CAA0A8}" type="slidenum">
              <a:rPr lang="en-US" smtClean="0"/>
              <a:t>‹#›</a:t>
            </a:fld>
            <a:endParaRPr lang="en-US"/>
          </a:p>
        </p:txBody>
      </p:sp>
    </p:spTree>
    <p:extLst>
      <p:ext uri="{BB962C8B-B14F-4D97-AF65-F5344CB8AC3E}">
        <p14:creationId xmlns:p14="http://schemas.microsoft.com/office/powerpoint/2010/main" val="3743984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6">
            <a:extLst>
              <a:ext uri="{FF2B5EF4-FFF2-40B4-BE49-F238E27FC236}">
                <a16:creationId xmlns:a16="http://schemas.microsoft.com/office/drawing/2014/main" id="{883E7504-854A-9A24-C46A-EED24F16F00F}"/>
              </a:ext>
            </a:extLst>
          </p:cNvPr>
          <p:cNvGrpSpPr>
            <a:grpSpLocks/>
          </p:cNvGrpSpPr>
          <p:nvPr/>
        </p:nvGrpSpPr>
        <p:grpSpPr bwMode="auto">
          <a:xfrm>
            <a:off x="-10583" y="-7938"/>
            <a:ext cx="12225868" cy="6873876"/>
            <a:chOff x="-8467" y="-8468"/>
            <a:chExt cx="9169805" cy="6874935"/>
          </a:xfrm>
        </p:grpSpPr>
        <p:sp>
          <p:nvSpPr>
            <p:cNvPr id="7" name="Freeform 6">
              <a:extLst>
                <a:ext uri="{FF2B5EF4-FFF2-40B4-BE49-F238E27FC236}">
                  <a16:creationId xmlns:a16="http://schemas.microsoft.com/office/drawing/2014/main" id="{0269E8C3-A924-3F04-0ABD-E57DE270BCE3}"/>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F8E6A451-1C10-36B0-85FD-E9DC4FC58B89}"/>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995D85C-AB48-7199-12BE-AE5F9DCE4A04}"/>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E298C7C6-969E-8720-FCE0-91FC36D1C225}"/>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C5CB93D5-3784-C571-7BDA-60A921C891D3}"/>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D640D302-4262-1C32-97B0-33AEC1101E66}"/>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645ADDF5-26B7-41A6-29BF-4591259F9A2E}"/>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6B18A702-3B70-745A-713F-02107AEC1DAC}"/>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F68BFF26-1E19-414D-50C3-95E5345D6731}"/>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3D0C0ECC-19C2-46A4-9FCD-4E09F9A7173E}"/>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5" name="Title Placeholder 1">
            <a:extLst>
              <a:ext uri="{FF2B5EF4-FFF2-40B4-BE49-F238E27FC236}">
                <a16:creationId xmlns:a16="http://schemas.microsoft.com/office/drawing/2014/main" id="{46E65B29-2D36-3D05-02B8-046F22B3F6F0}"/>
              </a:ext>
            </a:extLst>
          </p:cNvPr>
          <p:cNvSpPr>
            <a:spLocks noGrp="1" noChangeArrowheads="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0C004618-CBCE-F8C1-E3F1-601B0F943F90}"/>
              </a:ext>
            </a:extLst>
          </p:cNvPr>
          <p:cNvSpPr>
            <a:spLocks noGrp="1" noChangeArrowheads="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628227-A0EF-759C-D4FC-5323EE7A612D}"/>
              </a:ext>
            </a:extLst>
          </p:cNvPr>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a:extLst>
              <a:ext uri="{FF2B5EF4-FFF2-40B4-BE49-F238E27FC236}">
                <a16:creationId xmlns:a16="http://schemas.microsoft.com/office/drawing/2014/main" id="{FCA1D48D-F50A-4A7A-531A-E7254E9318AA}"/>
              </a:ext>
            </a:extLst>
          </p:cNvPr>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a:extLst>
              <a:ext uri="{FF2B5EF4-FFF2-40B4-BE49-F238E27FC236}">
                <a16:creationId xmlns:a16="http://schemas.microsoft.com/office/drawing/2014/main" id="{3E87A7ED-5D89-7A90-07C6-58B317F15CBA}"/>
              </a:ext>
            </a:extLst>
          </p:cNvPr>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a:defRPr sz="900">
                <a:solidFill>
                  <a:schemeClr val="accent1"/>
                </a:solidFill>
              </a:defRPr>
            </a:lvl1pPr>
          </a:lstStyle>
          <a:p>
            <a:pPr>
              <a:defRPr/>
            </a:pPr>
            <a:fld id="{20275C37-1E5A-416C-9D14-7B9CA76AAF3C}" type="slidenum">
              <a:rPr lang="en-US" altLang="zh-CN"/>
              <a:pPr>
                <a:defRPr/>
              </a:pPr>
              <a:t>‹#›</a:t>
            </a:fld>
            <a:endParaRPr lang="en-US" altLang="zh-CN"/>
          </a:p>
        </p:txBody>
      </p:sp>
    </p:spTree>
    <p:extLst>
      <p:ext uri="{BB962C8B-B14F-4D97-AF65-F5344CB8AC3E}">
        <p14:creationId xmlns:p14="http://schemas.microsoft.com/office/powerpoint/2010/main" val="218043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631AB9-DBEF-2B32-67D9-592B05FF5B70}"/>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3FDA495-785E-6CF2-9BF4-AF63727A7DAE}"/>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1104533-FED3-8ED8-2B54-1FBA3326E372}"/>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53B4F122-10C3-46F6-3F54-E6E226546B9B}"/>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B32F9CBD-E3C2-2F97-3AE4-57890A17A47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53A5BD6-051C-4D87-9FB6-A4E143BE7165}" type="slidenum">
              <a:rPr lang="en-US" altLang="en-US"/>
              <a:pPr>
                <a:defRPr/>
              </a:pPr>
              <a:t>‹#›</a:t>
            </a:fld>
            <a:endParaRPr lang="en-US" altLang="en-US"/>
          </a:p>
        </p:txBody>
      </p:sp>
    </p:spTree>
    <p:extLst>
      <p:ext uri="{BB962C8B-B14F-4D97-AF65-F5344CB8AC3E}">
        <p14:creationId xmlns:p14="http://schemas.microsoft.com/office/powerpoint/2010/main" val="35729412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30.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29050" y="1482726"/>
            <a:ext cx="8324850" cy="1470025"/>
          </a:xfrm>
        </p:spPr>
        <p:txBody>
          <a:bodyPr>
            <a:noAutofit/>
          </a:bodyPr>
          <a:lstStyle/>
          <a:p>
            <a:r>
              <a:rPr lang="en-US" sz="8000">
                <a:solidFill>
                  <a:srgbClr val="FF0000"/>
                </a:solidFill>
                <a:latin typeface="Times New Roman" pitchFamily="18" charset="0"/>
                <a:cs typeface="Times New Roman" pitchFamily="18" charset="0"/>
              </a:rPr>
              <a:t>Chào mừng các con đến với tiết học</a:t>
            </a:r>
          </a:p>
        </p:txBody>
      </p:sp>
      <p:sp>
        <p:nvSpPr>
          <p:cNvPr id="3" name="Subtitle 2"/>
          <p:cNvSpPr>
            <a:spLocks noGrp="1"/>
          </p:cNvSpPr>
          <p:nvPr>
            <p:ph type="subTitle" idx="1"/>
          </p:nvPr>
        </p:nvSpPr>
        <p:spPr/>
        <p:txBody>
          <a:bodyPr/>
          <a:lstStyle/>
          <a:p>
            <a:r>
              <a:rPr lang="en-US" b="1" dirty="0">
                <a:solidFill>
                  <a:srgbClr val="0033CC"/>
                </a:solidFill>
                <a:latin typeface="Times New Roman" panose="02020603050405020304" pitchFamily="18" charset="0"/>
                <a:cs typeface="Times New Roman" panose="02020603050405020304" pitchFamily="18" charset="0"/>
              </a:rPr>
              <a:t>     TỰ NHIÊN VÀ XÃ HỘI </a:t>
            </a:r>
          </a:p>
          <a:p>
            <a:r>
              <a:rPr lang="en-US" b="1" dirty="0">
                <a:solidFill>
                  <a:srgbClr val="0033CC"/>
                </a:solidFill>
                <a:latin typeface="Times New Roman" panose="02020603050405020304" pitchFamily="18" charset="0"/>
                <a:cs typeface="Times New Roman" panose="02020603050405020304" pitchFamily="18" charset="0"/>
              </a:rPr>
              <a:t>  LỚP 3</a:t>
            </a:r>
          </a:p>
        </p:txBody>
      </p:sp>
    </p:spTree>
    <p:extLst>
      <p:ext uri="{BB962C8B-B14F-4D97-AF65-F5344CB8AC3E}">
        <p14:creationId xmlns:p14="http://schemas.microsoft.com/office/powerpoint/2010/main" val="348449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BD00184F-96F1-E108-C5D8-16605F0C58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3025"/>
            <a:ext cx="12192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a:extLst>
              <a:ext uri="{FF2B5EF4-FFF2-40B4-BE49-F238E27FC236}">
                <a16:creationId xmlns:a16="http://schemas.microsoft.com/office/drawing/2014/main" id="{C8DE8FF5-46C7-3AC2-24A6-BFE053305D19}"/>
              </a:ext>
            </a:extLst>
          </p:cNvPr>
          <p:cNvSpPr txBox="1">
            <a:spLocks noChangeArrowheads="1"/>
          </p:cNvSpPr>
          <p:nvPr/>
        </p:nvSpPr>
        <p:spPr bwMode="auto">
          <a:xfrm>
            <a:off x="2111375" y="606426"/>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None/>
            </a:pPr>
            <a:r>
              <a:rPr lang="en-US" altLang="en-US" sz="3600" b="1" dirty="0" err="1">
                <a:solidFill>
                  <a:srgbClr val="FFFFFF"/>
                </a:solidFill>
                <a:latin typeface="HP001 4 hàng" panose="020B0603050302020204" pitchFamily="34" charset="0"/>
                <a:cs typeface="Arial" panose="020B0604020202020204" pitchFamily="34" charset="0"/>
              </a:rPr>
              <a:t>Thứ</a:t>
            </a:r>
            <a:r>
              <a:rPr lang="en-US" altLang="en-US" sz="3600" b="1" dirty="0">
                <a:solidFill>
                  <a:srgbClr val="FFFFFF"/>
                </a:solidFill>
                <a:latin typeface="HP001 4 hàng" panose="020B0603050302020204" pitchFamily="34" charset="0"/>
                <a:cs typeface="Arial" panose="020B0604020202020204" pitchFamily="34" charset="0"/>
              </a:rPr>
              <a:t>   </a:t>
            </a:r>
            <a:r>
              <a:rPr lang="en-US" altLang="en-US" sz="3600" b="1" dirty="0" err="1">
                <a:solidFill>
                  <a:srgbClr val="FFFFFF"/>
                </a:solidFill>
                <a:latin typeface="HP001 4 hàng" panose="020B0603050302020204" pitchFamily="34" charset="0"/>
                <a:cs typeface="Arial" panose="020B0604020202020204" pitchFamily="34" charset="0"/>
              </a:rPr>
              <a:t>ngày</a:t>
            </a:r>
            <a:r>
              <a:rPr lang="en-US" altLang="en-US" sz="3600" b="1" dirty="0">
                <a:solidFill>
                  <a:srgbClr val="FFFFFF"/>
                </a:solidFill>
                <a:latin typeface="HP001 4 hàng" panose="020B0603050302020204" pitchFamily="34" charset="0"/>
                <a:cs typeface="Arial" panose="020B0604020202020204" pitchFamily="34" charset="0"/>
              </a:rPr>
              <a:t>   </a:t>
            </a:r>
            <a:r>
              <a:rPr lang="en-US" altLang="en-US" sz="3600" b="1" dirty="0" err="1">
                <a:solidFill>
                  <a:srgbClr val="FFFFFF"/>
                </a:solidFill>
                <a:latin typeface="HP001 4 hàng" panose="020B0603050302020204" pitchFamily="34" charset="0"/>
                <a:cs typeface="Arial" panose="020B0604020202020204" pitchFamily="34" charset="0"/>
              </a:rPr>
              <a:t>tháng</a:t>
            </a:r>
            <a:r>
              <a:rPr lang="en-US" altLang="en-US" sz="3600" b="1" dirty="0">
                <a:solidFill>
                  <a:srgbClr val="FFFFFF"/>
                </a:solidFill>
                <a:latin typeface="HP001 4 hàng" panose="020B0603050302020204" pitchFamily="34" charset="0"/>
                <a:cs typeface="Arial" panose="020B0604020202020204" pitchFamily="34" charset="0"/>
              </a:rPr>
              <a:t>   </a:t>
            </a:r>
            <a:r>
              <a:rPr lang="en-US" altLang="en-US" sz="3600" b="1" dirty="0" err="1">
                <a:solidFill>
                  <a:srgbClr val="FFFFFF"/>
                </a:solidFill>
                <a:latin typeface="HP001 4 hàng" panose="020B0603050302020204" pitchFamily="34" charset="0"/>
                <a:cs typeface="Arial" panose="020B0604020202020204" pitchFamily="34" charset="0"/>
              </a:rPr>
              <a:t>năm</a:t>
            </a:r>
            <a:r>
              <a:rPr lang="en-US" altLang="en-US" sz="3600" b="1" dirty="0">
                <a:solidFill>
                  <a:srgbClr val="FFFFFF"/>
                </a:solidFill>
                <a:latin typeface="HP001 4 hàng" panose="020B0603050302020204" pitchFamily="34" charset="0"/>
                <a:cs typeface="Arial" panose="020B0604020202020204" pitchFamily="34" charset="0"/>
              </a:rPr>
              <a:t> 2024</a:t>
            </a:r>
            <a:r>
              <a:rPr lang="en-US" altLang="en-US" sz="3200" b="1" dirty="0">
                <a:solidFill>
                  <a:srgbClr val="FFFFFF"/>
                </a:solidFill>
                <a:latin typeface="HP001 4 hàng" panose="020B0603050302020204" pitchFamily="34" charset="0"/>
                <a:cs typeface="Arial" panose="020B0604020202020204" pitchFamily="34" charset="0"/>
              </a:rPr>
              <a:t> </a:t>
            </a:r>
          </a:p>
        </p:txBody>
      </p:sp>
      <p:sp>
        <p:nvSpPr>
          <p:cNvPr id="13316" name="TextBox 5">
            <a:extLst>
              <a:ext uri="{FF2B5EF4-FFF2-40B4-BE49-F238E27FC236}">
                <a16:creationId xmlns:a16="http://schemas.microsoft.com/office/drawing/2014/main" id="{8E9B7EF3-406B-DBA6-206F-528EFD021163}"/>
              </a:ext>
            </a:extLst>
          </p:cNvPr>
          <p:cNvSpPr txBox="1">
            <a:spLocks noChangeArrowheads="1"/>
          </p:cNvSpPr>
          <p:nvPr/>
        </p:nvSpPr>
        <p:spPr bwMode="auto">
          <a:xfrm>
            <a:off x="4295775" y="1366838"/>
            <a:ext cx="5068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None/>
            </a:pPr>
            <a:r>
              <a:rPr lang="en-US" altLang="en-US" sz="3600" b="1" dirty="0" err="1">
                <a:solidFill>
                  <a:srgbClr val="FFFFFF"/>
                </a:solidFill>
                <a:latin typeface="HP001 4 hàng" panose="020B0603050302020204" pitchFamily="34" charset="0"/>
                <a:cs typeface="Arial" panose="020B0604020202020204" pitchFamily="34" charset="0"/>
              </a:rPr>
              <a:t>Tự</a:t>
            </a:r>
            <a:r>
              <a:rPr lang="en-US" altLang="en-US" sz="3600" b="1" dirty="0">
                <a:solidFill>
                  <a:srgbClr val="FFFFFF"/>
                </a:solidFill>
                <a:latin typeface="HP001 4 hàng" panose="020B0603050302020204" pitchFamily="34" charset="0"/>
                <a:cs typeface="Arial" panose="020B0604020202020204" pitchFamily="34" charset="0"/>
              </a:rPr>
              <a:t> </a:t>
            </a:r>
            <a:r>
              <a:rPr lang="en-US" altLang="en-US" sz="3600" b="1" dirty="0" err="1">
                <a:solidFill>
                  <a:srgbClr val="FFFFFF"/>
                </a:solidFill>
                <a:latin typeface="HP001 4 hàng" panose="020B0603050302020204" pitchFamily="34" charset="0"/>
                <a:cs typeface="Arial" panose="020B0604020202020204" pitchFamily="34" charset="0"/>
              </a:rPr>
              <a:t>nhiên</a:t>
            </a:r>
            <a:r>
              <a:rPr lang="en-US" altLang="en-US" sz="3600" b="1" dirty="0">
                <a:solidFill>
                  <a:srgbClr val="FFFFFF"/>
                </a:solidFill>
                <a:latin typeface="HP001 4 hàng" panose="020B0603050302020204" pitchFamily="34" charset="0"/>
                <a:cs typeface="Arial" panose="020B0604020202020204" pitchFamily="34" charset="0"/>
              </a:rPr>
              <a:t> </a:t>
            </a:r>
            <a:r>
              <a:rPr lang="en-US" altLang="en-US" sz="3600" b="1" dirty="0" err="1">
                <a:solidFill>
                  <a:srgbClr val="FFFFFF"/>
                </a:solidFill>
                <a:latin typeface="HP001 4 hàng" panose="020B0603050302020204" pitchFamily="34" charset="0"/>
                <a:cs typeface="Arial" panose="020B0604020202020204" pitchFamily="34" charset="0"/>
              </a:rPr>
              <a:t>và</a:t>
            </a:r>
            <a:r>
              <a:rPr lang="en-US" altLang="en-US" sz="3600" b="1" dirty="0">
                <a:solidFill>
                  <a:srgbClr val="FFFFFF"/>
                </a:solidFill>
                <a:latin typeface="HP001 4 hàng" panose="020B0603050302020204" pitchFamily="34" charset="0"/>
                <a:cs typeface="Arial" panose="020B0604020202020204" pitchFamily="34" charset="0"/>
              </a:rPr>
              <a:t> </a:t>
            </a:r>
            <a:r>
              <a:rPr lang="en-US" altLang="en-US" sz="3600" b="1" dirty="0" err="1">
                <a:solidFill>
                  <a:srgbClr val="FFFFFF"/>
                </a:solidFill>
                <a:latin typeface="HP001 4 hàng" panose="020B0603050302020204" pitchFamily="34" charset="0"/>
                <a:cs typeface="Arial" panose="020B0604020202020204" pitchFamily="34" charset="0"/>
              </a:rPr>
              <a:t>Xã</a:t>
            </a:r>
            <a:r>
              <a:rPr lang="en-US" altLang="en-US" sz="3600" b="1" dirty="0">
                <a:solidFill>
                  <a:srgbClr val="FFFFFF"/>
                </a:solidFill>
                <a:latin typeface="HP001 4 hàng" panose="020B0603050302020204" pitchFamily="34" charset="0"/>
                <a:cs typeface="Arial" panose="020B0604020202020204" pitchFamily="34" charset="0"/>
              </a:rPr>
              <a:t> </a:t>
            </a:r>
            <a:r>
              <a:rPr lang="en-US" altLang="en-US" sz="3600" b="1" dirty="0" err="1">
                <a:solidFill>
                  <a:srgbClr val="FFFFFF"/>
                </a:solidFill>
                <a:latin typeface="HP001 4 hàng" panose="020B0603050302020204" pitchFamily="34" charset="0"/>
                <a:cs typeface="Arial" panose="020B0604020202020204" pitchFamily="34" charset="0"/>
              </a:rPr>
              <a:t>hội</a:t>
            </a:r>
            <a:endParaRPr lang="en-US" altLang="en-US" sz="3600" b="1" dirty="0">
              <a:solidFill>
                <a:srgbClr val="FFFFFF"/>
              </a:solidFill>
              <a:latin typeface="HP001 4 hàng" panose="020B0603050302020204" pitchFamily="34" charset="0"/>
              <a:cs typeface="Arial" panose="020B0604020202020204" pitchFamily="34" charset="0"/>
            </a:endParaRPr>
          </a:p>
        </p:txBody>
      </p:sp>
      <p:sp>
        <p:nvSpPr>
          <p:cNvPr id="13317" name="TextBox 5">
            <a:extLst>
              <a:ext uri="{FF2B5EF4-FFF2-40B4-BE49-F238E27FC236}">
                <a16:creationId xmlns:a16="http://schemas.microsoft.com/office/drawing/2014/main" id="{7C1EE33E-3A89-77DE-D4C4-A4D48B579A22}"/>
              </a:ext>
            </a:extLst>
          </p:cNvPr>
          <p:cNvSpPr txBox="1">
            <a:spLocks noChangeArrowheads="1"/>
          </p:cNvSpPr>
          <p:nvPr/>
        </p:nvSpPr>
        <p:spPr bwMode="auto">
          <a:xfrm>
            <a:off x="2056290" y="2046288"/>
            <a:ext cx="861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None/>
            </a:pPr>
            <a:r>
              <a:rPr lang="en-US" altLang="en-US" sz="3200" b="1" dirty="0" err="1">
                <a:solidFill>
                  <a:srgbClr val="FFFF00"/>
                </a:solidFill>
                <a:latin typeface="HP001 4 hàng" panose="020B0603050302020204" pitchFamily="34" charset="0"/>
                <a:cs typeface="Arial" panose="020B0604020202020204" pitchFamily="34" charset="0"/>
              </a:rPr>
              <a:t>Bài</a:t>
            </a:r>
            <a:r>
              <a:rPr lang="en-US" altLang="en-US" sz="3200" b="1" dirty="0">
                <a:solidFill>
                  <a:srgbClr val="FFFF00"/>
                </a:solidFill>
                <a:latin typeface="HP001 4 hàng" panose="020B0603050302020204" pitchFamily="34" charset="0"/>
                <a:cs typeface="Arial" panose="020B0604020202020204" pitchFamily="34" charset="0"/>
              </a:rPr>
              <a:t> 13: </a:t>
            </a:r>
            <a:r>
              <a:rPr lang="en-US" altLang="en-US" sz="3200" b="1" dirty="0" err="1">
                <a:solidFill>
                  <a:srgbClr val="FFFF00"/>
                </a:solidFill>
                <a:latin typeface="HP001 4 hàng" panose="020B0603050302020204" pitchFamily="34" charset="0"/>
                <a:cs typeface="Arial" panose="020B0604020202020204" pitchFamily="34" charset="0"/>
              </a:rPr>
              <a:t>Một</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số</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bộ</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phận</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của</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thực</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vật</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tiết</a:t>
            </a:r>
            <a:r>
              <a:rPr lang="en-US" altLang="en-US" sz="3200" b="1" dirty="0">
                <a:solidFill>
                  <a:srgbClr val="FFFF00"/>
                </a:solidFill>
                <a:latin typeface="HP001 4 hàng" panose="020B0603050302020204" pitchFamily="34" charset="0"/>
                <a:cs typeface="Arial" panose="020B0604020202020204" pitchFamily="34" charset="0"/>
              </a:rPr>
              <a:t> 3)</a:t>
            </a:r>
            <a:endParaRPr lang="en-US" altLang="en-US" sz="3600" dirty="0">
              <a:latin typeface="Times New Roman" panose="02020603050405020304" pitchFamily="18" charset="0"/>
              <a:cs typeface="Times New Roman" panose="02020603050405020304" pitchFamily="18" charset="0"/>
            </a:endParaRPr>
          </a:p>
        </p:txBody>
      </p:sp>
      <p:grpSp>
        <p:nvGrpSpPr>
          <p:cNvPr id="6" name="Group 174">
            <a:extLst>
              <a:ext uri="{FF2B5EF4-FFF2-40B4-BE49-F238E27FC236}">
                <a16:creationId xmlns:a16="http://schemas.microsoft.com/office/drawing/2014/main" id="{E8126A28-F994-60F7-B7FF-D02639D06AA3}"/>
              </a:ext>
            </a:extLst>
          </p:cNvPr>
          <p:cNvGrpSpPr>
            <a:grpSpLocks/>
          </p:cNvGrpSpPr>
          <p:nvPr/>
        </p:nvGrpSpPr>
        <p:grpSpPr bwMode="auto">
          <a:xfrm>
            <a:off x="1643017" y="4810835"/>
            <a:ext cx="8940924" cy="1803659"/>
            <a:chOff x="23" y="3086"/>
            <a:chExt cx="5853" cy="1234"/>
          </a:xfrm>
          <a:solidFill>
            <a:schemeClr val="accent2">
              <a:lumMod val="40000"/>
              <a:lumOff val="60000"/>
            </a:schemeClr>
          </a:solidFill>
        </p:grpSpPr>
        <p:graphicFrame>
          <p:nvGraphicFramePr>
            <p:cNvPr id="8" name="Object 176">
              <a:extLst>
                <a:ext uri="{FF2B5EF4-FFF2-40B4-BE49-F238E27FC236}">
                  <a16:creationId xmlns:a16="http://schemas.microsoft.com/office/drawing/2014/main" id="{7EC92AED-8754-D622-2CF0-CD20A9D69B0D}"/>
                </a:ext>
              </a:extLst>
            </p:cNvPr>
            <p:cNvGraphicFramePr>
              <a:graphicFrameLocks noChangeAspect="1"/>
            </p:cNvGraphicFramePr>
            <p:nvPr/>
          </p:nvGraphicFramePr>
          <p:xfrm>
            <a:off x="4436" y="3086"/>
            <a:ext cx="1440" cy="1234"/>
          </p:xfrm>
          <a:graphic>
            <a:graphicData uri="http://schemas.openxmlformats.org/presentationml/2006/ole">
              <mc:AlternateContent xmlns:mc="http://schemas.openxmlformats.org/markup-compatibility/2006">
                <mc:Choice xmlns:v="urn:schemas-microsoft-com:vml" Requires="v">
                  <p:oleObj spid="_x0000_s1026" name="Clip" r:id="rId4" imgW="4286250" imgH="3676650" progId="MS_ClipArt_Gallery.2">
                    <p:embed/>
                  </p:oleObj>
                </mc:Choice>
                <mc:Fallback>
                  <p:oleObj name="Clip" r:id="rId4" imgW="4286250" imgH="3676650" progId="MS_ClipArt_Gallery.2">
                    <p:embed/>
                    <p:pic>
                      <p:nvPicPr>
                        <p:cNvPr id="8" name="Object 176">
                          <a:extLst>
                            <a:ext uri="{FF2B5EF4-FFF2-40B4-BE49-F238E27FC236}">
                              <a16:creationId xmlns:a16="http://schemas.microsoft.com/office/drawing/2014/main" id="{7EC92AED-8754-D622-2CF0-CD20A9D69B0D}"/>
                            </a:ext>
                          </a:extLst>
                        </p:cNvPr>
                        <p:cNvPicPr>
                          <a:picLocks noChangeAspect="1" noChangeArrowheads="1"/>
                        </p:cNvPicPr>
                        <p:nvPr/>
                      </p:nvPicPr>
                      <p:blipFill>
                        <a:blip r:embed="rId5"/>
                        <a:srcRect/>
                        <a:stretch>
                          <a:fillRect/>
                        </a:stretch>
                      </p:blipFill>
                      <p:spPr bwMode="auto">
                        <a:xfrm>
                          <a:off x="4436" y="3086"/>
                          <a:ext cx="1440" cy="1234"/>
                        </a:xfrm>
                        <a:prstGeom prst="rect">
                          <a:avLst/>
                        </a:prstGeom>
                        <a:noFill/>
                        <a:ln>
                          <a:noFill/>
                        </a:ln>
                      </p:spPr>
                    </p:pic>
                  </p:oleObj>
                </mc:Fallback>
              </mc:AlternateContent>
            </a:graphicData>
          </a:graphic>
        </p:graphicFrame>
        <p:graphicFrame>
          <p:nvGraphicFramePr>
            <p:cNvPr id="11" name="Object 179">
              <a:extLst>
                <a:ext uri="{FF2B5EF4-FFF2-40B4-BE49-F238E27FC236}">
                  <a16:creationId xmlns:a16="http://schemas.microsoft.com/office/drawing/2014/main" id="{4E4C8E56-5D25-934C-8B56-8BE2923C0F36}"/>
                </a:ext>
              </a:extLst>
            </p:cNvPr>
            <p:cNvGraphicFramePr>
              <a:graphicFrameLocks noChangeAspect="1"/>
            </p:cNvGraphicFramePr>
            <p:nvPr/>
          </p:nvGraphicFramePr>
          <p:xfrm>
            <a:off x="23" y="3086"/>
            <a:ext cx="1440" cy="1234"/>
          </p:xfrm>
          <a:graphic>
            <a:graphicData uri="http://schemas.openxmlformats.org/presentationml/2006/ole">
              <mc:AlternateContent xmlns:mc="http://schemas.openxmlformats.org/markup-compatibility/2006">
                <mc:Choice xmlns:v="urn:schemas-microsoft-com:vml" Requires="v">
                  <p:oleObj spid="_x0000_s1027" name="Clip" r:id="rId6" imgW="4286250" imgH="3676650" progId="MS_ClipArt_Gallery.2">
                    <p:embed/>
                  </p:oleObj>
                </mc:Choice>
                <mc:Fallback>
                  <p:oleObj name="Clip" r:id="rId6" imgW="4286250" imgH="3676650" progId="MS_ClipArt_Gallery.2">
                    <p:embed/>
                    <p:pic>
                      <p:nvPicPr>
                        <p:cNvPr id="11" name="Object 179">
                          <a:extLst>
                            <a:ext uri="{FF2B5EF4-FFF2-40B4-BE49-F238E27FC236}">
                              <a16:creationId xmlns:a16="http://schemas.microsoft.com/office/drawing/2014/main" id="{4E4C8E56-5D25-934C-8B56-8BE2923C0F36}"/>
                            </a:ext>
                          </a:extLst>
                        </p:cNvPr>
                        <p:cNvPicPr>
                          <a:picLocks noChangeAspect="1" noChangeArrowheads="1"/>
                        </p:cNvPicPr>
                        <p:nvPr/>
                      </p:nvPicPr>
                      <p:blipFill>
                        <a:blip r:embed="rId5"/>
                        <a:srcRect/>
                        <a:stretch>
                          <a:fillRect/>
                        </a:stretch>
                      </p:blipFill>
                      <p:spPr bwMode="auto">
                        <a:xfrm>
                          <a:off x="23" y="3086"/>
                          <a:ext cx="1440" cy="1234"/>
                        </a:xfrm>
                        <a:prstGeom prst="rect">
                          <a:avLst/>
                        </a:prstGeom>
                        <a:noFill/>
                        <a:ln>
                          <a:noFill/>
                        </a:ln>
                      </p:spPr>
                    </p:pic>
                  </p:oleObj>
                </mc:Fallback>
              </mc:AlternateContent>
            </a:graphicData>
          </a:graphic>
        </p:graphicFrame>
      </p:grpSp>
      <p:sp>
        <p:nvSpPr>
          <p:cNvPr id="13319" name="TextBox 1">
            <a:extLst>
              <a:ext uri="{FF2B5EF4-FFF2-40B4-BE49-F238E27FC236}">
                <a16:creationId xmlns:a16="http://schemas.microsoft.com/office/drawing/2014/main" id="{8579F016-51C3-7603-42ED-7071254363B3}"/>
              </a:ext>
            </a:extLst>
          </p:cNvPr>
          <p:cNvSpPr txBox="1">
            <a:spLocks noChangeArrowheads="1"/>
          </p:cNvSpPr>
          <p:nvPr/>
        </p:nvSpPr>
        <p:spPr bwMode="auto">
          <a:xfrm>
            <a:off x="2667001" y="2682875"/>
            <a:ext cx="7726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3600" b="1" dirty="0">
                <a:solidFill>
                  <a:srgbClr val="FFFF00"/>
                </a:solidFill>
                <a:latin typeface="HP001 4 hàng" panose="020B0603050302020204" pitchFamily="34" charset="0"/>
              </a:rPr>
              <a:t> </a:t>
            </a:r>
          </a:p>
          <a:p>
            <a:pPr eaLnBrk="0" fontAlgn="base" hangingPunct="0">
              <a:spcBef>
                <a:spcPct val="0"/>
              </a:spcBef>
              <a:spcAft>
                <a:spcPct val="0"/>
              </a:spcAft>
            </a:pPr>
            <a:endParaRPr lang="en-US" altLang="en-US" sz="3600" b="1"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662593" y="151077"/>
            <a:ext cx="3685658" cy="830997"/>
          </a:xfrm>
          <a:prstGeom prst="rect">
            <a:avLst/>
          </a:prstGeom>
          <a:solidFill>
            <a:srgbClr val="FFFF00"/>
          </a:solidFill>
        </p:spPr>
        <p:txBody>
          <a:bodyPr wrap="square" rtlCol="0">
            <a:spAutoFit/>
          </a:bodyPr>
          <a:lstStyle/>
          <a:p>
            <a:pPr algn="ctr"/>
            <a:r>
              <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nl-NL" sz="3200" b="1" dirty="0">
                <a:solidFill>
                  <a:srgbClr val="0033CC"/>
                </a:solidFill>
                <a:latin typeface="Times New Roman" panose="02020603050405020304" pitchFamily="18" charset="0"/>
                <a:cs typeface="Times New Roman" panose="02020603050405020304" pitchFamily="18" charset="0"/>
              </a:rPr>
              <a:t>Khởi động</a:t>
            </a:r>
            <a:endPar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3"/>
          <p:cNvSpPr>
            <a:spLocks noChangeArrowheads="1"/>
          </p:cNvSpPr>
          <p:nvPr/>
        </p:nvSpPr>
        <p:spPr bwMode="auto">
          <a:xfrm>
            <a:off x="1115344" y="1037158"/>
            <a:ext cx="69269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l-NL" sz="3200" dirty="0">
                <a:solidFill>
                  <a:srgbClr val="FF0000"/>
                </a:solidFill>
                <a:latin typeface="Times New Roman" panose="02020603050405020304" pitchFamily="18" charset="0"/>
                <a:cs typeface="Times New Roman" panose="02020603050405020304" pitchFamily="18" charset="0"/>
              </a:rPr>
              <a:t>Trò chơi: “Tia chớp” </a:t>
            </a:r>
            <a:endParaRPr lang="en-US" sz="3200" b="1" dirty="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p:txBody>
      </p:sp>
      <p:sp>
        <p:nvSpPr>
          <p:cNvPr id="7" name="Rectangle 3">
            <a:extLst>
              <a:ext uri="{FF2B5EF4-FFF2-40B4-BE49-F238E27FC236}">
                <a16:creationId xmlns:a16="http://schemas.microsoft.com/office/drawing/2014/main" id="{7CA73DCC-D6C2-5AC9-57B6-9AC8827618CB}"/>
              </a:ext>
            </a:extLst>
          </p:cNvPr>
          <p:cNvSpPr>
            <a:spLocks noChangeArrowheads="1"/>
          </p:cNvSpPr>
          <p:nvPr/>
        </p:nvSpPr>
        <p:spPr bwMode="auto">
          <a:xfrm>
            <a:off x="291833" y="1677017"/>
            <a:ext cx="6741519" cy="3908762"/>
          </a:xfrm>
          <a:prstGeom prst="rect">
            <a:avLst/>
          </a:prstGeom>
          <a:solidFill>
            <a:srgbClr val="FFFF00"/>
          </a:solidFill>
          <a:ln>
            <a:noFill/>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3600" dirty="0">
                <a:latin typeface="Times New Roman" panose="02020603050405020304" pitchFamily="18" charset="0"/>
                <a:cs typeface="Times New Roman" panose="02020603050405020304" pitchFamily="18" charset="0"/>
              </a:rPr>
              <a:t>Chia lớp thành 2 đội chơi; mỗi đội lần lượt lên viết nhanh vào bảng tên các loài cây có rễ cọc và các cây có rễ chùm. Đội nào viết được nhanh và đúng nhiều loài cây thì thắng cuộc</a:t>
            </a:r>
            <a:endParaRPr lang="en-US" sz="3600" dirty="0">
              <a:latin typeface="Times New Roman" panose="02020603050405020304" pitchFamily="18" charset="0"/>
              <a:cs typeface="Times New Roman" panose="02020603050405020304" pitchFamily="18" charset="0"/>
            </a:endParaRPr>
          </a:p>
          <a:p>
            <a:pPr lvl="0" fontAlgn="base">
              <a:spcBef>
                <a:spcPct val="0"/>
              </a:spcBef>
              <a:spcAft>
                <a:spcPct val="0"/>
              </a:spcAft>
            </a:pPr>
            <a:endParaRPr lang="en-US" sz="3200" b="1" dirty="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p:txBody>
      </p:sp>
      <p:graphicFrame>
        <p:nvGraphicFramePr>
          <p:cNvPr id="12" name="Table 11">
            <a:extLst>
              <a:ext uri="{FF2B5EF4-FFF2-40B4-BE49-F238E27FC236}">
                <a16:creationId xmlns:a16="http://schemas.microsoft.com/office/drawing/2014/main" id="{54985F54-1A3C-70BB-DA95-0817E135E332}"/>
              </a:ext>
            </a:extLst>
          </p:cNvPr>
          <p:cNvGraphicFramePr>
            <a:graphicFrameLocks noGrp="1"/>
          </p:cNvGraphicFramePr>
          <p:nvPr>
            <p:extLst>
              <p:ext uri="{D42A27DB-BD31-4B8C-83A1-F6EECF244321}">
                <p14:modId xmlns:p14="http://schemas.microsoft.com/office/powerpoint/2010/main" val="698768562"/>
              </p:ext>
            </p:extLst>
          </p:nvPr>
        </p:nvGraphicFramePr>
        <p:xfrm>
          <a:off x="7348251" y="1831556"/>
          <a:ext cx="4551915" cy="1738057"/>
        </p:xfrm>
        <a:graphic>
          <a:graphicData uri="http://schemas.openxmlformats.org/drawingml/2006/table">
            <a:tbl>
              <a:tblPr firstRow="1" firstCol="1" bandRow="1"/>
              <a:tblGrid>
                <a:gridCol w="2258457">
                  <a:extLst>
                    <a:ext uri="{9D8B030D-6E8A-4147-A177-3AD203B41FA5}">
                      <a16:colId xmlns:a16="http://schemas.microsoft.com/office/drawing/2014/main" val="2016187996"/>
                    </a:ext>
                  </a:extLst>
                </a:gridCol>
                <a:gridCol w="2293458">
                  <a:extLst>
                    <a:ext uri="{9D8B030D-6E8A-4147-A177-3AD203B41FA5}">
                      <a16:colId xmlns:a16="http://schemas.microsoft.com/office/drawing/2014/main" val="1522163770"/>
                    </a:ext>
                  </a:extLst>
                </a:gridCol>
              </a:tblGrid>
              <a:tr h="978765">
                <a:tc>
                  <a:txBody>
                    <a:bodyPr/>
                    <a:lstStyle/>
                    <a:p>
                      <a:pPr algn="just">
                        <a:lnSpc>
                          <a:spcPct val="120000"/>
                        </a:lnSpc>
                      </a:pPr>
                      <a:r>
                        <a:rPr lang="nl-NL" sz="3200" b="0" dirty="0">
                          <a:effectLst/>
                          <a:latin typeface="Times New Roman" panose="02020603050405020304" pitchFamily="18" charset="0"/>
                          <a:ea typeface="Times New Roman" panose="02020603050405020304" pitchFamily="18" charset="0"/>
                          <a:cs typeface="Times New Roman" panose="02020603050405020304" pitchFamily="18" charset="0"/>
                        </a:rPr>
                        <a:t>Cây có rễ cọc</a:t>
                      </a:r>
                      <a:endPar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pPr>
                      <a:r>
                        <a:rPr lang="nl-NL" sz="3200" b="0" dirty="0">
                          <a:effectLst/>
                          <a:latin typeface="Times New Roman" panose="02020603050405020304" pitchFamily="18" charset="0"/>
                          <a:ea typeface="Times New Roman" panose="02020603050405020304" pitchFamily="18" charset="0"/>
                          <a:cs typeface="Times New Roman" panose="02020603050405020304" pitchFamily="18" charset="0"/>
                        </a:rPr>
                        <a:t>Cây có rễ chùm</a:t>
                      </a:r>
                      <a:endPar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409933"/>
                  </a:ext>
                </a:extLst>
              </a:tr>
              <a:tr h="618679">
                <a:tc>
                  <a:txBody>
                    <a:bodyPr/>
                    <a:lstStyle/>
                    <a:p>
                      <a:pPr algn="just">
                        <a:lnSpc>
                          <a:spcPct val="120000"/>
                        </a:lnSpc>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468133"/>
                  </a:ext>
                </a:extLst>
              </a:tr>
            </a:tbl>
          </a:graphicData>
        </a:graphic>
      </p:graphicFrame>
    </p:spTree>
    <p:extLst>
      <p:ext uri="{BB962C8B-B14F-4D97-AF65-F5344CB8AC3E}">
        <p14:creationId xmlns:p14="http://schemas.microsoft.com/office/powerpoint/2010/main" val="154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773715" y="982074"/>
            <a:ext cx="10267720" cy="1569660"/>
          </a:xfrm>
          <a:prstGeom prst="rect">
            <a:avLst/>
          </a:prstGeom>
        </p:spPr>
        <p:txBody>
          <a:bodyPr wrap="square">
            <a:spAutoFit/>
          </a:bodyPr>
          <a:lstStyle/>
          <a:p>
            <a:pPr lvl="5" eaLnBrk="0" fontAlgn="base" hangingPunct="0">
              <a:spcBef>
                <a:spcPct val="0"/>
              </a:spcBef>
              <a:spcAft>
                <a:spcPct val="0"/>
              </a:spcAft>
            </a:pPr>
            <a:r>
              <a:rPr lang="nl-NL" sz="3200" b="1" dirty="0">
                <a:solidFill>
                  <a:srgbClr val="FF0000"/>
                </a:solidFill>
                <a:latin typeface="Times New Roman" panose="02020603050405020304" pitchFamily="18" charset="0"/>
                <a:cs typeface="Times New Roman" panose="02020603050405020304" pitchFamily="18" charset="0"/>
              </a:rPr>
              <a:t>Hoạt động 1. </a:t>
            </a:r>
            <a:r>
              <a:rPr lang="nl-NL" sz="3200" b="1" dirty="0">
                <a:latin typeface="Times New Roman" panose="02020603050405020304" pitchFamily="18" charset="0"/>
                <a:cs typeface="Times New Roman" panose="02020603050405020304" pitchFamily="18" charset="0"/>
              </a:rPr>
              <a:t>Tìm hiểu các bộ phận của hoa và quả (làm việc nhóm 2)</a:t>
            </a:r>
          </a:p>
          <a:p>
            <a:pPr lvl="5" eaLnBrk="0" fontAlgn="base" hangingPunct="0">
              <a:spcBef>
                <a:spcPct val="0"/>
              </a:spcBef>
              <a:spcAft>
                <a:spcPct val="0"/>
              </a:spcAft>
            </a:pPr>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A272F64-E4A4-07CC-CA23-EA6C6FF8337D}"/>
              </a:ext>
            </a:extLst>
          </p:cNvPr>
          <p:cNvSpPr txBox="1"/>
          <p:nvPr/>
        </p:nvSpPr>
        <p:spPr>
          <a:xfrm>
            <a:off x="3662593" y="151077"/>
            <a:ext cx="3685658" cy="830997"/>
          </a:xfrm>
          <a:prstGeom prst="rect">
            <a:avLst/>
          </a:prstGeom>
          <a:solidFill>
            <a:srgbClr val="FFFF00"/>
          </a:solidFill>
        </p:spPr>
        <p:txBody>
          <a:bodyPr wrap="square" rtlCol="0">
            <a:spAutoFit/>
          </a:bodyPr>
          <a:lstStyle/>
          <a:p>
            <a:pPr algn="ctr"/>
            <a:r>
              <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a:t>
            </a:r>
            <a:r>
              <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a:t>
            </a:r>
            <a:endPar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C6DD117-96BF-045F-119D-AC91CB8E0E3A}"/>
              </a:ext>
            </a:extLst>
          </p:cNvPr>
          <p:cNvSpPr txBox="1"/>
          <p:nvPr/>
        </p:nvSpPr>
        <p:spPr>
          <a:xfrm>
            <a:off x="561860" y="2033041"/>
            <a:ext cx="6984694" cy="1222642"/>
          </a:xfrm>
          <a:prstGeom prst="rect">
            <a:avLst/>
          </a:prstGeom>
          <a:solidFill>
            <a:schemeClr val="accent2">
              <a:lumMod val="40000"/>
              <a:lumOff val="60000"/>
            </a:schemeClr>
          </a:solidFill>
        </p:spPr>
        <p:txBody>
          <a:bodyPr wrap="square">
            <a:spAutoFit/>
          </a:bodyPr>
          <a:lstStyle/>
          <a:p>
            <a:pPr algn="just">
              <a:lnSpc>
                <a:spcPct val="120000"/>
              </a:lnSpc>
            </a:pPr>
            <a:r>
              <a:rPr lang="nl-NL" sz="3200" dirty="0">
                <a:latin typeface="Times New Roman" panose="02020603050405020304" pitchFamily="18" charset="0"/>
                <a:ea typeface="Times New Roman" panose="02020603050405020304" pitchFamily="18" charset="0"/>
              </a:rPr>
              <a:t>* Q</a:t>
            </a:r>
            <a:r>
              <a:rPr lang="nl-NL" sz="3200" dirty="0">
                <a:effectLst/>
                <a:latin typeface="Times New Roman" panose="02020603050405020304" pitchFamily="18" charset="0"/>
                <a:ea typeface="Times New Roman" panose="02020603050405020304" pitchFamily="18" charset="0"/>
              </a:rPr>
              <a:t>uan sát H22 – 23, chỉ và nói tên các bộ phận của hoa và quả.</a:t>
            </a:r>
            <a:endParaRPr lang="en-US" sz="32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B45860CD-FFEC-04A7-65EA-3ED58DD3C0EB}"/>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70275" y="3429000"/>
            <a:ext cx="6171898" cy="2563586"/>
          </a:xfrm>
          <a:prstGeom prst="rect">
            <a:avLst/>
          </a:prstGeom>
          <a:noFill/>
          <a:ln w="28575">
            <a:solidFill>
              <a:srgbClr val="FF0000"/>
            </a:solidFill>
          </a:ln>
        </p:spPr>
      </p:pic>
    </p:spTree>
    <p:extLst>
      <p:ext uri="{BB962C8B-B14F-4D97-AF65-F5344CB8AC3E}">
        <p14:creationId xmlns:p14="http://schemas.microsoft.com/office/powerpoint/2010/main" val="3861311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781050" y="594887"/>
            <a:ext cx="10839450" cy="1261884"/>
          </a:xfrm>
          <a:prstGeom prst="rect">
            <a:avLst/>
          </a:prstGeom>
          <a:solidFill>
            <a:schemeClr val="accent6">
              <a:lumMod val="40000"/>
              <a:lumOff val="60000"/>
            </a:schemeClr>
          </a:solidFill>
        </p:spPr>
        <p:txBody>
          <a:bodyPr wrap="square">
            <a:spAutoFit/>
          </a:bodyPr>
          <a:lstStyle/>
          <a:p>
            <a:r>
              <a:rPr lang="nl-NL" sz="3200" i="1" dirty="0">
                <a:solidFill>
                  <a:srgbClr val="0033CC"/>
                </a:solidFill>
                <a:latin typeface="Times New Roman" panose="02020603050405020304" pitchFamily="18" charset="0"/>
                <a:cs typeface="Times New Roman" panose="02020603050405020304" pitchFamily="18" charset="0"/>
              </a:rPr>
              <a:t>+ Các bộ phận của hoa: nhụy hoa, nhị hoa, cánh hoa, đài hoa.</a:t>
            </a:r>
            <a:endParaRPr lang="en-US" sz="3200" dirty="0">
              <a:solidFill>
                <a:srgbClr val="0033CC"/>
              </a:solidFill>
              <a:latin typeface="Times New Roman" panose="02020603050405020304" pitchFamily="18" charset="0"/>
              <a:cs typeface="Times New Roman" panose="02020603050405020304" pitchFamily="18" charset="0"/>
            </a:endParaRPr>
          </a:p>
          <a:p>
            <a:endParaRPr lang="en-US" sz="44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FD2934B7-483F-80A5-17BD-2B09770AE5D5}"/>
              </a:ext>
            </a:extLst>
          </p:cNvPr>
          <p:cNvSpPr txBox="1"/>
          <p:nvPr/>
        </p:nvSpPr>
        <p:spPr>
          <a:xfrm>
            <a:off x="979353" y="2506766"/>
            <a:ext cx="10641147" cy="1222642"/>
          </a:xfrm>
          <a:prstGeom prst="rect">
            <a:avLst/>
          </a:prstGeom>
          <a:solidFill>
            <a:schemeClr val="accent4">
              <a:lumMod val="60000"/>
              <a:lumOff val="40000"/>
            </a:schemeClr>
          </a:solidFill>
          <a:ln>
            <a:solidFill>
              <a:srgbClr val="92D050"/>
            </a:solidFill>
          </a:ln>
        </p:spPr>
        <p:txBody>
          <a:bodyPr wrap="square">
            <a:spAutoFit/>
          </a:bodyPr>
          <a:lstStyle/>
          <a:p>
            <a:pPr algn="just">
              <a:lnSpc>
                <a:spcPct val="120000"/>
              </a:lnSpc>
            </a:pPr>
            <a:r>
              <a:rPr lang="nl-NL" sz="3200" i="1" dirty="0">
                <a:solidFill>
                  <a:srgbClr val="FFFF00"/>
                </a:solidFill>
                <a:effectLst/>
                <a:latin typeface="Times New Roman" panose="02020603050405020304" pitchFamily="18" charset="0"/>
                <a:ea typeface="Times New Roman" panose="02020603050405020304" pitchFamily="18" charset="0"/>
              </a:rPr>
              <a:t>+ Các bộ phận của quả: vỏ, thịt quả, hạt.</a:t>
            </a:r>
          </a:p>
          <a:p>
            <a:pPr algn="just">
              <a:lnSpc>
                <a:spcPct val="120000"/>
              </a:lnSpc>
            </a:pPr>
            <a:endParaRPr lang="en-US" sz="32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127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9546" y="601085"/>
            <a:ext cx="116980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3200" b="1" dirty="0">
                <a:solidFill>
                  <a:srgbClr val="FF0000"/>
                </a:solidFill>
                <a:latin typeface="Times New Roman" panose="02020603050405020304" pitchFamily="18" charset="0"/>
                <a:cs typeface="Times New Roman" panose="02020603050405020304" pitchFamily="18" charset="0"/>
              </a:rPr>
              <a:t>Hoạt động 2.</a:t>
            </a:r>
            <a:r>
              <a:rPr lang="nl-NL" sz="3200" b="1" dirty="0">
                <a:latin typeface="Times New Roman" panose="02020603050405020304" pitchFamily="18" charset="0"/>
                <a:cs typeface="Times New Roman" panose="02020603050405020304" pitchFamily="18" charset="0"/>
              </a:rPr>
              <a:t> Tìm hiểu về đặc điểm của hoa và quả (màu sắc, kích thước,...) (làm việc nhóm 4)</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4526C20-15E7-B5E5-E724-A872D62EBE44}"/>
              </a:ext>
            </a:extLst>
          </p:cNvPr>
          <p:cNvSpPr txBox="1"/>
          <p:nvPr/>
        </p:nvSpPr>
        <p:spPr>
          <a:xfrm>
            <a:off x="367229" y="1931667"/>
            <a:ext cx="11457541" cy="1077218"/>
          </a:xfrm>
          <a:prstGeom prst="rect">
            <a:avLst/>
          </a:prstGeom>
          <a:solidFill>
            <a:srgbClr val="92D050"/>
          </a:solidFill>
        </p:spPr>
        <p:txBody>
          <a:bodyPr wrap="square">
            <a:spAutoFit/>
          </a:bodyPr>
          <a:lstStyle/>
          <a:p>
            <a:r>
              <a:rPr lang="nl-NL" sz="3200" dirty="0">
                <a:effectLst/>
                <a:latin typeface="Times New Roman" panose="02020603050405020304" pitchFamily="18" charset="0"/>
                <a:ea typeface="Times New Roman" panose="02020603050405020304" pitchFamily="18" charset="0"/>
              </a:rPr>
              <a:t>QS H24-H29, kết hợp với vật thật để so sánh về kích thước, màu sắc, hình dạng của hoa và quả.</a:t>
            </a:r>
            <a:endParaRPr lang="en-US" sz="3200" dirty="0"/>
          </a:p>
        </p:txBody>
      </p:sp>
      <p:sp>
        <p:nvSpPr>
          <p:cNvPr id="6" name="TextBox 5">
            <a:extLst>
              <a:ext uri="{FF2B5EF4-FFF2-40B4-BE49-F238E27FC236}">
                <a16:creationId xmlns:a16="http://schemas.microsoft.com/office/drawing/2014/main" id="{2317FF31-09A1-3780-247D-39F5D9C3A27D}"/>
              </a:ext>
            </a:extLst>
          </p:cNvPr>
          <p:cNvSpPr txBox="1"/>
          <p:nvPr/>
        </p:nvSpPr>
        <p:spPr>
          <a:xfrm>
            <a:off x="367229" y="3556728"/>
            <a:ext cx="11457540" cy="584775"/>
          </a:xfrm>
          <a:prstGeom prst="rect">
            <a:avLst/>
          </a:prstGeom>
          <a:solidFill>
            <a:schemeClr val="accent6"/>
          </a:solidFill>
        </p:spPr>
        <p:txBody>
          <a:bodyPr wrap="square">
            <a:spAutoFit/>
          </a:bodyPr>
          <a:lstStyle/>
          <a:p>
            <a:r>
              <a:rPr lang="nl-NL" sz="3200" dirty="0">
                <a:latin typeface="Times New Roman" panose="02020603050405020304" pitchFamily="18" charset="0"/>
                <a:ea typeface="Times New Roman" panose="02020603050405020304" pitchFamily="18" charset="0"/>
              </a:rPr>
              <a:t>K</a:t>
            </a:r>
            <a:r>
              <a:rPr lang="nl-NL" sz="3200" dirty="0">
                <a:effectLst/>
                <a:latin typeface="Times New Roman" panose="02020603050405020304" pitchFamily="18" charset="0"/>
                <a:ea typeface="Times New Roman" panose="02020603050405020304" pitchFamily="18" charset="0"/>
              </a:rPr>
              <a:t>ết luận: hoa và quả có hình dạng, kích thước, màu sắc rất đa dạng</a:t>
            </a:r>
            <a:endParaRPr lang="en-US" sz="3200" dirty="0"/>
          </a:p>
        </p:txBody>
      </p:sp>
      <p:pic>
        <p:nvPicPr>
          <p:cNvPr id="12" name="Picture 11">
            <a:extLst>
              <a:ext uri="{FF2B5EF4-FFF2-40B4-BE49-F238E27FC236}">
                <a16:creationId xmlns:a16="http://schemas.microsoft.com/office/drawing/2014/main" id="{13C9A1FC-B4CE-6E9C-303E-19B393A25A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59838" y="4633913"/>
            <a:ext cx="3332162"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B3DD503F-8E78-0B4A-8AFC-852C71EE7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159250"/>
            <a:ext cx="1703387"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4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E48298-176C-CA96-4DDB-C046373033E9}"/>
              </a:ext>
            </a:extLst>
          </p:cNvPr>
          <p:cNvSpPr txBox="1"/>
          <p:nvPr/>
        </p:nvSpPr>
        <p:spPr>
          <a:xfrm>
            <a:off x="110169" y="198304"/>
            <a:ext cx="12081831" cy="631711"/>
          </a:xfrm>
          <a:prstGeom prst="rect">
            <a:avLst/>
          </a:prstGeom>
          <a:noFill/>
        </p:spPr>
        <p:txBody>
          <a:bodyPr wrap="square">
            <a:spAutoFit/>
          </a:bodyPr>
          <a:lstStyle/>
          <a:p>
            <a:pPr algn="just">
              <a:lnSpc>
                <a:spcPct val="120000"/>
              </a:lnSpc>
            </a:pPr>
            <a:r>
              <a:rPr lang="nl-NL" sz="3200" b="1" dirty="0">
                <a:solidFill>
                  <a:srgbClr val="FF0000"/>
                </a:solidFill>
                <a:effectLst/>
                <a:latin typeface="Times New Roman" panose="02020603050405020304" pitchFamily="18" charset="0"/>
                <a:ea typeface="Times New Roman" panose="02020603050405020304" pitchFamily="18" charset="0"/>
              </a:rPr>
              <a:t>Hoạt động 3: </a:t>
            </a:r>
            <a:r>
              <a:rPr lang="nl-NL" sz="3200" b="1" dirty="0">
                <a:effectLst/>
                <a:latin typeface="Times New Roman" panose="02020603050405020304" pitchFamily="18" charset="0"/>
                <a:ea typeface="Times New Roman" panose="02020603050405020304" pitchFamily="18" charset="0"/>
              </a:rPr>
              <a:t>Kể được một số hoa, quả khác nhau.(làm việc nhóm 4)</a:t>
            </a:r>
            <a:endParaRPr lang="en-US" sz="32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3224FF69-BCD7-07FB-706A-07EB5A71DF38}"/>
              </a:ext>
            </a:extLst>
          </p:cNvPr>
          <p:cNvSpPr txBox="1"/>
          <p:nvPr/>
        </p:nvSpPr>
        <p:spPr>
          <a:xfrm>
            <a:off x="4759286" y="1163729"/>
            <a:ext cx="6141902" cy="1077218"/>
          </a:xfrm>
          <a:prstGeom prst="rect">
            <a:avLst/>
          </a:prstGeom>
          <a:noFill/>
          <a:ln w="19050">
            <a:solidFill>
              <a:srgbClr val="C00000"/>
            </a:solidFill>
          </a:ln>
        </p:spPr>
        <p:txBody>
          <a:bodyPr wrap="square">
            <a:spAutoFit/>
          </a:bodyPr>
          <a:lstStyle/>
          <a:p>
            <a:r>
              <a:rPr lang="nl-NL" sz="3200" dirty="0">
                <a:latin typeface="Times New Roman" panose="02020603050405020304" pitchFamily="18" charset="0"/>
                <a:ea typeface="Times New Roman" panose="02020603050405020304" pitchFamily="18" charset="0"/>
              </a:rPr>
              <a:t>V</a:t>
            </a:r>
            <a:r>
              <a:rPr lang="nl-NL" sz="3200" dirty="0">
                <a:effectLst/>
                <a:latin typeface="Times New Roman" panose="02020603050405020304" pitchFamily="18" charset="0"/>
                <a:ea typeface="Times New Roman" panose="02020603050405020304" pitchFamily="18" charset="0"/>
              </a:rPr>
              <a:t>iết nhanh tên các loại hoa, quả mà em biết vào phiếu.</a:t>
            </a:r>
            <a:endParaRPr lang="en-US" sz="3200" dirty="0"/>
          </a:p>
        </p:txBody>
      </p:sp>
      <p:sp>
        <p:nvSpPr>
          <p:cNvPr id="13" name="Cloud 12">
            <a:extLst>
              <a:ext uri="{FF2B5EF4-FFF2-40B4-BE49-F238E27FC236}">
                <a16:creationId xmlns:a16="http://schemas.microsoft.com/office/drawing/2014/main" id="{A81CEA9C-FE19-55EF-CDAD-96A4AD4EA239}"/>
              </a:ext>
            </a:extLst>
          </p:cNvPr>
          <p:cNvSpPr/>
          <p:nvPr/>
        </p:nvSpPr>
        <p:spPr>
          <a:xfrm>
            <a:off x="393854" y="830015"/>
            <a:ext cx="3428999" cy="5526718"/>
          </a:xfrm>
          <a:prstGeom prst="cloud">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lnSpc>
                <a:spcPct val="120000"/>
              </a:lnSpc>
            </a:pPr>
            <a:r>
              <a:rPr lang="nl-NL" sz="3200" dirty="0">
                <a:solidFill>
                  <a:prstClr val="black"/>
                </a:solidFill>
                <a:latin typeface="Times New Roman" panose="02020603050405020304" pitchFamily="18" charset="0"/>
                <a:ea typeface="Times New Roman" panose="02020603050405020304" pitchFamily="18" charset="0"/>
              </a:rPr>
              <a:t>Trò chơi “Ai nhanh, ai đúng”</a:t>
            </a:r>
            <a:endParaRPr lang="en-US" sz="3200" dirty="0">
              <a:solidFill>
                <a:prstClr val="black"/>
              </a:solidFill>
              <a:latin typeface="Times New Roman" panose="02020603050405020304" pitchFamily="18" charset="0"/>
              <a:ea typeface="Times New Roman" panose="02020603050405020304" pitchFamily="18" charset="0"/>
            </a:endParaRPr>
          </a:p>
          <a:p>
            <a:pPr algn="ctr" eaLnBrk="1" hangingPunct="1">
              <a:spcBef>
                <a:spcPct val="50000"/>
              </a:spcBef>
              <a:defRPr/>
            </a:pPr>
            <a:r>
              <a:rPr lang="en-US" altLang="en-US" sz="3200"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19" name="Table 18">
            <a:extLst>
              <a:ext uri="{FF2B5EF4-FFF2-40B4-BE49-F238E27FC236}">
                <a16:creationId xmlns:a16="http://schemas.microsoft.com/office/drawing/2014/main" id="{5CD52E34-1C90-1758-CB0B-AE3164D84838}"/>
              </a:ext>
            </a:extLst>
          </p:cNvPr>
          <p:cNvGraphicFramePr>
            <a:graphicFrameLocks noGrp="1"/>
          </p:cNvGraphicFramePr>
          <p:nvPr>
            <p:extLst>
              <p:ext uri="{D42A27DB-BD31-4B8C-83A1-F6EECF244321}">
                <p14:modId xmlns:p14="http://schemas.microsoft.com/office/powerpoint/2010/main" val="3832248444"/>
              </p:ext>
            </p:extLst>
          </p:nvPr>
        </p:nvGraphicFramePr>
        <p:xfrm>
          <a:off x="4156112" y="3299928"/>
          <a:ext cx="7348250" cy="2408839"/>
        </p:xfrm>
        <a:graphic>
          <a:graphicData uri="http://schemas.openxmlformats.org/drawingml/2006/table">
            <a:tbl>
              <a:tblPr firstRow="1" firstCol="1" bandRow="1"/>
              <a:tblGrid>
                <a:gridCol w="3661312">
                  <a:extLst>
                    <a:ext uri="{9D8B030D-6E8A-4147-A177-3AD203B41FA5}">
                      <a16:colId xmlns:a16="http://schemas.microsoft.com/office/drawing/2014/main" val="1963765930"/>
                    </a:ext>
                  </a:extLst>
                </a:gridCol>
                <a:gridCol w="3686938">
                  <a:extLst>
                    <a:ext uri="{9D8B030D-6E8A-4147-A177-3AD203B41FA5}">
                      <a16:colId xmlns:a16="http://schemas.microsoft.com/office/drawing/2014/main" val="3396171727"/>
                    </a:ext>
                  </a:extLst>
                </a:gridCol>
              </a:tblGrid>
              <a:tr h="1184432">
                <a:tc>
                  <a:txBody>
                    <a:bodyPr/>
                    <a:lstStyle/>
                    <a:p>
                      <a:pPr algn="just">
                        <a:lnSpc>
                          <a:spcPct val="120000"/>
                        </a:lnSpc>
                      </a:pPr>
                      <a:r>
                        <a:rPr lang="nl-NL" sz="3200" b="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Tên các loài hoa</a:t>
                      </a:r>
                      <a:endParaRPr lang="en-US" sz="3200" b="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pPr>
                      <a:r>
                        <a:rPr lang="nl-NL" sz="3200" b="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Tên các loại quả</a:t>
                      </a:r>
                      <a:endParaRPr lang="en-US" sz="3200" b="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753245"/>
                  </a:ext>
                </a:extLst>
              </a:tr>
              <a:tr h="518295">
                <a:tc>
                  <a:txBody>
                    <a:bodyPr/>
                    <a:lstStyle/>
                    <a:p>
                      <a:pPr algn="just">
                        <a:lnSpc>
                          <a:spcPct val="120000"/>
                        </a:lnSpc>
                      </a:pPr>
                      <a:r>
                        <a:rPr lang="nl-NL"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20000"/>
                        </a:lnSpc>
                      </a:pPr>
                      <a:endParaRPr lang="nl-N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endParaRPr lang="nl-N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endParaRPr lang="nl-N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368671"/>
                  </a:ext>
                </a:extLst>
              </a:tr>
            </a:tbl>
          </a:graphicData>
        </a:graphic>
      </p:graphicFrame>
    </p:spTree>
    <p:extLst>
      <p:ext uri="{BB962C8B-B14F-4D97-AF65-F5344CB8AC3E}">
        <p14:creationId xmlns:p14="http://schemas.microsoft.com/office/powerpoint/2010/main" val="7059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7EDC88-2006-79C5-25EA-D9ADAE03538E}"/>
              </a:ext>
            </a:extLst>
          </p:cNvPr>
          <p:cNvSpPr txBox="1"/>
          <p:nvPr/>
        </p:nvSpPr>
        <p:spPr>
          <a:xfrm>
            <a:off x="481987" y="293020"/>
            <a:ext cx="10512846" cy="631711"/>
          </a:xfrm>
          <a:prstGeom prst="rect">
            <a:avLst/>
          </a:prstGeom>
          <a:noFill/>
        </p:spPr>
        <p:txBody>
          <a:bodyPr wrap="square">
            <a:spAutoFit/>
          </a:bodyPr>
          <a:lstStyle/>
          <a:p>
            <a:pPr algn="just">
              <a:lnSpc>
                <a:spcPct val="120000"/>
              </a:lnSpc>
            </a:pPr>
            <a:r>
              <a:rPr lang="nl-NL" sz="3200" b="1" dirty="0">
                <a:solidFill>
                  <a:srgbClr val="FF0000"/>
                </a:solidFill>
                <a:effectLst/>
                <a:latin typeface="Times New Roman" panose="02020603050405020304" pitchFamily="18" charset="0"/>
                <a:ea typeface="Times New Roman" panose="02020603050405020304" pitchFamily="18" charset="0"/>
              </a:rPr>
              <a:t>Hoạt động 5. </a:t>
            </a:r>
            <a:r>
              <a:rPr lang="nl-NL" sz="3200" b="1" dirty="0">
                <a:effectLst/>
                <a:latin typeface="Times New Roman" panose="02020603050405020304" pitchFamily="18" charset="0"/>
                <a:ea typeface="Times New Roman" panose="02020603050405020304" pitchFamily="18" charset="0"/>
              </a:rPr>
              <a:t>Tìm hiểu về thực vật (Làm việc chung cả lớp)</a:t>
            </a:r>
            <a:endParaRPr lang="en-US" sz="3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EDAAEC55-C1B4-60B3-ED01-DC80EF0767FA}"/>
              </a:ext>
            </a:extLst>
          </p:cNvPr>
          <p:cNvSpPr txBox="1"/>
          <p:nvPr/>
        </p:nvSpPr>
        <p:spPr>
          <a:xfrm>
            <a:off x="481987" y="1341169"/>
            <a:ext cx="11482330" cy="584775"/>
          </a:xfrm>
          <a:prstGeom prst="rect">
            <a:avLst/>
          </a:prstGeom>
          <a:solidFill>
            <a:schemeClr val="accent2">
              <a:lumMod val="60000"/>
              <a:lumOff val="40000"/>
            </a:schemeClr>
          </a:solidFill>
        </p:spPr>
        <p:txBody>
          <a:bodyPr wrap="square">
            <a:spAutoFit/>
          </a:bodyPr>
          <a:lstStyle/>
          <a:p>
            <a:r>
              <a:rPr lang="nl-NL" sz="3200" dirty="0">
                <a:effectLst/>
                <a:latin typeface="Times New Roman" panose="02020603050405020304" pitchFamily="18" charset="0"/>
                <a:ea typeface="Times New Roman" panose="02020603050405020304" pitchFamily="18" charset="0"/>
              </a:rPr>
              <a:t>Ghi chép những gì các em </a:t>
            </a:r>
            <a:r>
              <a:rPr lang="nl-NL" sz="3200" dirty="0">
                <a:latin typeface="Times New Roman" panose="02020603050405020304" pitchFamily="18" charset="0"/>
                <a:ea typeface="Times New Roman" panose="02020603050405020304" pitchFamily="18" charset="0"/>
              </a:rPr>
              <a:t>quan sát được</a:t>
            </a:r>
            <a:r>
              <a:rPr lang="nl-NL" sz="3200" dirty="0">
                <a:effectLst/>
                <a:latin typeface="Times New Roman" panose="02020603050405020304" pitchFamily="18" charset="0"/>
                <a:ea typeface="Times New Roman" panose="02020603050405020304" pitchFamily="18" charset="0"/>
              </a:rPr>
              <a:t> và viết vào phiếu</a:t>
            </a:r>
            <a:endParaRPr lang="en-US" sz="3200" dirty="0"/>
          </a:p>
        </p:txBody>
      </p:sp>
      <p:graphicFrame>
        <p:nvGraphicFramePr>
          <p:cNvPr id="9" name="Table 8">
            <a:extLst>
              <a:ext uri="{FF2B5EF4-FFF2-40B4-BE49-F238E27FC236}">
                <a16:creationId xmlns:a16="http://schemas.microsoft.com/office/drawing/2014/main" id="{7F60A0FC-D5D3-9F56-2686-8F39885507E4}"/>
              </a:ext>
            </a:extLst>
          </p:cNvPr>
          <p:cNvGraphicFramePr>
            <a:graphicFrameLocks noGrp="1"/>
          </p:cNvGraphicFramePr>
          <p:nvPr>
            <p:extLst>
              <p:ext uri="{D42A27DB-BD31-4B8C-83A1-F6EECF244321}">
                <p14:modId xmlns:p14="http://schemas.microsoft.com/office/powerpoint/2010/main" val="3655268477"/>
              </p:ext>
            </p:extLst>
          </p:nvPr>
        </p:nvGraphicFramePr>
        <p:xfrm>
          <a:off x="481988" y="2489812"/>
          <a:ext cx="11482330" cy="1743257"/>
        </p:xfrm>
        <a:graphic>
          <a:graphicData uri="http://schemas.openxmlformats.org/drawingml/2006/table">
            <a:tbl>
              <a:tblPr firstRow="1" firstCol="1" bandRow="1">
                <a:tableStyleId>{5C22544A-7EE6-4342-B048-85BDC9FD1C3A}</a:tableStyleId>
              </a:tblPr>
              <a:tblGrid>
                <a:gridCol w="1912363">
                  <a:extLst>
                    <a:ext uri="{9D8B030D-6E8A-4147-A177-3AD203B41FA5}">
                      <a16:colId xmlns:a16="http://schemas.microsoft.com/office/drawing/2014/main" val="1439036557"/>
                    </a:ext>
                  </a:extLst>
                </a:gridCol>
                <a:gridCol w="1912363">
                  <a:extLst>
                    <a:ext uri="{9D8B030D-6E8A-4147-A177-3AD203B41FA5}">
                      <a16:colId xmlns:a16="http://schemas.microsoft.com/office/drawing/2014/main" val="1652124499"/>
                    </a:ext>
                  </a:extLst>
                </a:gridCol>
                <a:gridCol w="1914401">
                  <a:extLst>
                    <a:ext uri="{9D8B030D-6E8A-4147-A177-3AD203B41FA5}">
                      <a16:colId xmlns:a16="http://schemas.microsoft.com/office/drawing/2014/main" val="3639869397"/>
                    </a:ext>
                  </a:extLst>
                </a:gridCol>
                <a:gridCol w="1914401">
                  <a:extLst>
                    <a:ext uri="{9D8B030D-6E8A-4147-A177-3AD203B41FA5}">
                      <a16:colId xmlns:a16="http://schemas.microsoft.com/office/drawing/2014/main" val="72567462"/>
                    </a:ext>
                  </a:extLst>
                </a:gridCol>
                <a:gridCol w="1914401">
                  <a:extLst>
                    <a:ext uri="{9D8B030D-6E8A-4147-A177-3AD203B41FA5}">
                      <a16:colId xmlns:a16="http://schemas.microsoft.com/office/drawing/2014/main" val="2215988553"/>
                    </a:ext>
                  </a:extLst>
                </a:gridCol>
                <a:gridCol w="1914401">
                  <a:extLst>
                    <a:ext uri="{9D8B030D-6E8A-4147-A177-3AD203B41FA5}">
                      <a16:colId xmlns:a16="http://schemas.microsoft.com/office/drawing/2014/main" val="3386547302"/>
                    </a:ext>
                  </a:extLst>
                </a:gridCol>
              </a:tblGrid>
              <a:tr h="566612">
                <a:tc rowSpan="2">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Tên cây</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Đặc điểm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0231788"/>
                  </a:ext>
                </a:extLst>
              </a:tr>
              <a:tr h="610033">
                <a:tc vMerge="1">
                  <a:txBody>
                    <a:bodyPr/>
                    <a:lstStyle/>
                    <a:p>
                      <a:endParaRPr lang="en-US"/>
                    </a:p>
                  </a:txBody>
                  <a:tcPr/>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Rễ</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Thân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Lá</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Hoa</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Quả</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2240745"/>
                  </a:ext>
                </a:extLst>
              </a:tr>
              <a:tr h="566612">
                <a:tc>
                  <a:txBody>
                    <a:bodyPr/>
                    <a:lstStyle/>
                    <a:p>
                      <a:pPr algn="ctr">
                        <a:lnSpc>
                          <a:spcPct val="120000"/>
                        </a:lnSpc>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4936268"/>
                  </a:ext>
                </a:extLst>
              </a:tr>
            </a:tbl>
          </a:graphicData>
        </a:graphic>
      </p:graphicFrame>
    </p:spTree>
    <p:extLst>
      <p:ext uri="{BB962C8B-B14F-4D97-AF65-F5344CB8AC3E}">
        <p14:creationId xmlns:p14="http://schemas.microsoft.com/office/powerpoint/2010/main" val="302874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D312F4E-F78C-B9C6-CBC3-981CC5082EB0}"/>
              </a:ext>
            </a:extLst>
          </p:cNvPr>
          <p:cNvSpPr>
            <a:spLocks noGrp="1" noChangeArrowheads="1"/>
          </p:cNvSpPr>
          <p:nvPr>
            <p:ph type="title"/>
          </p:nvPr>
        </p:nvSpPr>
        <p:spPr/>
        <p:txBody>
          <a:bodyPr/>
          <a:lstStyle/>
          <a:p>
            <a:pPr eaLnBrk="1" hangingPunct="1"/>
            <a:endParaRPr lang="en-US" altLang="en-US"/>
          </a:p>
        </p:txBody>
      </p:sp>
      <p:pic>
        <p:nvPicPr>
          <p:cNvPr id="22531" name="Picture 3" descr="lúa">
            <a:extLst>
              <a:ext uri="{FF2B5EF4-FFF2-40B4-BE49-F238E27FC236}">
                <a16:creationId xmlns:a16="http://schemas.microsoft.com/office/drawing/2014/main" id="{06441130-186A-F6CD-8953-4FCFA4D55FD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descr="!dk8_1la">
            <a:extLst>
              <a:ext uri="{FF2B5EF4-FFF2-40B4-BE49-F238E27FC236}">
                <a16:creationId xmlns:a16="http://schemas.microsoft.com/office/drawing/2014/main" id="{19CD0226-DE18-9DF1-370E-3EAEC1354BA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562600"/>
            <a:ext cx="12541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dk8_1la">
            <a:extLst>
              <a:ext uri="{FF2B5EF4-FFF2-40B4-BE49-F238E27FC236}">
                <a16:creationId xmlns:a16="http://schemas.microsoft.com/office/drawing/2014/main" id="{FBEFBE92-897E-893E-553C-F4AF8A1346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
            <a:ext cx="12541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HinhDongLoGo14">
            <a:extLst>
              <a:ext uri="{FF2B5EF4-FFF2-40B4-BE49-F238E27FC236}">
                <a16:creationId xmlns:a16="http://schemas.microsoft.com/office/drawing/2014/main" id="{C42270DC-2612-2535-46E4-A2399478E4C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610225"/>
            <a:ext cx="866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HinhDongLoGo14">
            <a:extLst>
              <a:ext uri="{FF2B5EF4-FFF2-40B4-BE49-F238E27FC236}">
                <a16:creationId xmlns:a16="http://schemas.microsoft.com/office/drawing/2014/main" id="{149D3131-BD06-0AF0-EA45-92132F6CB0C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01225" y="0"/>
            <a:ext cx="866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WordArt 8">
            <a:extLst>
              <a:ext uri="{FF2B5EF4-FFF2-40B4-BE49-F238E27FC236}">
                <a16:creationId xmlns:a16="http://schemas.microsoft.com/office/drawing/2014/main" id="{E88D359B-C314-5F8B-A04E-4D2401764B8E}"/>
              </a:ext>
            </a:extLst>
          </p:cNvPr>
          <p:cNvSpPr>
            <a:spLocks noChangeArrowheads="1" noChangeShapeType="1" noTextEdit="1"/>
          </p:cNvSpPr>
          <p:nvPr/>
        </p:nvSpPr>
        <p:spPr bwMode="auto">
          <a:xfrm>
            <a:off x="4267200" y="2438400"/>
            <a:ext cx="4400550" cy="1069975"/>
          </a:xfrm>
          <a:prstGeom prst="rect">
            <a:avLst/>
          </a:prstGeom>
        </p:spPr>
        <p:txBody>
          <a:bodyPr wrap="none" fromWordArt="1">
            <a:prstTxWarp prst="textPlain">
              <a:avLst>
                <a:gd name="adj" fmla="val 50000"/>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1" u="none" strike="noStrike" kern="10" cap="none" spc="0" normalizeH="0" baseline="0" noProof="0">
                <a:ln w="9525">
                  <a:round/>
                  <a:headEnd/>
                  <a:tailEnd/>
                </a:ln>
                <a:gradFill rotWithShape="1">
                  <a:gsLst>
                    <a:gs pos="0">
                      <a:srgbClr val="FFE701"/>
                    </a:gs>
                    <a:gs pos="100000">
                      <a:srgbClr val="FE3E02"/>
                    </a:gs>
                  </a:gsLst>
                  <a:lin ang="5400000" scaled="1"/>
                </a:gradFill>
                <a:effectLst/>
                <a:uLnTx/>
                <a:uFillTx/>
                <a:latin typeface="Times New Roman" panose="02020603050405020304" pitchFamily="18" charset="0"/>
                <a:ea typeface="+mn-ea"/>
                <a:cs typeface="Times New Roman" panose="02020603050405020304" pitchFamily="18" charset="0"/>
              </a:rPr>
              <a:t>Chào tạm biệt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1000" fill="hold"/>
                                        <p:tgtEl>
                                          <p:spTgt spid="11268"/>
                                        </p:tgtEl>
                                        <p:attrNameLst>
                                          <p:attrName>ppt_x</p:attrName>
                                        </p:attrNameLst>
                                      </p:cBhvr>
                                      <p:tavLst>
                                        <p:tav tm="0">
                                          <p:val>
                                            <p:strVal val="#ppt_x"/>
                                          </p:val>
                                        </p:tav>
                                        <p:tav tm="100000">
                                          <p:val>
                                            <p:strVal val="#ppt_x"/>
                                          </p:val>
                                        </p:tav>
                                      </p:tavLst>
                                    </p:anim>
                                    <p:anim calcmode="lin" valueType="num">
                                      <p:cBhvr additive="base">
                                        <p:cTn id="8" dur="1000" fill="hold"/>
                                        <p:tgtEl>
                                          <p:spTgt spid="1126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additive="base">
                                        <p:cTn id="12" dur="1000" fill="hold"/>
                                        <p:tgtEl>
                                          <p:spTgt spid="11269"/>
                                        </p:tgtEl>
                                        <p:attrNameLst>
                                          <p:attrName>ppt_x</p:attrName>
                                        </p:attrNameLst>
                                      </p:cBhvr>
                                      <p:tavLst>
                                        <p:tav tm="0">
                                          <p:val>
                                            <p:strVal val="#ppt_x"/>
                                          </p:val>
                                        </p:tav>
                                        <p:tav tm="100000">
                                          <p:val>
                                            <p:strVal val="#ppt_x"/>
                                          </p:val>
                                        </p:tav>
                                      </p:tavLst>
                                    </p:anim>
                                    <p:anim calcmode="lin" valueType="num">
                                      <p:cBhvr additive="base">
                                        <p:cTn id="13" dur="1000" fill="hold"/>
                                        <p:tgtEl>
                                          <p:spTgt spid="11269"/>
                                        </p:tgtEl>
                                        <p:attrNameLst>
                                          <p:attrName>ppt_y</p:attrName>
                                        </p:attrNameLst>
                                      </p:cBhvr>
                                      <p:tavLst>
                                        <p:tav tm="0">
                                          <p:val>
                                            <p:strVal val="1+#ppt_h/2"/>
                                          </p:val>
                                        </p:tav>
                                        <p:tav tm="100000">
                                          <p:val>
                                            <p:strVal val="#ppt_y"/>
                                          </p:val>
                                        </p:tav>
                                      </p:tavLst>
                                    </p:anim>
                                  </p:childTnLst>
                                </p:cTn>
                              </p:par>
                              <p:par>
                                <p:cTn id="14" presetID="21" presetClass="entr" presetSubtype="4" repeatCount="5000" fill="hold" nodeType="withEffect">
                                  <p:stCondLst>
                                    <p:cond delay="0"/>
                                  </p:stCondLst>
                                  <p:childTnLst>
                                    <p:set>
                                      <p:cBhvr>
                                        <p:cTn id="15" dur="1" fill="hold">
                                          <p:stCondLst>
                                            <p:cond delay="0"/>
                                          </p:stCondLst>
                                        </p:cTn>
                                        <p:tgtEl>
                                          <p:spTgt spid="11272"/>
                                        </p:tgtEl>
                                        <p:attrNameLst>
                                          <p:attrName>style.visibility</p:attrName>
                                        </p:attrNameLst>
                                      </p:cBhvr>
                                      <p:to>
                                        <p:strVal val="visible"/>
                                      </p:to>
                                    </p:set>
                                    <p:animEffect transition="in" filter="wheel(4)">
                                      <p:cBhvr>
                                        <p:cTn id="16"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652</TotalTime>
  <Words>348</Words>
  <Application>Microsoft Office PowerPoint</Application>
  <PresentationFormat>Widescreen</PresentationFormat>
  <Paragraphs>48</Paragraphs>
  <Slides>9</Slides>
  <Notes>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20" baseType="lpstr">
      <vt:lpstr>华文新魏</vt:lpstr>
      <vt:lpstr>Arial</vt:lpstr>
      <vt:lpstr>Calibri</vt:lpstr>
      <vt:lpstr>HP001 4 hàng</vt:lpstr>
      <vt:lpstr>Times New Roman</vt:lpstr>
      <vt:lpstr>Trebuchet MS</vt:lpstr>
      <vt:lpstr>Wingdings 3</vt:lpstr>
      <vt:lpstr>Office Theme</vt:lpstr>
      <vt:lpstr>Facet</vt:lpstr>
      <vt:lpstr>Default Design</vt:lpstr>
      <vt:lpstr>Clip</vt:lpstr>
      <vt:lpstr>Chào mừng các con đến với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THẢO</dc:creator>
  <cp:lastModifiedBy>Admin</cp:lastModifiedBy>
  <cp:revision>74</cp:revision>
  <dcterms:created xsi:type="dcterms:W3CDTF">2020-09-29T05:16:44Z</dcterms:created>
  <dcterms:modified xsi:type="dcterms:W3CDTF">2024-01-17T07:12:34Z</dcterms:modified>
</cp:coreProperties>
</file>