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73" r:id="rId5"/>
    <p:sldId id="281" r:id="rId6"/>
    <p:sldId id="274" r:id="rId7"/>
    <p:sldId id="263" r:id="rId8"/>
    <p:sldId id="275" r:id="rId9"/>
    <p:sldId id="276" r:id="rId10"/>
    <p:sldId id="278" r:id="rId11"/>
    <p:sldId id="287" r:id="rId12"/>
    <p:sldId id="283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2096399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40" y="55245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516" y="219075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953" y="2581275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3950" y="261113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4841" y="30194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9505" y="30099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88</Words>
  <Application>Microsoft Office PowerPoint</Application>
  <PresentationFormat>On-screen Show (4:3)</PresentationFormat>
  <Paragraphs>19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10P030921</cp:lastModifiedBy>
  <cp:revision>70</cp:revision>
  <dcterms:created xsi:type="dcterms:W3CDTF">2006-08-16T00:00:00Z</dcterms:created>
  <dcterms:modified xsi:type="dcterms:W3CDTF">2024-01-13T06:15:25Z</dcterms:modified>
</cp:coreProperties>
</file>