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79" r:id="rId6"/>
    <p:sldId id="285" r:id="rId7"/>
    <p:sldId id="288" r:id="rId8"/>
    <p:sldId id="290" r:id="rId9"/>
    <p:sldId id="289" r:id="rId10"/>
    <p:sldId id="286" r:id="rId11"/>
    <p:sldId id="261" r:id="rId12"/>
    <p:sldId id="264" r:id="rId13"/>
    <p:sldId id="295" r:id="rId14"/>
    <p:sldId id="291" r:id="rId15"/>
    <p:sldId id="292" r:id="rId16"/>
    <p:sldId id="293" r:id="rId17"/>
    <p:sldId id="294" r:id="rId18"/>
    <p:sldId id="296" r:id="rId19"/>
    <p:sldId id="299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6600CC"/>
    <a:srgbClr val="FFFF1D"/>
    <a:srgbClr val="FFFF2D"/>
    <a:srgbClr val="EAEAEA"/>
    <a:srgbClr val="ECECEC"/>
    <a:srgbClr val="E4E4E4"/>
    <a:srgbClr val="E8E8E8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TẬP ĐỌC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6738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      Tìm trong hai khổ thơ cuối những tiếng </a:t>
            </a:r>
          </a:p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cùng vần  với nhau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8420" y="200025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8420" y="412417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674620" y="245745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55720" y="2447925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53943" y="2867025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46170" y="3295650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60595" y="4994017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17545" y="245745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87190" y="3749457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277003" y="2441466"/>
            <a:ext cx="731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67175" y="2908191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45230" y="4994017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49769" y="2886075"/>
            <a:ext cx="4122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98573" y="3305175"/>
            <a:ext cx="7127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36444" y="5003542"/>
            <a:ext cx="6035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98792" y="5413117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62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2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899" y="646390"/>
            <a:ext cx="7867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a. Ở khổ thơ thứ nhất, gió đã làm gì để tìm bạn?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899" y="1199823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SGK-TV" pitchFamily="2" charset="0"/>
                <a:cs typeface="Arial-SGK-TV" pitchFamily="2" charset="0"/>
              </a:rPr>
              <a:t>b. Gió làm gì khi nhớ bạn?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1825" y="2905125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lùa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899" y="1790864"/>
            <a:ext cx="548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. Điều gì xảy ra khi gió đi vắng?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2607" y="3281012"/>
            <a:ext cx="264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=&gt; 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hoài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8" grpId="0"/>
      <p:bldP spid="8" grpId="1"/>
      <p:bldP spid="6" grpId="0"/>
      <p:bldP spid="6" grpId="1"/>
      <p:bldP spid="10" grpId="0"/>
      <p:bldP spid="10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17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457200" y="1066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457200" y="323266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lớn.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4876800" y="2232392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hlinkClick r:id="rId5" action="ppaction://hlinksldjump"/>
          </p:cNvPr>
          <p:cNvSpPr txBox="1"/>
          <p:nvPr/>
        </p:nvSpPr>
        <p:spPr>
          <a:xfrm>
            <a:off x="4876800" y="43563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568" y="41999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ight Arrow 1">
            <a:hlinkClick r:id="rId6" action="ppaction://hlinksldjump"/>
          </p:cNvPr>
          <p:cNvSpPr/>
          <p:nvPr/>
        </p:nvSpPr>
        <p:spPr>
          <a:xfrm>
            <a:off x="8591550" y="64770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61487" y="2066925"/>
            <a:ext cx="5486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71850" y="2521059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61015" y="2943225"/>
            <a:ext cx="16459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9602" y="3362325"/>
            <a:ext cx="10058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51887" y="2051268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25267" y="2527518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54732" y="2946618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17570" y="3362325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2225" y="2060793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</a:t>
            </a:r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nhớ bạn quá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</a:t>
            </a:r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0522" y="2060793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1496" y="2486025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5305" y="2952750"/>
            <a:ext cx="16459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6764" y="3362325"/>
            <a:ext cx="10058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30171" y="2086629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45359" y="2496204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40956" y="2952750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18762" y="3371850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16256" y="1976211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53326" y="2064186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49485" y="2505075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16218" y="3362325"/>
            <a:ext cx="100584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4425" y="2038350"/>
            <a:ext cx="82296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44868" y="2921109"/>
            <a:ext cx="16459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78663" y="2495550"/>
            <a:ext cx="164592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47260" y="3362325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74300" y="2054661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19947" y="2511534"/>
            <a:ext cx="914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9636" y="3371850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7277" y="1889343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33396" y="2105025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34328" y="2943225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64891" y="3352800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9941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7993" y="915543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4940" y="2066925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20962" y="3346668"/>
            <a:ext cx="997527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4809" y="2902059"/>
            <a:ext cx="1199653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09237" y="2482959"/>
            <a:ext cx="82296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33707" y="2054661"/>
            <a:ext cx="851947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59475" y="2466975"/>
            <a:ext cx="147265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6873" y="1860768"/>
            <a:ext cx="3384717" cy="1968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0065" y="2066925"/>
            <a:ext cx="73152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26629" y="2930634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70714" y="3390900"/>
            <a:ext cx="113394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hlinkClick r:id="rId2" action="ppaction://hlinksldjump"/>
          </p:cNvPr>
          <p:cNvSpPr/>
          <p:nvPr/>
        </p:nvSpPr>
        <p:spPr>
          <a:xfrm>
            <a:off x="304800" y="6477000"/>
            <a:ext cx="304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"/>
            <a:ext cx="8631382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1803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3977" y="1847165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TIẾT 1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WordArt 16"/>
          <p:cNvSpPr>
            <a:spLocks noChangeArrowheads="1" noChangeShapeType="1" noTextEdit="1"/>
          </p:cNvSpPr>
          <p:nvPr/>
        </p:nvSpPr>
        <p:spPr bwMode="auto">
          <a:xfrm>
            <a:off x="1981200" y="1909763"/>
            <a:ext cx="5943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chăm ngoan, học giỏi!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AB4B77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88323"/>
      </p:ext>
    </p:extLst>
  </p:cSld>
  <p:clrMapOvr>
    <a:masterClrMapping/>
  </p:clrMapOvr>
  <p:transition spd="slow" advTm="1623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343025"/>
            <a:ext cx="8814816" cy="204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733800"/>
            <a:ext cx="773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a. Tranh vẽ những vật gì?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399" y="4257020"/>
            <a:ext cx="773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    b. Nhờ đâu mà những vật đó có thể chuyển động?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85725"/>
            <a:ext cx="827532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628775" y="2133600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57500" y="3076575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86050" y="3905250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7710" y="3076575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38825" y="4448175"/>
            <a:ext cx="54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38800" y="5695950"/>
            <a:ext cx="45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3266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lớn.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232392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3563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568" y="41999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9325" y="6086475"/>
            <a:ext cx="1005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òm lá xanh xanh – LỤC LẠ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3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5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ắm những vòm cây đẹp như cổ tích ở Hà Nội - Báo An Ninh Thủ Đ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83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Ai là bạn gió?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 gió đi tìm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Bay theo cánh chim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Lùa trong tán lá ...</a:t>
            </a:r>
            <a:endParaRPr lang="en-US" sz="2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232666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Gió nhớ bạn quá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Nên gõ cửa hoài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Đẩy sóng dâng cao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Thổi căng buồm lớn.</a:t>
            </a:r>
            <a:endParaRPr lang="en-US" sz="28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232392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Khi gió đi vắng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Lá buồn lặng 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Vắng cả cánh chim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Chẳng ai gõ cửa.</a:t>
            </a:r>
            <a:endParaRPr lang="en-US" sz="28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4356318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Sóng ngủ trong nước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Buồm chẳng ra khơi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Ai gọi: Gió ơi</a:t>
            </a:r>
          </a:p>
          <a:p>
            <a:r>
              <a:rPr lang="en-US" sz="2800" dirty="0" smtClean="0">
                <a:solidFill>
                  <a:srgbClr val="FF6600"/>
                </a:solidFill>
                <a:latin typeface="Arial-SGK-TV" pitchFamily="2" charset="0"/>
                <a:cs typeface="Arial-SGK-TV" pitchFamily="2" charset="0"/>
              </a:rPr>
              <a:t>Trong vòm lá biếc.</a:t>
            </a:r>
            <a:endParaRPr lang="en-US" sz="2800" dirty="0">
              <a:solidFill>
                <a:srgbClr val="FF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6568" y="41999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Bạn của gió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9325" y="6086475"/>
            <a:ext cx="1005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72325" y="6076950"/>
            <a:ext cx="6400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7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434</Words>
  <Application>Microsoft Office PowerPoint</Application>
  <PresentationFormat>On-screen Show (4:3)</PresentationFormat>
  <Paragraphs>96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Arial-SGK-TV</vt:lpstr>
      <vt:lpstr>Calibri</vt:lpstr>
      <vt:lpstr>HP001 4 hàng</vt:lpstr>
      <vt:lpstr>Times New Roman</vt:lpstr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10P030921</cp:lastModifiedBy>
  <cp:revision>91</cp:revision>
  <dcterms:created xsi:type="dcterms:W3CDTF">2006-08-16T00:00:00Z</dcterms:created>
  <dcterms:modified xsi:type="dcterms:W3CDTF">2024-01-13T06:16:59Z</dcterms:modified>
</cp:coreProperties>
</file>