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8" r:id="rId2"/>
    <p:sldId id="259" r:id="rId3"/>
    <p:sldId id="356" r:id="rId4"/>
    <p:sldId id="357" r:id="rId5"/>
    <p:sldId id="358" r:id="rId6"/>
    <p:sldId id="359" r:id="rId7"/>
    <p:sldId id="355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15/1/2024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15/01/2024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15/01/2024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15/01/2024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15/01/2024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854242" y="1555828"/>
            <a:ext cx="10359190" cy="2090530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351722" y="1555828"/>
            <a:ext cx="10270783" cy="17769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SG" b="1" dirty="0" smtClean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" descr="资源 7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9" name="图片 4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11" name="图片 5" descr="资源 2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12" name="图片 6" descr="资源 3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13" name="图片 8" descr="资源 5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4" name="图片 9" descr="资源 6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1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 b="62281"/>
          <a:stretch/>
        </p:blipFill>
        <p:spPr bwMode="auto">
          <a:xfrm>
            <a:off x="180474" y="914400"/>
            <a:ext cx="11562347" cy="27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1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37894" r="7873" b="7895"/>
          <a:stretch/>
        </p:blipFill>
        <p:spPr bwMode="auto">
          <a:xfrm>
            <a:off x="1299411" y="637674"/>
            <a:ext cx="9769641" cy="60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519737" y="746145"/>
            <a:ext cx="4162926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smtClean="0">
                <a:latin typeface="Calibri" pitchFamily="34" charset="0"/>
                <a:cs typeface="Calibri" pitchFamily="34" charset="0"/>
              </a:rPr>
              <a:t> </a:t>
            </a: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dministrator\Downloads\1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614" r="10346" b="50000"/>
          <a:stretch/>
        </p:blipFill>
        <p:spPr bwMode="auto">
          <a:xfrm>
            <a:off x="1804737" y="385010"/>
            <a:ext cx="9877926" cy="5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2411" y="5654842"/>
            <a:ext cx="7724273" cy="565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1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50000" r="8367" b="22105"/>
          <a:stretch/>
        </p:blipFill>
        <p:spPr bwMode="auto">
          <a:xfrm>
            <a:off x="950495" y="926432"/>
            <a:ext cx="9529010" cy="53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7537" y="5534526"/>
            <a:ext cx="8157410" cy="77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1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79649" r="11089" b="6842"/>
          <a:stretch/>
        </p:blipFill>
        <p:spPr bwMode="auto">
          <a:xfrm>
            <a:off x="1094875" y="589547"/>
            <a:ext cx="9817768" cy="57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28</Words>
  <Application>Microsoft Office PowerPoint</Application>
  <PresentationFormat>Widescreen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等线</vt:lpstr>
      <vt:lpstr>Gill Sans MT</vt:lpstr>
      <vt:lpstr>Goudy Old Style</vt:lpstr>
      <vt:lpstr>Times New Roman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HP PC</cp:lastModifiedBy>
  <cp:revision>39</cp:revision>
  <dcterms:created xsi:type="dcterms:W3CDTF">2020-08-10T03:18:16Z</dcterms:created>
  <dcterms:modified xsi:type="dcterms:W3CDTF">2024-01-15T07:28:59Z</dcterms:modified>
</cp:coreProperties>
</file>