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1" r:id="rId5"/>
    <p:sldId id="263" r:id="rId6"/>
    <p:sldId id="264" r:id="rId7"/>
    <p:sldId id="265" r:id="rId8"/>
    <p:sldId id="266" r:id="rId9"/>
    <p:sldId id="267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69" r:id="rId21"/>
    <p:sldId id="270" r:id="rId22"/>
    <p:sldId id="271" r:id="rId23"/>
    <p:sldId id="27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2" autoAdjust="0"/>
    <p:restoredTop sz="85541" autoAdjust="0"/>
  </p:normalViewPr>
  <p:slideViewPr>
    <p:cSldViewPr snapToGrid="0">
      <p:cViewPr varScale="1">
        <p:scale>
          <a:sx n="67" d="100"/>
          <a:sy n="67" d="100"/>
        </p:scale>
        <p:origin x="13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2E682-F66F-4D4B-ADF7-2C454B162D4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58CF-7BC9-4E67-9E50-FFC8F9633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0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3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spin to spin the wheel</a:t>
            </a:r>
          </a:p>
          <a:p>
            <a:r>
              <a:rPr lang="en-US" dirty="0"/>
              <a:t>Click</a:t>
            </a:r>
            <a:r>
              <a:rPr lang="en-US" baseline="0" dirty="0"/>
              <a:t> on the wheel to stop</a:t>
            </a:r>
          </a:p>
          <a:p>
            <a:r>
              <a:rPr lang="en-US" baseline="0" dirty="0"/>
              <a:t>Groups will take turns to choose a question and answer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8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3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8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5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D68A0-A4DB-450D-877B-BE90AFD5C90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5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audio" Target="NULL"/><Relationship Id="rId3" Type="http://schemas.microsoft.com/office/2007/relationships/media" Target="../media/media6.mp3"/><Relationship Id="rId21" Type="http://schemas.openxmlformats.org/officeDocument/2006/relationships/image" Target="../media/image45.gif"/><Relationship Id="rId7" Type="http://schemas.openxmlformats.org/officeDocument/2006/relationships/audio" Target="../media/audio2.wav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0.xml"/><Relationship Id="rId2" Type="http://schemas.openxmlformats.org/officeDocument/2006/relationships/audio" Target="../media/media5.wav"/><Relationship Id="rId16" Type="http://schemas.openxmlformats.org/officeDocument/2006/relationships/slide" Target="slide17.xml"/><Relationship Id="rId20" Type="http://schemas.openxmlformats.org/officeDocument/2006/relationships/image" Target="../media/image44.gif"/><Relationship Id="rId1" Type="http://schemas.microsoft.com/office/2007/relationships/media" Target="../media/media5.wav"/><Relationship Id="rId6" Type="http://schemas.openxmlformats.org/officeDocument/2006/relationships/notesSlide" Target="../notesSlides/notesSlide2.xml"/><Relationship Id="rId11" Type="http://schemas.openxmlformats.org/officeDocument/2006/relationships/slide" Target="slide12.xml"/><Relationship Id="rId24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16.xml"/><Relationship Id="rId23" Type="http://schemas.openxmlformats.org/officeDocument/2006/relationships/image" Target="../media/image22.png"/><Relationship Id="rId10" Type="http://schemas.openxmlformats.org/officeDocument/2006/relationships/slide" Target="slide11.xml"/><Relationship Id="rId19" Type="http://schemas.openxmlformats.org/officeDocument/2006/relationships/image" Target="../media/image43.gif"/><Relationship Id="rId4" Type="http://schemas.openxmlformats.org/officeDocument/2006/relationships/audio" Target="../media/media6.mp3"/><Relationship Id="rId9" Type="http://schemas.openxmlformats.org/officeDocument/2006/relationships/image" Target="../media/image42.png"/><Relationship Id="rId14" Type="http://schemas.openxmlformats.org/officeDocument/2006/relationships/slide" Target="slide15.xml"/><Relationship Id="rId2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6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g"/><Relationship Id="rId12" Type="http://schemas.openxmlformats.org/officeDocument/2006/relationships/image" Target="../media/image49.png"/><Relationship Id="rId17" Type="http://schemas.openxmlformats.org/officeDocument/2006/relationships/slide" Target="slide10.xml"/><Relationship Id="rId2" Type="http://schemas.openxmlformats.org/officeDocument/2006/relationships/audio" Target="../media/media7.mp3"/><Relationship Id="rId16" Type="http://schemas.openxmlformats.org/officeDocument/2006/relationships/image" Target="../media/image52.png"/><Relationship Id="rId20" Type="http://schemas.openxmlformats.org/officeDocument/2006/relationships/audio" Target="NULL"/><Relationship Id="rId1" Type="http://schemas.microsoft.com/office/2007/relationships/media" Target="../media/media7.mp3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4.wdp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52.png"/><Relationship Id="rId17" Type="http://schemas.openxmlformats.org/officeDocument/2006/relationships/image" Target="../media/image33.jpe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6.wdp"/><Relationship Id="rId5" Type="http://schemas.openxmlformats.org/officeDocument/2006/relationships/image" Target="../media/image41.jpg"/><Relationship Id="rId15" Type="http://schemas.openxmlformats.org/officeDocument/2006/relationships/slide" Target="slide10.xml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15.wdp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50.png"/><Relationship Id="rId17" Type="http://schemas.openxmlformats.org/officeDocument/2006/relationships/image" Target="../media/image54.jpe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6.wdp"/><Relationship Id="rId5" Type="http://schemas.openxmlformats.org/officeDocument/2006/relationships/image" Target="../media/image41.jpg"/><Relationship Id="rId15" Type="http://schemas.openxmlformats.org/officeDocument/2006/relationships/slide" Target="slide10.xml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15.wdp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6.wdp"/><Relationship Id="rId5" Type="http://schemas.openxmlformats.org/officeDocument/2006/relationships/image" Target="../media/image41.jpg"/><Relationship Id="rId15" Type="http://schemas.openxmlformats.org/officeDocument/2006/relationships/image" Target="../media/image22.png"/><Relationship Id="rId10" Type="http://schemas.openxmlformats.org/officeDocument/2006/relationships/image" Target="../media/image49.png"/><Relationship Id="rId19" Type="http://schemas.openxmlformats.org/officeDocument/2006/relationships/audio" Target="NULL"/><Relationship Id="rId4" Type="http://schemas.openxmlformats.org/officeDocument/2006/relationships/audio" Target="../media/audio3.wav"/><Relationship Id="rId9" Type="http://schemas.microsoft.com/office/2007/relationships/hdphoto" Target="../media/hdphoto15.wdp"/><Relationship Id="rId1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6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g"/><Relationship Id="rId12" Type="http://schemas.openxmlformats.org/officeDocument/2006/relationships/image" Target="../media/image49.png"/><Relationship Id="rId17" Type="http://schemas.openxmlformats.org/officeDocument/2006/relationships/slide" Target="slide10.xml"/><Relationship Id="rId2" Type="http://schemas.openxmlformats.org/officeDocument/2006/relationships/audio" Target="../media/media8.mp3"/><Relationship Id="rId16" Type="http://schemas.openxmlformats.org/officeDocument/2006/relationships/image" Target="../media/image53.png"/><Relationship Id="rId20" Type="http://schemas.openxmlformats.org/officeDocument/2006/relationships/audio" Target="NULL"/><Relationship Id="rId1" Type="http://schemas.microsoft.com/office/2007/relationships/media" Target="../media/media8.mp3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microsoft.com/office/2007/relationships/hdphoto" Target="../media/hdphoto14.wdp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6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jpg"/><Relationship Id="rId12" Type="http://schemas.openxmlformats.org/officeDocument/2006/relationships/image" Target="../media/image49.png"/><Relationship Id="rId17" Type="http://schemas.openxmlformats.org/officeDocument/2006/relationships/image" Target="../media/image22.png"/><Relationship Id="rId2" Type="http://schemas.openxmlformats.org/officeDocument/2006/relationships/audio" Target="../media/media9.mp3"/><Relationship Id="rId16" Type="http://schemas.openxmlformats.org/officeDocument/2006/relationships/slide" Target="slide10.xml"/><Relationship Id="rId1" Type="http://schemas.microsoft.com/office/2007/relationships/media" Target="../media/media9.mp3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audio" Target="NULL"/><Relationship Id="rId4" Type="http://schemas.openxmlformats.org/officeDocument/2006/relationships/audio" Target="../media/audio2.wav"/><Relationship Id="rId9" Type="http://schemas.microsoft.com/office/2007/relationships/hdphoto" Target="../media/hdphoto14.wdp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52.png"/><Relationship Id="rId17" Type="http://schemas.openxmlformats.org/officeDocument/2006/relationships/image" Target="../media/image55.jpe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20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6.wdp"/><Relationship Id="rId5" Type="http://schemas.openxmlformats.org/officeDocument/2006/relationships/image" Target="../media/image41.jpg"/><Relationship Id="rId15" Type="http://schemas.openxmlformats.org/officeDocument/2006/relationships/slide" Target="slide10.xml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15.wdp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50.png"/><Relationship Id="rId17" Type="http://schemas.openxmlformats.org/officeDocument/2006/relationships/image" Target="../media/image56.jpe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6.wdp"/><Relationship Id="rId5" Type="http://schemas.openxmlformats.org/officeDocument/2006/relationships/image" Target="../media/image41.jpg"/><Relationship Id="rId15" Type="http://schemas.openxmlformats.org/officeDocument/2006/relationships/slide" Target="slide10.xml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15.wdp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microsoft.com/office/2007/relationships/hdphoto" Target="../media/hdphoto14.wdp"/><Relationship Id="rId12" Type="http://schemas.openxmlformats.org/officeDocument/2006/relationships/image" Target="../media/image53.png"/><Relationship Id="rId17" Type="http://schemas.openxmlformats.org/officeDocument/2006/relationships/audio" Target="NULL"/><Relationship Id="rId2" Type="http://schemas.openxmlformats.org/officeDocument/2006/relationships/audio" Target="../media/audio2.wav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6.wdp"/><Relationship Id="rId5" Type="http://schemas.openxmlformats.org/officeDocument/2006/relationships/image" Target="../media/image41.jpg"/><Relationship Id="rId15" Type="http://schemas.openxmlformats.org/officeDocument/2006/relationships/image" Target="../media/image22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15.wdp"/><Relationship Id="rId1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2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3.jpe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131" y="3772095"/>
            <a:ext cx="1521714" cy="232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573" y="4033315"/>
            <a:ext cx="1617277" cy="290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931305" y="-1096301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431331" y="4773891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lick.wav"/>
          </p:stSnd>
        </p:sndAc>
      </p:transition>
    </mc:Choice>
    <mc:Fallback xmlns="">
      <p:transition spd="slow">
        <p:random/>
        <p:sndAc>
          <p:stSnd>
            <p:snd r:embed="rId4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Comic Sans MS" pitchFamily="66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3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4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5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6" action="ppaction://hlinksldjump"/>
          </p:cNvPr>
          <p:cNvSpPr/>
          <p:nvPr/>
        </p:nvSpPr>
        <p:spPr>
          <a:xfrm>
            <a:off x="859321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7" action="ppaction://hlinksldjump"/>
          </p:cNvPr>
          <p:cNvSpPr/>
          <p:nvPr/>
        </p:nvSpPr>
        <p:spPr>
          <a:xfrm>
            <a:off x="2357239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8" action="ppaction://hlinksldjump"/>
          </p:cNvPr>
          <p:cNvSpPr/>
          <p:nvPr/>
        </p:nvSpPr>
        <p:spPr>
          <a:xfrm>
            <a:off x="3855155" y="52791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382622" y="-58893"/>
            <a:ext cx="3161526" cy="21452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LUCKY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6" name="Cute Background Music No Copyright  Funny Background Musi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77284" y="-1566334"/>
            <a:ext cx="541867" cy="541867"/>
          </a:xfrm>
          <a:prstGeom prst="rect">
            <a:avLst/>
          </a:prstGeom>
        </p:spPr>
      </p:pic>
      <p:sp>
        <p:nvSpPr>
          <p:cNvPr id="7" name="Rounded Rectangle 6">
            <a:hlinkClick r:id="rId25" action="ppaction://hlinksldjump"/>
          </p:cNvPr>
          <p:cNvSpPr/>
          <p:nvPr/>
        </p:nvSpPr>
        <p:spPr>
          <a:xfrm>
            <a:off x="6561092" y="5878287"/>
            <a:ext cx="2381955" cy="84908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7322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7" name="Check mark.wav"/>
          </p:stSnd>
        </p:sndAc>
      </p:transition>
    </mc:Choice>
    <mc:Fallback xmlns="">
      <p:transition spd="slow">
        <p:fade/>
        <p:sndAc>
          <p:stSnd>
            <p:snd r:embed="rId2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957" y="3223927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82" y="492866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8"/>
            <a:ext cx="10526728" cy="306319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What does a vet do?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5606" y="3513493"/>
            <a:ext cx="4906799" cy="10243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take care of animals.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1" y="3517681"/>
            <a:ext cx="5375563" cy="10243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play the violin.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5606" y="4617994"/>
            <a:ext cx="4906799" cy="10243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run a machine.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1" y="4622182"/>
            <a:ext cx="5375563" cy="10243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teach the students.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97268" y="353896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7868" y="465135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668" y="4663984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3558939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7" action="ppaction://hlinksldjump"/>
          </p:cNvPr>
          <p:cNvSpPr/>
          <p:nvPr/>
        </p:nvSpPr>
        <p:spPr>
          <a:xfrm>
            <a:off x="4632881" y="5743922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2" name="my uncle is a vet. he takes care of may animals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14323" y="1212751"/>
            <a:ext cx="1577769" cy="15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eck mark.wav"/>
          </p:stSnd>
        </p:sndAc>
      </p:transition>
    </mc:Choice>
    <mc:Fallback xmlns="">
      <p:transition spd="slow">
        <p:fade/>
        <p:sndAc>
          <p:stSnd>
            <p:snd r:embed="rId2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856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38910"/>
            <a:ext cx="10526728" cy="3424009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What does he do?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4821" y="3715777"/>
            <a:ext cx="490679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He’s a teacher.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05215" y="3719965"/>
            <a:ext cx="547544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He’s a firefighter.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4821" y="4604949"/>
            <a:ext cx="490679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He’s a doctor.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05215" y="4609137"/>
            <a:ext cx="547544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He’s a vet.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96" y="374125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7083" y="463831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55" y="464762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55" y="3790639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837413" y="5651816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21" name="Picture 2" descr="Firefighter Job Description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7" r="17579" b="11755"/>
          <a:stretch/>
        </p:blipFill>
        <p:spPr bwMode="auto">
          <a:xfrm>
            <a:off x="4343406" y="1156416"/>
            <a:ext cx="3523618" cy="2154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1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3450905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3. What does a farmer do?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5214" y="3805605"/>
            <a:ext cx="537588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He feeds animals.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14698" y="3809793"/>
            <a:ext cx="555688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He writes the song.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25214" y="4694776"/>
            <a:ext cx="5375889" cy="11594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He goes to school.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14698" y="4698964"/>
            <a:ext cx="5556888" cy="11594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He takes care of people.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15965" y="383107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6566" y="492622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70" y="4874366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70" y="3787598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858279" y="5873153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1026" name="Picture 2" descr="21,200+ Animal Husbandry Stock Photos, Pictures &amp; Royalty-Free Images -  iStock | Agriculture and animal husbandr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38" y="1181989"/>
            <a:ext cx="3421128" cy="225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72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353197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4. What does a firefighter do?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8321" y="3974413"/>
            <a:ext cx="490679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He drives a car.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8715" y="3978601"/>
            <a:ext cx="490679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He cooks food.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48321" y="4863585"/>
            <a:ext cx="490679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He puts out fire.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68715" y="4867773"/>
            <a:ext cx="490679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He takes photos.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96" y="399988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83" y="4927179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771" y="4908546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921" y="4051560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92895" y="5753100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22" name="Picture 2" descr="Firefighter Job Description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7" r="17579" b="11755"/>
          <a:stretch/>
        </p:blipFill>
        <p:spPr bwMode="auto">
          <a:xfrm>
            <a:off x="4343406" y="1156416"/>
            <a:ext cx="3523618" cy="2154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2428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9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2261312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5. What does your sister do?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24521" y="2869383"/>
            <a:ext cx="4906799" cy="10629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She’s a driver.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44915" y="2873571"/>
            <a:ext cx="4906799" cy="10629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She’s a teacher.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24519" y="4063281"/>
            <a:ext cx="4906799" cy="10629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She’s a nurse.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4914" y="4067469"/>
            <a:ext cx="4906799" cy="10629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She’s a guard.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28" y="3031945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13913" y="423373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02" y="4245329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03" y="3083618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4667495" y="5696965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07055"/>
            <a:ext cx="1429935" cy="685627"/>
          </a:xfrm>
          <a:prstGeom prst="rect">
            <a:avLst/>
          </a:prstGeom>
        </p:spPr>
      </p:pic>
      <p:pic>
        <p:nvPicPr>
          <p:cNvPr id="2" name="my sister is a teacher at school. she loves her job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42977" y="1091639"/>
            <a:ext cx="1083729" cy="10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eck mark.wav"/>
          </p:stSnd>
        </p:sndAc>
      </p:transition>
    </mc:Choice>
    <mc:Fallback xmlns="">
      <p:transition spd="slow">
        <p:fade/>
        <p:sndAc>
          <p:stSnd>
            <p:snd r:embed="rId2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548" y="3965894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323" y="4712618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52823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597714"/>
            <a:ext cx="10526728" cy="2027279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6. Where does your father work?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7488" y="3112216"/>
            <a:ext cx="5724917" cy="11905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A. He works in a park.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717961" y="5098959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5100344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0" y="3116404"/>
            <a:ext cx="5718485" cy="11905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B. He works in a laboratory.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7485" y="4440683"/>
            <a:ext cx="5724917" cy="11905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C. He works in a factory.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5998" y="4444871"/>
            <a:ext cx="5718485" cy="11905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D. He works in a restaurant.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681" y="3473328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99" y="4991448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70" y="4963575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721" y="3486042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50682" y="5753100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3" name="my father loves cooking. he's a chef in a big restaurant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27697" y="1375637"/>
            <a:ext cx="1117095" cy="111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eck mark.wav"/>
          </p:stSnd>
        </p:sndAc>
      </p:transition>
    </mc:Choice>
    <mc:Fallback xmlns="">
      <p:transition spd="slow">
        <p:fade/>
        <p:sndAc>
          <p:stSnd>
            <p:snd r:embed="rId19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4420880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161" y="501103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357933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7. What does he do?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444" y="3803807"/>
            <a:ext cx="4906799" cy="9621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He’s a vet.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5553945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838" y="3807995"/>
            <a:ext cx="5705562" cy="9621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He’s a photographer.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444" y="4922321"/>
            <a:ext cx="4906799" cy="9621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He’s a worker.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838" y="4926509"/>
            <a:ext cx="5705562" cy="9621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He’s a teacher.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19" y="380380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706" y="493021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55" y="4882448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55" y="3808713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716886" y="5884491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2050" name="Picture 2" descr="Everyone's A Photographer?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86" y="1051034"/>
            <a:ext cx="3603161" cy="240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14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2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2993183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8. What does a doctor do?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95984" y="3656409"/>
            <a:ext cx="4906799" cy="10649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He takes care of people.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6378" y="3660597"/>
            <a:ext cx="4906799" cy="10649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He takes care of flowers.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97521" y="4840544"/>
            <a:ext cx="4906799" cy="10649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C. He takes care of animals.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7915" y="4844732"/>
            <a:ext cx="4906799" cy="10649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D. He takes care of the trees.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17645" y="368188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9783" y="487390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971" y="4885505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34" y="3701854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527795" y="5932305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3074" name="Picture 2" descr="Deciding When to See a Doctor - familydoctor.or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95" y="1018307"/>
            <a:ext cx="3018816" cy="2012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22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" b="12164"/>
          <a:stretch/>
        </p:blipFill>
        <p:spPr>
          <a:xfrm>
            <a:off x="-116230" y="1105"/>
            <a:ext cx="12308231" cy="6954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28206"/>
            <a:ext cx="10526728" cy="4131737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9. Does a builder build the house?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endParaRPr lang="vi-VN" sz="2400" b="1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75606" y="4688858"/>
            <a:ext cx="490679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A. Yes, he does.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1" y="4693046"/>
            <a:ext cx="4906799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B. No, he doesn’t.</a:t>
            </a:r>
            <a:endParaRPr lang="vi-VN" sz="32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68" y="475245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7" y="4733819"/>
            <a:ext cx="804743" cy="70719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54795" y="5820334"/>
            <a:ext cx="2359211" cy="11049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902030302020204" pitchFamily="66" charset="0"/>
              </a:rPr>
              <a:t>BACK</a:t>
            </a:r>
            <a:endParaRPr lang="vi-VN" sz="24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8" y="119888"/>
            <a:ext cx="1429935" cy="685627"/>
          </a:xfrm>
          <a:prstGeom prst="rect">
            <a:avLst/>
          </a:prstGeom>
        </p:spPr>
      </p:pic>
      <p:pic>
        <p:nvPicPr>
          <p:cNvPr id="4100" name="Picture 4" descr="Deciding When to See a Doctor - familydoctor.or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605" y="1241755"/>
            <a:ext cx="4630795" cy="3086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37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7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4" b="4703"/>
          <a:stretch/>
        </p:blipFill>
        <p:spPr>
          <a:xfrm>
            <a:off x="-48541" y="0"/>
            <a:ext cx="12240541" cy="6891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583" y="170484"/>
            <a:ext cx="1456273" cy="698255"/>
          </a:xfrm>
          <a:prstGeom prst="rect">
            <a:avLst/>
          </a:prstGeom>
        </p:spPr>
      </p:pic>
      <p:pic>
        <p:nvPicPr>
          <p:cNvPr id="6" name="Fire Truck Siren 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4182" y="-694843"/>
            <a:ext cx="504497" cy="504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8221" y="209797"/>
            <a:ext cx="4947015" cy="1938992"/>
          </a:xfrm>
          <a:custGeom>
            <a:avLst/>
            <a:gdLst>
              <a:gd name="connsiteX0" fmla="*/ 0 w 4035329"/>
              <a:gd name="connsiteY0" fmla="*/ 357545 h 2145268"/>
              <a:gd name="connsiteX1" fmla="*/ 357545 w 4035329"/>
              <a:gd name="connsiteY1" fmla="*/ 0 h 2145268"/>
              <a:gd name="connsiteX2" fmla="*/ 1054795 w 4035329"/>
              <a:gd name="connsiteY2" fmla="*/ 0 h 2145268"/>
              <a:gd name="connsiteX3" fmla="*/ 1619236 w 4035329"/>
              <a:gd name="connsiteY3" fmla="*/ 0 h 2145268"/>
              <a:gd name="connsiteX4" fmla="*/ 2283284 w 4035329"/>
              <a:gd name="connsiteY4" fmla="*/ 0 h 2145268"/>
              <a:gd name="connsiteX5" fmla="*/ 2880927 w 4035329"/>
              <a:gd name="connsiteY5" fmla="*/ 0 h 2145268"/>
              <a:gd name="connsiteX6" fmla="*/ 3677784 w 4035329"/>
              <a:gd name="connsiteY6" fmla="*/ 0 h 2145268"/>
              <a:gd name="connsiteX7" fmla="*/ 4035329 w 4035329"/>
              <a:gd name="connsiteY7" fmla="*/ 357545 h 2145268"/>
              <a:gd name="connsiteX8" fmla="*/ 4035329 w 4035329"/>
              <a:gd name="connsiteY8" fmla="*/ 862875 h 2145268"/>
              <a:gd name="connsiteX9" fmla="*/ 4035329 w 4035329"/>
              <a:gd name="connsiteY9" fmla="*/ 1353902 h 2145268"/>
              <a:gd name="connsiteX10" fmla="*/ 4035329 w 4035329"/>
              <a:gd name="connsiteY10" fmla="*/ 1787723 h 2145268"/>
              <a:gd name="connsiteX11" fmla="*/ 3677784 w 4035329"/>
              <a:gd name="connsiteY11" fmla="*/ 2145268 h 2145268"/>
              <a:gd name="connsiteX12" fmla="*/ 2947331 w 4035329"/>
              <a:gd name="connsiteY12" fmla="*/ 2145268 h 2145268"/>
              <a:gd name="connsiteX13" fmla="*/ 2349688 w 4035329"/>
              <a:gd name="connsiteY13" fmla="*/ 2145268 h 2145268"/>
              <a:gd name="connsiteX14" fmla="*/ 1785248 w 4035329"/>
              <a:gd name="connsiteY14" fmla="*/ 2145268 h 2145268"/>
              <a:gd name="connsiteX15" fmla="*/ 1187605 w 4035329"/>
              <a:gd name="connsiteY15" fmla="*/ 2145268 h 2145268"/>
              <a:gd name="connsiteX16" fmla="*/ 357545 w 4035329"/>
              <a:gd name="connsiteY16" fmla="*/ 2145268 h 2145268"/>
              <a:gd name="connsiteX17" fmla="*/ 0 w 4035329"/>
              <a:gd name="connsiteY17" fmla="*/ 1787723 h 2145268"/>
              <a:gd name="connsiteX18" fmla="*/ 0 w 4035329"/>
              <a:gd name="connsiteY18" fmla="*/ 1353902 h 2145268"/>
              <a:gd name="connsiteX19" fmla="*/ 0 w 4035329"/>
              <a:gd name="connsiteY19" fmla="*/ 877176 h 2145268"/>
              <a:gd name="connsiteX20" fmla="*/ 0 w 4035329"/>
              <a:gd name="connsiteY20" fmla="*/ 357545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5329" h="2145268" fill="none" extrusionOk="0">
                <a:moveTo>
                  <a:pt x="0" y="357545"/>
                </a:moveTo>
                <a:cubicBezTo>
                  <a:pt x="18210" y="196135"/>
                  <a:pt x="134214" y="13639"/>
                  <a:pt x="357545" y="0"/>
                </a:cubicBezTo>
                <a:cubicBezTo>
                  <a:pt x="695613" y="18584"/>
                  <a:pt x="846317" y="11147"/>
                  <a:pt x="1054795" y="0"/>
                </a:cubicBezTo>
                <a:cubicBezTo>
                  <a:pt x="1263273" y="-11147"/>
                  <a:pt x="1419987" y="-13740"/>
                  <a:pt x="1619236" y="0"/>
                </a:cubicBezTo>
                <a:cubicBezTo>
                  <a:pt x="1818485" y="13740"/>
                  <a:pt x="1982712" y="-3950"/>
                  <a:pt x="2283284" y="0"/>
                </a:cubicBezTo>
                <a:cubicBezTo>
                  <a:pt x="2583856" y="3950"/>
                  <a:pt x="2673000" y="25233"/>
                  <a:pt x="2880927" y="0"/>
                </a:cubicBezTo>
                <a:cubicBezTo>
                  <a:pt x="3088854" y="-25233"/>
                  <a:pt x="3496212" y="-26872"/>
                  <a:pt x="3677784" y="0"/>
                </a:cubicBezTo>
                <a:cubicBezTo>
                  <a:pt x="3889072" y="-3032"/>
                  <a:pt x="4050085" y="172235"/>
                  <a:pt x="4035329" y="357545"/>
                </a:cubicBezTo>
                <a:cubicBezTo>
                  <a:pt x="4016832" y="577377"/>
                  <a:pt x="4050828" y="666631"/>
                  <a:pt x="4035329" y="862875"/>
                </a:cubicBezTo>
                <a:cubicBezTo>
                  <a:pt x="4019831" y="1059119"/>
                  <a:pt x="4017710" y="1237083"/>
                  <a:pt x="4035329" y="1353902"/>
                </a:cubicBezTo>
                <a:cubicBezTo>
                  <a:pt x="4052948" y="1470721"/>
                  <a:pt x="4048856" y="1621705"/>
                  <a:pt x="4035329" y="1787723"/>
                </a:cubicBezTo>
                <a:cubicBezTo>
                  <a:pt x="4003064" y="2003282"/>
                  <a:pt x="3882469" y="2164826"/>
                  <a:pt x="3677784" y="2145268"/>
                </a:cubicBezTo>
                <a:cubicBezTo>
                  <a:pt x="3340856" y="2151749"/>
                  <a:pt x="3244483" y="2114854"/>
                  <a:pt x="2947331" y="2145268"/>
                </a:cubicBezTo>
                <a:cubicBezTo>
                  <a:pt x="2650179" y="2175682"/>
                  <a:pt x="2498364" y="2149495"/>
                  <a:pt x="2349688" y="2145268"/>
                </a:cubicBezTo>
                <a:cubicBezTo>
                  <a:pt x="2201012" y="2141041"/>
                  <a:pt x="2011300" y="2140128"/>
                  <a:pt x="1785248" y="2145268"/>
                </a:cubicBezTo>
                <a:cubicBezTo>
                  <a:pt x="1559196" y="2150408"/>
                  <a:pt x="1414751" y="2120354"/>
                  <a:pt x="1187605" y="2145268"/>
                </a:cubicBezTo>
                <a:cubicBezTo>
                  <a:pt x="960459" y="2170182"/>
                  <a:pt x="573425" y="2170289"/>
                  <a:pt x="357545" y="2145268"/>
                </a:cubicBezTo>
                <a:cubicBezTo>
                  <a:pt x="137728" y="2147948"/>
                  <a:pt x="32037" y="2018839"/>
                  <a:pt x="0" y="1787723"/>
                </a:cubicBezTo>
                <a:cubicBezTo>
                  <a:pt x="3996" y="1678322"/>
                  <a:pt x="-18811" y="1564085"/>
                  <a:pt x="0" y="1353902"/>
                </a:cubicBezTo>
                <a:cubicBezTo>
                  <a:pt x="18811" y="1143719"/>
                  <a:pt x="7376" y="1081313"/>
                  <a:pt x="0" y="877176"/>
                </a:cubicBezTo>
                <a:cubicBezTo>
                  <a:pt x="-7376" y="673039"/>
                  <a:pt x="-2785" y="606599"/>
                  <a:pt x="0" y="357545"/>
                </a:cubicBezTo>
                <a:close/>
              </a:path>
              <a:path w="4035329" h="2145268" stroke="0" extrusionOk="0">
                <a:moveTo>
                  <a:pt x="0" y="357545"/>
                </a:moveTo>
                <a:cubicBezTo>
                  <a:pt x="-17767" y="149119"/>
                  <a:pt x="118960" y="15432"/>
                  <a:pt x="357545" y="0"/>
                </a:cubicBezTo>
                <a:cubicBezTo>
                  <a:pt x="676425" y="-18026"/>
                  <a:pt x="813390" y="35614"/>
                  <a:pt x="1087998" y="0"/>
                </a:cubicBezTo>
                <a:cubicBezTo>
                  <a:pt x="1362606" y="-35614"/>
                  <a:pt x="1516621" y="-1841"/>
                  <a:pt x="1718843" y="0"/>
                </a:cubicBezTo>
                <a:cubicBezTo>
                  <a:pt x="1921066" y="1841"/>
                  <a:pt x="2129137" y="-6804"/>
                  <a:pt x="2316486" y="0"/>
                </a:cubicBezTo>
                <a:cubicBezTo>
                  <a:pt x="2503835" y="6804"/>
                  <a:pt x="2831360" y="20530"/>
                  <a:pt x="3013736" y="0"/>
                </a:cubicBezTo>
                <a:cubicBezTo>
                  <a:pt x="3196112" y="-20530"/>
                  <a:pt x="3430648" y="20989"/>
                  <a:pt x="3677784" y="0"/>
                </a:cubicBezTo>
                <a:cubicBezTo>
                  <a:pt x="3894738" y="-31713"/>
                  <a:pt x="4011878" y="180687"/>
                  <a:pt x="4035329" y="357545"/>
                </a:cubicBezTo>
                <a:cubicBezTo>
                  <a:pt x="4039017" y="455432"/>
                  <a:pt x="4054602" y="697908"/>
                  <a:pt x="4035329" y="834271"/>
                </a:cubicBezTo>
                <a:cubicBezTo>
                  <a:pt x="4016056" y="970634"/>
                  <a:pt x="4028236" y="1061171"/>
                  <a:pt x="4035329" y="1268092"/>
                </a:cubicBezTo>
                <a:cubicBezTo>
                  <a:pt x="4042422" y="1475013"/>
                  <a:pt x="4034165" y="1585119"/>
                  <a:pt x="4035329" y="1787723"/>
                </a:cubicBezTo>
                <a:cubicBezTo>
                  <a:pt x="4052583" y="2010875"/>
                  <a:pt x="3878796" y="2181986"/>
                  <a:pt x="3677784" y="2145268"/>
                </a:cubicBezTo>
                <a:cubicBezTo>
                  <a:pt x="3448674" y="2145613"/>
                  <a:pt x="3377508" y="2128069"/>
                  <a:pt x="3113343" y="2145268"/>
                </a:cubicBezTo>
                <a:cubicBezTo>
                  <a:pt x="2849178" y="2162467"/>
                  <a:pt x="2656032" y="2157422"/>
                  <a:pt x="2382891" y="2145268"/>
                </a:cubicBezTo>
                <a:cubicBezTo>
                  <a:pt x="2109750" y="2133114"/>
                  <a:pt x="1962881" y="2174746"/>
                  <a:pt x="1785248" y="2145268"/>
                </a:cubicBezTo>
                <a:cubicBezTo>
                  <a:pt x="1607615" y="2115790"/>
                  <a:pt x="1261858" y="2163616"/>
                  <a:pt x="1121200" y="2145268"/>
                </a:cubicBezTo>
                <a:cubicBezTo>
                  <a:pt x="980542" y="2126920"/>
                  <a:pt x="533543" y="2183361"/>
                  <a:pt x="357545" y="2145268"/>
                </a:cubicBezTo>
                <a:cubicBezTo>
                  <a:pt x="145768" y="2102220"/>
                  <a:pt x="5912" y="1983989"/>
                  <a:pt x="0" y="1787723"/>
                </a:cubicBezTo>
                <a:cubicBezTo>
                  <a:pt x="-10850" y="1601324"/>
                  <a:pt x="20536" y="1441233"/>
                  <a:pt x="0" y="1353902"/>
                </a:cubicBezTo>
                <a:cubicBezTo>
                  <a:pt x="-20536" y="1266571"/>
                  <a:pt x="19139" y="1072700"/>
                  <a:pt x="0" y="848573"/>
                </a:cubicBezTo>
                <a:cubicBezTo>
                  <a:pt x="-19139" y="624446"/>
                  <a:pt x="-21225" y="571918"/>
                  <a:pt x="0" y="35754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Unit 7: Jobs</a:t>
            </a:r>
          </a:p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Task 1, 2,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25" y="2358586"/>
            <a:ext cx="3659889" cy="47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49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513" y="230188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543300" y="1971097"/>
            <a:ext cx="5333940" cy="707886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5. ASSESSMENT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2824454"/>
            <a:ext cx="6371081" cy="4778311"/>
          </a:xfrm>
          <a:prstGeom prst="rect">
            <a:avLst/>
          </a:prstGeom>
        </p:spPr>
      </p:pic>
      <p:pic>
        <p:nvPicPr>
          <p:cNvPr id="9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269" y="62020"/>
            <a:ext cx="836981" cy="401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915" y="105883"/>
            <a:ext cx="2992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Look and write.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05726" y="-144379"/>
            <a:ext cx="7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56" y="510514"/>
            <a:ext cx="3213586" cy="229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059" y="510514"/>
            <a:ext cx="3241291" cy="229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856" y="503708"/>
            <a:ext cx="3185883" cy="2299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76" y="3585598"/>
            <a:ext cx="3176650" cy="2308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7126" y="3576256"/>
            <a:ext cx="3232058" cy="2336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5325" y="3590109"/>
            <a:ext cx="3167414" cy="2308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648040" y="2784107"/>
            <a:ext cx="2798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 takes care of people: 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08487" y="2800656"/>
            <a:ext cx="3301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works in a studio: ___________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80932" y="2800656"/>
            <a:ext cx="2707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takes care of animals: 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415" y="5975267"/>
            <a:ext cx="2876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feeds animals: 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8437" y="5980602"/>
            <a:ext cx="3435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 helps students: ______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96819" y="5975478"/>
            <a:ext cx="280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puts out fires: _________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96819" y="6325248"/>
            <a:ext cx="189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firefighter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67851" y="3138844"/>
            <a:ext cx="2472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photographer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99031" y="3169988"/>
            <a:ext cx="75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vet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591" y="6311899"/>
            <a:ext cx="132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farmer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99059" y="6318839"/>
            <a:ext cx="141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teacher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69322" y="3138844"/>
            <a:ext cx="122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doctor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2722274"/>
            <a:ext cx="6371081" cy="477831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94260" y="365125"/>
            <a:ext cx="8358259" cy="5801461"/>
          </a:xfrm>
          <a:prstGeom prst="roundRect">
            <a:avLst/>
          </a:prstGeom>
          <a:solidFill>
            <a:schemeClr val="bg2">
              <a:alpha val="80000"/>
            </a:schemeClr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5638C-F987-D7DD-2DCF-4E6E34CFEED6}"/>
              </a:ext>
            </a:extLst>
          </p:cNvPr>
          <p:cNvSpPr txBox="1"/>
          <p:nvPr/>
        </p:nvSpPr>
        <p:spPr>
          <a:xfrm>
            <a:off x="2570561" y="1181340"/>
            <a:ext cx="7176891" cy="110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 defTabSz="914355">
              <a:buClr>
                <a:srgbClr val="F7AE54"/>
              </a:buClr>
            </a:pPr>
            <a:r>
              <a:rPr lang="en-US" sz="4000" b="1" kern="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UNIT 7: JOBS</a:t>
            </a:r>
          </a:p>
          <a:p>
            <a:pPr algn="ctr" defTabSz="914355">
              <a:buClr>
                <a:srgbClr val="F7AE54"/>
              </a:buClr>
            </a:pPr>
            <a:r>
              <a:rPr lang="en-GB" sz="4000" b="1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LESSON 3: PERIOD 1</a:t>
            </a:r>
            <a:endParaRPr lang="x-none" sz="4000" b="1" kern="0" spc="3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9FB625-6A68-5FF0-DF26-E15BE231D9D5}"/>
              </a:ext>
            </a:extLst>
          </p:cNvPr>
          <p:cNvSpPr txBox="1"/>
          <p:nvPr/>
        </p:nvSpPr>
        <p:spPr>
          <a:xfrm>
            <a:off x="3357163" y="2281996"/>
            <a:ext cx="5603686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  <a:r>
              <a:rPr lang="en-US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3200" kern="0" spc="300" dirty="0">
              <a:solidFill>
                <a:srgbClr val="C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9701B-801A-4103-2093-96C12922D5C2}"/>
              </a:ext>
            </a:extLst>
          </p:cNvPr>
          <p:cNvSpPr txBox="1"/>
          <p:nvPr/>
        </p:nvSpPr>
        <p:spPr>
          <a:xfrm>
            <a:off x="4093077" y="3015033"/>
            <a:ext cx="5654375" cy="25545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Vocabulary:</a:t>
            </a:r>
          </a:p>
          <a:p>
            <a:pPr defTabSz="914355">
              <a:buClr>
                <a:srgbClr val="000000"/>
              </a:buClr>
            </a:pPr>
            <a:r>
              <a:rPr lang="en-US" sz="320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1. firefighter</a:t>
            </a:r>
          </a:p>
          <a:p>
            <a:pPr defTabSz="914355">
              <a:buClr>
                <a:srgbClr val="000000"/>
              </a:buClr>
            </a:pPr>
            <a:r>
              <a:rPr lang="en-US" sz="320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2. feed animals</a:t>
            </a:r>
          </a:p>
          <a:p>
            <a:pPr defTabSz="914355">
              <a:buClr>
                <a:srgbClr val="000000"/>
              </a:buClr>
            </a:pPr>
            <a:r>
              <a:rPr lang="en-US" sz="320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3. put out fires</a:t>
            </a:r>
            <a:endParaRPr lang="en-US" sz="3200" kern="0" spc="300" dirty="0">
              <a:solidFill>
                <a:srgbClr val="C00000"/>
              </a:solidFill>
              <a:latin typeface="Comic Sans MS" panose="030F0702030302020204" pitchFamily="66" charset="0"/>
              <a:sym typeface="Arial"/>
            </a:endParaRPr>
          </a:p>
          <a:p>
            <a:pPr defTabSz="914355">
              <a:buClr>
                <a:srgbClr val="000000"/>
              </a:buClr>
            </a:pPr>
            <a:r>
              <a:rPr lang="en-US" sz="3200" kern="0" spc="300" dirty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4. take care of people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9F752B-EFC8-73EB-709D-F983DDA20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211" y="147668"/>
            <a:ext cx="1429178" cy="6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64541" descr="封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6454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717" y="1203798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64545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0" y="71762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454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6" y="525639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64533"/>
          <p:cNvSpPr txBox="1"/>
          <p:nvPr/>
        </p:nvSpPr>
        <p:spPr>
          <a:xfrm>
            <a:off x="1746207" y="2454493"/>
            <a:ext cx="6786995" cy="17543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9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8859" y="655755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161" y="182825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141" y="20387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2642955" y="1851939"/>
            <a:ext cx="6906090" cy="1446550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GB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Watch the video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2805637"/>
            <a:ext cx="6371081" cy="4778311"/>
          </a:xfrm>
          <a:prstGeom prst="rect">
            <a:avLst/>
          </a:prstGeom>
        </p:spPr>
      </p:pic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6337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057187" y="2128304"/>
            <a:ext cx="6058236" cy="707886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2. PRESENTATION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2727738"/>
            <a:ext cx="6371081" cy="4778311"/>
          </a:xfrm>
          <a:prstGeom prst="rect">
            <a:avLst/>
          </a:prstGeom>
        </p:spPr>
      </p:pic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6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1" y="0"/>
            <a:ext cx="12217853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379" y="221752"/>
            <a:ext cx="1564143" cy="7499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597780" y="2077160"/>
            <a:ext cx="4983510" cy="707886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3. PRACTICE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6106"/>
            <a:ext cx="6374453" cy="4780840"/>
          </a:xfrm>
          <a:prstGeom prst="rect">
            <a:avLst/>
          </a:prstGeom>
        </p:spPr>
      </p:pic>
      <p:pic>
        <p:nvPicPr>
          <p:cNvPr id="1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565E"/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487" y="784321"/>
            <a:ext cx="3238720" cy="2440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937" y="3867405"/>
            <a:ext cx="3286504" cy="2467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46" y="757002"/>
            <a:ext cx="3290349" cy="2467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458" y="3864393"/>
            <a:ext cx="3383542" cy="251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061" y="121877"/>
            <a:ext cx="1564144" cy="749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3820" y="3240432"/>
            <a:ext cx="2194631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firefighter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737" y="6354141"/>
            <a:ext cx="2292795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feed animals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6903" y="3224764"/>
            <a:ext cx="2246652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put out fires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8828" y="6361748"/>
            <a:ext cx="3143783" cy="51077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 care of people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514" y="158935"/>
            <a:ext cx="467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1. Listen and point. Repeat.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7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734" y="160593"/>
            <a:ext cx="541867" cy="5418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2105" y="2055813"/>
            <a:ext cx="1763520" cy="46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0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refighter Job Descrip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7" r="17579" b="11755"/>
          <a:stretch/>
        </p:blipFill>
        <p:spPr bwMode="auto">
          <a:xfrm>
            <a:off x="0" y="0"/>
            <a:ext cx="121919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703" y="183021"/>
            <a:ext cx="1564145" cy="7499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152" y="215139"/>
            <a:ext cx="444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2. Listen and tick.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745" y="2860899"/>
            <a:ext cx="10290507" cy="3904970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1. Jack wants to be a vet because he loves ____ 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animals.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people.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2. Milly wants to be a ___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firefighter.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photographer.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3. A firefighter ___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takes care of people. 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□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puts out fire.</a:t>
            </a:r>
          </a:p>
        </p:txBody>
      </p:sp>
      <p:pic>
        <p:nvPicPr>
          <p:cNvPr id="8" name="Picture 4" descr="green check mark 17350120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38" y="3732444"/>
            <a:ext cx="724806" cy="7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een check mark 17350120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17" y="4390626"/>
            <a:ext cx="724806" cy="72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een check mark 17350120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19" y="5157810"/>
            <a:ext cx="661117" cy="66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7.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60801" y="210056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1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0" y="0"/>
            <a:ext cx="12211390" cy="6854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141" y="99499"/>
            <a:ext cx="1563317" cy="749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804103" y="2055813"/>
            <a:ext cx="4564404" cy="707886"/>
          </a:xfrm>
          <a:custGeom>
            <a:avLst/>
            <a:gdLst>
              <a:gd name="connsiteX0" fmla="*/ 0 w 4852818"/>
              <a:gd name="connsiteY0" fmla="*/ 266740 h 1600438"/>
              <a:gd name="connsiteX1" fmla="*/ 266740 w 4852818"/>
              <a:gd name="connsiteY1" fmla="*/ 0 h 1600438"/>
              <a:gd name="connsiteX2" fmla="*/ 883788 w 4852818"/>
              <a:gd name="connsiteY2" fmla="*/ 0 h 1600438"/>
              <a:gd name="connsiteX3" fmla="*/ 1414450 w 4852818"/>
              <a:gd name="connsiteY3" fmla="*/ 0 h 1600438"/>
              <a:gd name="connsiteX4" fmla="*/ 2074691 w 4852818"/>
              <a:gd name="connsiteY4" fmla="*/ 0 h 1600438"/>
              <a:gd name="connsiteX5" fmla="*/ 2605353 w 4852818"/>
              <a:gd name="connsiteY5" fmla="*/ 0 h 1600438"/>
              <a:gd name="connsiteX6" fmla="*/ 3265595 w 4852818"/>
              <a:gd name="connsiteY6" fmla="*/ 0 h 1600438"/>
              <a:gd name="connsiteX7" fmla="*/ 3753063 w 4852818"/>
              <a:gd name="connsiteY7" fmla="*/ 0 h 1600438"/>
              <a:gd name="connsiteX8" fmla="*/ 4586078 w 4852818"/>
              <a:gd name="connsiteY8" fmla="*/ 0 h 1600438"/>
              <a:gd name="connsiteX9" fmla="*/ 4852818 w 4852818"/>
              <a:gd name="connsiteY9" fmla="*/ 266740 h 1600438"/>
              <a:gd name="connsiteX10" fmla="*/ 4852818 w 4852818"/>
              <a:gd name="connsiteY10" fmla="*/ 800219 h 1600438"/>
              <a:gd name="connsiteX11" fmla="*/ 4852818 w 4852818"/>
              <a:gd name="connsiteY11" fmla="*/ 1333698 h 1600438"/>
              <a:gd name="connsiteX12" fmla="*/ 4586078 w 4852818"/>
              <a:gd name="connsiteY12" fmla="*/ 1600438 h 1600438"/>
              <a:gd name="connsiteX13" fmla="*/ 4055416 w 4852818"/>
              <a:gd name="connsiteY13" fmla="*/ 1600438 h 1600438"/>
              <a:gd name="connsiteX14" fmla="*/ 3481562 w 4852818"/>
              <a:gd name="connsiteY14" fmla="*/ 1600438 h 1600438"/>
              <a:gd name="connsiteX15" fmla="*/ 2864513 w 4852818"/>
              <a:gd name="connsiteY15" fmla="*/ 1600438 h 1600438"/>
              <a:gd name="connsiteX16" fmla="*/ 2333852 w 4852818"/>
              <a:gd name="connsiteY16" fmla="*/ 1600438 h 1600438"/>
              <a:gd name="connsiteX17" fmla="*/ 1630417 w 4852818"/>
              <a:gd name="connsiteY17" fmla="*/ 1600438 h 1600438"/>
              <a:gd name="connsiteX18" fmla="*/ 1013368 w 4852818"/>
              <a:gd name="connsiteY18" fmla="*/ 1600438 h 1600438"/>
              <a:gd name="connsiteX19" fmla="*/ 266740 w 4852818"/>
              <a:gd name="connsiteY19" fmla="*/ 1600438 h 1600438"/>
              <a:gd name="connsiteX20" fmla="*/ 0 w 4852818"/>
              <a:gd name="connsiteY20" fmla="*/ 1333698 h 1600438"/>
              <a:gd name="connsiteX21" fmla="*/ 0 w 4852818"/>
              <a:gd name="connsiteY21" fmla="*/ 778880 h 1600438"/>
              <a:gd name="connsiteX22" fmla="*/ 0 w 4852818"/>
              <a:gd name="connsiteY22" fmla="*/ 26674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52818" h="1600438" fill="none" extrusionOk="0">
                <a:moveTo>
                  <a:pt x="0" y="266740"/>
                </a:moveTo>
                <a:cubicBezTo>
                  <a:pt x="-31306" y="117652"/>
                  <a:pt x="123638" y="3628"/>
                  <a:pt x="266740" y="0"/>
                </a:cubicBezTo>
                <a:cubicBezTo>
                  <a:pt x="477164" y="-11339"/>
                  <a:pt x="754756" y="7761"/>
                  <a:pt x="883788" y="0"/>
                </a:cubicBezTo>
                <a:cubicBezTo>
                  <a:pt x="1012820" y="-7761"/>
                  <a:pt x="1236965" y="4373"/>
                  <a:pt x="1414450" y="0"/>
                </a:cubicBezTo>
                <a:cubicBezTo>
                  <a:pt x="1591935" y="-4373"/>
                  <a:pt x="1771831" y="-7256"/>
                  <a:pt x="2074691" y="0"/>
                </a:cubicBezTo>
                <a:cubicBezTo>
                  <a:pt x="2377551" y="7256"/>
                  <a:pt x="2444087" y="-6293"/>
                  <a:pt x="2605353" y="0"/>
                </a:cubicBezTo>
                <a:cubicBezTo>
                  <a:pt x="2766619" y="6293"/>
                  <a:pt x="3052441" y="-15378"/>
                  <a:pt x="3265595" y="0"/>
                </a:cubicBezTo>
                <a:cubicBezTo>
                  <a:pt x="3478749" y="15378"/>
                  <a:pt x="3607357" y="-18148"/>
                  <a:pt x="3753063" y="0"/>
                </a:cubicBezTo>
                <a:cubicBezTo>
                  <a:pt x="3898769" y="18148"/>
                  <a:pt x="4343487" y="11656"/>
                  <a:pt x="4586078" y="0"/>
                </a:cubicBezTo>
                <a:cubicBezTo>
                  <a:pt x="4758097" y="22906"/>
                  <a:pt x="4867123" y="110871"/>
                  <a:pt x="4852818" y="266740"/>
                </a:cubicBezTo>
                <a:cubicBezTo>
                  <a:pt x="4841606" y="464288"/>
                  <a:pt x="4849443" y="674172"/>
                  <a:pt x="4852818" y="800219"/>
                </a:cubicBezTo>
                <a:cubicBezTo>
                  <a:pt x="4856193" y="926266"/>
                  <a:pt x="4830005" y="1138554"/>
                  <a:pt x="4852818" y="1333698"/>
                </a:cubicBezTo>
                <a:cubicBezTo>
                  <a:pt x="4866615" y="1477362"/>
                  <a:pt x="4728618" y="1633521"/>
                  <a:pt x="4586078" y="1600438"/>
                </a:cubicBezTo>
                <a:cubicBezTo>
                  <a:pt x="4339616" y="1598567"/>
                  <a:pt x="4201303" y="1620103"/>
                  <a:pt x="4055416" y="1600438"/>
                </a:cubicBezTo>
                <a:cubicBezTo>
                  <a:pt x="3909529" y="1580773"/>
                  <a:pt x="3631613" y="1596882"/>
                  <a:pt x="3481562" y="1600438"/>
                </a:cubicBezTo>
                <a:cubicBezTo>
                  <a:pt x="3331511" y="1603994"/>
                  <a:pt x="3110344" y="1574500"/>
                  <a:pt x="2864513" y="1600438"/>
                </a:cubicBezTo>
                <a:cubicBezTo>
                  <a:pt x="2618682" y="1626376"/>
                  <a:pt x="2579665" y="1598547"/>
                  <a:pt x="2333852" y="1600438"/>
                </a:cubicBezTo>
                <a:cubicBezTo>
                  <a:pt x="2088039" y="1602329"/>
                  <a:pt x="1816636" y="1633571"/>
                  <a:pt x="1630417" y="1600438"/>
                </a:cubicBezTo>
                <a:cubicBezTo>
                  <a:pt x="1444199" y="1567305"/>
                  <a:pt x="1161939" y="1592248"/>
                  <a:pt x="1013368" y="1600438"/>
                </a:cubicBezTo>
                <a:cubicBezTo>
                  <a:pt x="864797" y="1608628"/>
                  <a:pt x="505476" y="1623028"/>
                  <a:pt x="266740" y="1600438"/>
                </a:cubicBezTo>
                <a:cubicBezTo>
                  <a:pt x="104662" y="1583549"/>
                  <a:pt x="12281" y="1467725"/>
                  <a:pt x="0" y="1333698"/>
                </a:cubicBezTo>
                <a:cubicBezTo>
                  <a:pt x="-2012" y="1105303"/>
                  <a:pt x="-10360" y="894874"/>
                  <a:pt x="0" y="778880"/>
                </a:cubicBezTo>
                <a:cubicBezTo>
                  <a:pt x="10360" y="662886"/>
                  <a:pt x="-4467" y="420636"/>
                  <a:pt x="0" y="266740"/>
                </a:cubicBezTo>
                <a:close/>
              </a:path>
              <a:path w="4852818" h="1600438" stroke="0" extrusionOk="0">
                <a:moveTo>
                  <a:pt x="0" y="266740"/>
                </a:moveTo>
                <a:cubicBezTo>
                  <a:pt x="-3654" y="117170"/>
                  <a:pt x="110165" y="3475"/>
                  <a:pt x="266740" y="0"/>
                </a:cubicBezTo>
                <a:cubicBezTo>
                  <a:pt x="488875" y="-11909"/>
                  <a:pt x="779752" y="32006"/>
                  <a:pt x="970175" y="0"/>
                </a:cubicBezTo>
                <a:cubicBezTo>
                  <a:pt x="1160599" y="-32006"/>
                  <a:pt x="1271624" y="10918"/>
                  <a:pt x="1544030" y="0"/>
                </a:cubicBezTo>
                <a:cubicBezTo>
                  <a:pt x="1816437" y="-10918"/>
                  <a:pt x="1832820" y="-16939"/>
                  <a:pt x="2074691" y="0"/>
                </a:cubicBezTo>
                <a:cubicBezTo>
                  <a:pt x="2316562" y="16939"/>
                  <a:pt x="2595111" y="-8483"/>
                  <a:pt x="2734933" y="0"/>
                </a:cubicBezTo>
                <a:cubicBezTo>
                  <a:pt x="2874755" y="8483"/>
                  <a:pt x="3038764" y="17483"/>
                  <a:pt x="3308788" y="0"/>
                </a:cubicBezTo>
                <a:cubicBezTo>
                  <a:pt x="3578812" y="-17483"/>
                  <a:pt x="3809799" y="-6401"/>
                  <a:pt x="4012223" y="0"/>
                </a:cubicBezTo>
                <a:cubicBezTo>
                  <a:pt x="4214648" y="6401"/>
                  <a:pt x="4391362" y="-16635"/>
                  <a:pt x="4586078" y="0"/>
                </a:cubicBezTo>
                <a:cubicBezTo>
                  <a:pt x="4730133" y="5395"/>
                  <a:pt x="4839007" y="103405"/>
                  <a:pt x="4852818" y="266740"/>
                </a:cubicBezTo>
                <a:cubicBezTo>
                  <a:pt x="4841508" y="509748"/>
                  <a:pt x="4854293" y="622358"/>
                  <a:pt x="4852818" y="778880"/>
                </a:cubicBezTo>
                <a:cubicBezTo>
                  <a:pt x="4851343" y="935402"/>
                  <a:pt x="4841840" y="1149733"/>
                  <a:pt x="4852818" y="1333698"/>
                </a:cubicBezTo>
                <a:cubicBezTo>
                  <a:pt x="4869832" y="1464201"/>
                  <a:pt x="4754691" y="1586705"/>
                  <a:pt x="4586078" y="1600438"/>
                </a:cubicBezTo>
                <a:cubicBezTo>
                  <a:pt x="4444467" y="1601775"/>
                  <a:pt x="4251671" y="1625470"/>
                  <a:pt x="3969030" y="1600438"/>
                </a:cubicBezTo>
                <a:cubicBezTo>
                  <a:pt x="3686389" y="1575406"/>
                  <a:pt x="3647968" y="1604151"/>
                  <a:pt x="3438368" y="1600438"/>
                </a:cubicBezTo>
                <a:cubicBezTo>
                  <a:pt x="3228768" y="1596725"/>
                  <a:pt x="3029300" y="1630283"/>
                  <a:pt x="2821320" y="1600438"/>
                </a:cubicBezTo>
                <a:cubicBezTo>
                  <a:pt x="2613340" y="1570593"/>
                  <a:pt x="2469424" y="1567468"/>
                  <a:pt x="2117885" y="1600438"/>
                </a:cubicBezTo>
                <a:cubicBezTo>
                  <a:pt x="1766346" y="1633408"/>
                  <a:pt x="1757232" y="1597042"/>
                  <a:pt x="1500837" y="1600438"/>
                </a:cubicBezTo>
                <a:cubicBezTo>
                  <a:pt x="1244442" y="1603834"/>
                  <a:pt x="1161332" y="1623040"/>
                  <a:pt x="1013368" y="1600438"/>
                </a:cubicBezTo>
                <a:cubicBezTo>
                  <a:pt x="865404" y="1577836"/>
                  <a:pt x="513011" y="1622922"/>
                  <a:pt x="266740" y="1600438"/>
                </a:cubicBezTo>
                <a:cubicBezTo>
                  <a:pt x="123913" y="1597775"/>
                  <a:pt x="-6618" y="1491521"/>
                  <a:pt x="0" y="1333698"/>
                </a:cubicBezTo>
                <a:cubicBezTo>
                  <a:pt x="-7533" y="1188768"/>
                  <a:pt x="-19244" y="1023656"/>
                  <a:pt x="0" y="810889"/>
                </a:cubicBezTo>
                <a:cubicBezTo>
                  <a:pt x="19244" y="598122"/>
                  <a:pt x="-18829" y="517325"/>
                  <a:pt x="0" y="266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4. PRODUCTION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776" y="2903420"/>
            <a:ext cx="6371081" cy="4778311"/>
          </a:xfrm>
          <a:prstGeom prst="rect">
            <a:avLst/>
          </a:prstGeom>
        </p:spPr>
      </p:pic>
      <p:pic>
        <p:nvPicPr>
          <p:cNvPr id="1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565E"/>
          </a:solidFill>
          <a:ln w="5715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342" y="184056"/>
            <a:ext cx="1564144" cy="749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514" y="158935"/>
            <a:ext cx="467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3. Look and say.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282" y="1987911"/>
            <a:ext cx="2024033" cy="1804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538" y="1991785"/>
            <a:ext cx="2042932" cy="1804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3061" y="1991785"/>
            <a:ext cx="2032300" cy="1804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9603" y="1991785"/>
            <a:ext cx="2041876" cy="1804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338740" y="5456730"/>
            <a:ext cx="2010766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takes care of people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244" y="5458277"/>
            <a:ext cx="1918876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cooks good food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6522" y="5456731"/>
            <a:ext cx="1789912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feeds animals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0723" y="5460603"/>
            <a:ext cx="2134918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takes care of animals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41280" y="5460603"/>
            <a:ext cx="1489860" cy="919401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takes photos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" b="1461"/>
          <a:stretch/>
        </p:blipFill>
        <p:spPr bwMode="auto">
          <a:xfrm>
            <a:off x="7437867" y="1991785"/>
            <a:ext cx="2053999" cy="1804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</p:spPr>
      </p:pic>
      <p:cxnSp>
        <p:nvCxnSpPr>
          <p:cNvPr id="17" name="Straight Arrow Connector 16"/>
          <p:cNvCxnSpPr>
            <a:stCxn id="7" idx="2"/>
            <a:endCxn id="14" idx="0"/>
          </p:cNvCxnSpPr>
          <p:nvPr/>
        </p:nvCxnSpPr>
        <p:spPr>
          <a:xfrm>
            <a:off x="1397299" y="3792717"/>
            <a:ext cx="7250883" cy="1667886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05726" y="-144379"/>
            <a:ext cx="7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  <a:endCxn id="12" idx="0"/>
          </p:cNvCxnSpPr>
          <p:nvPr/>
        </p:nvCxnSpPr>
        <p:spPr>
          <a:xfrm>
            <a:off x="3777005" y="3796460"/>
            <a:ext cx="9677" cy="1661817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  <a:endCxn id="15" idx="0"/>
          </p:cNvCxnSpPr>
          <p:nvPr/>
        </p:nvCxnSpPr>
        <p:spPr>
          <a:xfrm>
            <a:off x="6129212" y="3796590"/>
            <a:ext cx="4856998" cy="1664013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6" idx="2"/>
            <a:endCxn id="13" idx="0"/>
          </p:cNvCxnSpPr>
          <p:nvPr/>
        </p:nvCxnSpPr>
        <p:spPr>
          <a:xfrm flipH="1">
            <a:off x="6161478" y="3796586"/>
            <a:ext cx="2303389" cy="1660145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2"/>
            <a:endCxn id="11" idx="0"/>
          </p:cNvCxnSpPr>
          <p:nvPr/>
        </p:nvCxnSpPr>
        <p:spPr>
          <a:xfrm flipH="1">
            <a:off x="1344123" y="3796590"/>
            <a:ext cx="9476418" cy="166014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584524" y="919122"/>
            <a:ext cx="4282876" cy="807483"/>
          </a:xfrm>
          <a:prstGeom prst="wedgeRoundRectCallout">
            <a:avLst>
              <a:gd name="adj1" fmla="val -53719"/>
              <a:gd name="adj2" fmla="val 52964"/>
              <a:gd name="adj3" fmla="val 16667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A vet takes care of animals.</a:t>
            </a:r>
            <a:endParaRPr lang="en-US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54820" y="2417862"/>
            <a:ext cx="31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987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73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8&quot;/&gt;&lt;/object&gt;&lt;object type=&quot;3&quot; unique_id=&quot;10020&quot;&gt;&lt;property id=&quot;20148&quot; value=&quot;5&quot;/&gt;&lt;property id=&quot;20300&quot; value=&quot;Slide 18&quot;/&gt;&lt;property id=&quot;20307&quot; value=&quot;279&quot;/&gt;&lt;/object&gt;&lt;object type=&quot;3&quot; unique_id=&quot;10021&quot;&gt;&lt;property id=&quot;20148&quot; value=&quot;5&quot;/&gt;&lt;property id=&quot;20300&quot; value=&quot;Slide 19&quot;/&gt;&lt;property id=&quot;20307&quot; value=&quot;280&quot;/&gt;&lt;/object&gt;&lt;object type=&quot;3&quot; unique_id=&quot;10022&quot;&gt;&lt;property id=&quot;20148&quot; value=&quot;5&quot;/&gt;&lt;property id=&quot;20300&quot; value=&quot;Slide 20&quot;/&gt;&lt;property id=&quot;20307&quot; value=&quot;281&quot;/&gt;&lt;/object&gt;&lt;object type=&quot;3&quot; unique_id=&quot;10023&quot;&gt;&lt;property id=&quot;20148&quot; value=&quot;5&quot;/&gt;&lt;property id=&quot;20300&quot; value=&quot;Slide 21&quot;/&gt;&lt;property id=&quot;20307&quot; value=&quot;282&quot;/&gt;&lt;/object&gt;&lt;object type=&quot;3&quot; unique_id=&quot;10024&quot;&gt;&lt;property id=&quot;20148&quot; value=&quot;5&quot;/&gt;&lt;property id=&quot;20300&quot; value=&quot;Slide 22&quot;/&gt;&lt;property id=&quot;20307&quot; value=&quot;269&quot;/&gt;&lt;/object&gt;&lt;object type=&quot;3&quot; unique_id=&quot;10025&quot;&gt;&lt;property id=&quot;20148&quot; value=&quot;5&quot;/&gt;&lt;property id=&quot;20300&quot; value=&quot;Slide 23&quot;/&gt;&lt;property id=&quot;20307&quot; value=&quot;270&quot;/&gt;&lt;/object&gt;&lt;object type=&quot;3&quot; unique_id=&quot;10026&quot;&gt;&lt;property id=&quot;20148&quot; value=&quot;5&quot;/&gt;&lt;property id=&quot;20300&quot; value=&quot;Slide 24&quot;/&gt;&lt;property id=&quot;20307&quot; value=&quot;271&quot;/&gt;&lt;/object&gt;&lt;object type=&quot;3&quot; unique_id=&quot;10027&quot;&gt;&lt;property id=&quot;20148&quot; value=&quot;5&quot;/&gt;&lt;property id=&quot;20300&quot; value=&quot;Slide 25&quot;/&gt;&lt;property id=&quot;20307&quot; value=&quot;272&quot;/&gt;&lt;/object&gt;&lt;/object&gt;&lt;object type=&quot;8&quot; unique_id=&quot;1005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590</Words>
  <Application>Microsoft Office PowerPoint</Application>
  <PresentationFormat>Widescreen</PresentationFormat>
  <Paragraphs>125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黑体</vt:lpstr>
      <vt:lpstr>Arial</vt:lpstr>
      <vt:lpstr>Calibri</vt:lpstr>
      <vt:lpstr>Calibri Light</vt:lpstr>
      <vt:lpstr>Changa One</vt:lpstr>
      <vt:lpstr>Comic Sans MS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Le Khanh</dc:creator>
  <cp:lastModifiedBy>THIS_PC</cp:lastModifiedBy>
  <cp:revision>37</cp:revision>
  <dcterms:created xsi:type="dcterms:W3CDTF">2023-07-16T09:39:02Z</dcterms:created>
  <dcterms:modified xsi:type="dcterms:W3CDTF">2024-01-22T07:37:54Z</dcterms:modified>
</cp:coreProperties>
</file>