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71" r:id="rId11"/>
    <p:sldId id="272" r:id="rId12"/>
    <p:sldId id="273" r:id="rId13"/>
    <p:sldId id="274" r:id="rId14"/>
    <p:sldId id="27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144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F38528-E894-4A92-97AD-436552A70CEF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0DA07-4D54-47BF-A057-E673C0391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00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altLang="vi-VN">
              <a:cs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69C9AE-4534-4F1F-9AFD-574412F65465}" type="slidenum">
              <a:rPr lang="en-US" altLang="vi-VN" sz="1200" smtClean="0"/>
              <a:pPr/>
              <a:t>1</a:t>
            </a:fld>
            <a:endParaRPr lang="en-US" altLang="vi-VN" sz="1200"/>
          </a:p>
        </p:txBody>
      </p:sp>
    </p:spTree>
    <p:extLst>
      <p:ext uri="{BB962C8B-B14F-4D97-AF65-F5344CB8AC3E}">
        <p14:creationId xmlns:p14="http://schemas.microsoft.com/office/powerpoint/2010/main" val="4124933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1D1D-D93F-4897-99E4-58DDB76464E4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A1571-EC0A-46A0-B291-8FB57A6E5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84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1D1D-D93F-4897-99E4-58DDB76464E4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A1571-EC0A-46A0-B291-8FB57A6E5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08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1D1D-D93F-4897-99E4-58DDB76464E4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A1571-EC0A-46A0-B291-8FB57A6E5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0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1D1D-D93F-4897-99E4-58DDB76464E4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A1571-EC0A-46A0-B291-8FB57A6E5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40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1D1D-D93F-4897-99E4-58DDB76464E4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A1571-EC0A-46A0-B291-8FB57A6E5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38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1D1D-D93F-4897-99E4-58DDB76464E4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A1571-EC0A-46A0-B291-8FB57A6E5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171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1D1D-D93F-4897-99E4-58DDB76464E4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A1571-EC0A-46A0-B291-8FB57A6E5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99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1D1D-D93F-4897-99E4-58DDB76464E4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A1571-EC0A-46A0-B291-8FB57A6E5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19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1D1D-D93F-4897-99E4-58DDB76464E4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A1571-EC0A-46A0-B291-8FB57A6E5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49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1D1D-D93F-4897-99E4-58DDB76464E4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A1571-EC0A-46A0-B291-8FB57A6E5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20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1D1D-D93F-4897-99E4-58DDB76464E4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A1571-EC0A-46A0-B291-8FB57A6E5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85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21D1D-D93F-4897-99E4-58DDB76464E4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A1571-EC0A-46A0-B291-8FB57A6E5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0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19.jpeg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gif"/><Relationship Id="rId12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11" Type="http://schemas.openxmlformats.org/officeDocument/2006/relationships/image" Target="../media/image9.gif"/><Relationship Id="rId5" Type="http://schemas.openxmlformats.org/officeDocument/2006/relationships/image" Target="../media/image3.gif"/><Relationship Id="rId10" Type="http://schemas.openxmlformats.org/officeDocument/2006/relationships/image" Target="../media/image8.gif"/><Relationship Id="rId4" Type="http://schemas.openxmlformats.org/officeDocument/2006/relationships/audio" Target="../media/audio1.wav"/><Relationship Id="rId9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13.wmf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ộ ảnh nền PowerPoint dành cho giáo viên - Mẫu hình nền PowerPoint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" y="0"/>
            <a:ext cx="12087497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95601" y="2743200"/>
            <a:ext cx="6046359" cy="294696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vi-VN" sz="405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405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TIẾNG VIỆT </a:t>
            </a:r>
          </a:p>
          <a:p>
            <a:pPr algn="ctr">
              <a:defRPr/>
            </a:pPr>
            <a:r>
              <a:rPr lang="en-US" sz="405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LỚP 1</a:t>
            </a:r>
            <a:endParaRPr lang="vi-VN" sz="4050" b="1" cap="all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vi-VN" sz="405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vi-VN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TẬP NÂNG CAO TUẦN 16</a:t>
            </a:r>
          </a:p>
          <a:p>
            <a:pPr algn="ctr">
              <a:defRPr/>
            </a:pP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TIẾT 2</a:t>
            </a:r>
          </a:p>
        </p:txBody>
      </p:sp>
      <p:sp>
        <p:nvSpPr>
          <p:cNvPr id="4" name="Rectangle 3"/>
          <p:cNvSpPr/>
          <p:nvPr/>
        </p:nvSpPr>
        <p:spPr>
          <a:xfrm>
            <a:off x="1801583" y="1500868"/>
            <a:ext cx="8779326" cy="268939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99999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3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PHÒNG GIÁO DỤC&amp;ĐÀO TẠO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820978497"/>
      </p:ext>
    </p:extLst>
  </p:cSld>
  <p:clrMapOvr>
    <a:masterClrMapping/>
  </p:clrMapOvr>
  <p:transition spd="slow" advTm="33275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09800" y="507275"/>
            <a:ext cx="7696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-SGK-TV" pitchFamily="2" charset="0"/>
                <a:cs typeface="Arial-SGK-TV" pitchFamily="2" charset="0"/>
              </a:rPr>
              <a:t>Bài tập:</a:t>
            </a:r>
          </a:p>
          <a:p>
            <a:r>
              <a:rPr lang="en-US" sz="5400" dirty="0">
                <a:latin typeface="Arial-SGK-TV" pitchFamily="2" charset="0"/>
                <a:cs typeface="Arial-SGK-TV" pitchFamily="2" charset="0"/>
              </a:rPr>
              <a:t>b. Điền uân hay uât?</a:t>
            </a:r>
          </a:p>
          <a:p>
            <a:r>
              <a:rPr lang="en-US" sz="5400" dirty="0">
                <a:latin typeface="Arial-SGK-TV" pitchFamily="2" charset="0"/>
                <a:cs typeface="Arial-SGK-TV" pitchFamily="2" charset="0"/>
              </a:rPr>
              <a:t>kh.....  vác     sản x......</a:t>
            </a:r>
          </a:p>
          <a:p>
            <a:endParaRPr lang="en-US" sz="5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5400" dirty="0">
                <a:latin typeface="Arial-SGK-TV" pitchFamily="2" charset="0"/>
                <a:cs typeface="Arial-SGK-TV" pitchFamily="2" charset="0"/>
              </a:rPr>
              <a:t>           mùa x......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95600" y="4953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95600" y="2123935"/>
            <a:ext cx="1711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uân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33508" y="2156205"/>
            <a:ext cx="17112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uất</a:t>
            </a:r>
          </a:p>
          <a:p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22274" y="3778565"/>
            <a:ext cx="1711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uân</a:t>
            </a:r>
          </a:p>
        </p:txBody>
      </p:sp>
    </p:spTree>
    <p:extLst>
      <p:ext uri="{BB962C8B-B14F-4D97-AF65-F5344CB8AC3E}">
        <p14:creationId xmlns:p14="http://schemas.microsoft.com/office/powerpoint/2010/main" val="21989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01589" y="5529943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khuân vác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902" y="0"/>
            <a:ext cx="6127161" cy="536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3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53840" y="5320938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sản xuất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17" y="-1"/>
            <a:ext cx="6644912" cy="499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07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65435" y="1345324"/>
            <a:ext cx="7696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Bài tập:</a:t>
            </a:r>
          </a:p>
          <a:p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6000" dirty="0"/>
              <a:t>Viết 1 câu có tiếng chứa vần </a:t>
            </a:r>
            <a:r>
              <a:rPr lang="en-US" sz="6000" b="1" dirty="0"/>
              <a:t>uyên.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5600" y="4953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04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3810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con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1524000" y="-38100"/>
            <a:ext cx="9144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755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657599" y="2899954"/>
            <a:ext cx="5251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3598587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92D05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752600" y="1219200"/>
            <a:ext cx="8610600" cy="32766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2160648"/>
            <a:ext cx="8267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latin typeface="Arial-SGK-TV" pitchFamily="2" charset="0"/>
                <a:cs typeface="Arial-SGK-TV" pitchFamily="2" charset="0"/>
              </a:rPr>
              <a:t>uân, uât, uyên, uyêt, oan, oăn, oat, oăt, oai, uê, uy</a:t>
            </a:r>
            <a:endParaRPr lang="en-US" sz="3200" b="1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91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-433137"/>
            <a:ext cx="9144000" cy="6858000"/>
          </a:xfrm>
          <a:prstGeom prst="rect">
            <a:avLst/>
          </a:prstGeom>
          <a:solidFill>
            <a:srgbClr val="92D05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37855" y="1051478"/>
            <a:ext cx="9448800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marR="939800" indent="254000">
              <a:lnSpc>
                <a:spcPct val="110000"/>
              </a:lnSpc>
              <a:spcAft>
                <a:spcPts val="3200"/>
              </a:spcAft>
            </a:pPr>
            <a:r>
              <a:rPr lang="en-US" sz="5400" dirty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huân chương, pháp luật, xao xuyến, tâm huyết, hoa xoan, tóc xoăn, hoạt bát, loắt choắt, củ khoai, hoa huệ, tinh túy.</a:t>
            </a:r>
            <a:endParaRPr lang="en-US" sz="5400" b="1" dirty="0">
              <a:solidFill>
                <a:schemeClr val="bg1"/>
              </a:solidFill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274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69326" y="0"/>
            <a:ext cx="5590903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53544" y="230449"/>
            <a:ext cx="740664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Những con thuyền nhỏ</a:t>
            </a:r>
          </a:p>
          <a:p>
            <a:endParaRPr lang="en-US" sz="2400" b="1" i="1" dirty="0">
              <a:solidFill>
                <a:srgbClr val="00B0F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400" b="1" dirty="0">
                <a:latin typeface="Arial-SGK-TV" pitchFamily="2" charset="0"/>
                <a:cs typeface="Arial-SGK-TV" pitchFamily="2" charset="0"/>
              </a:rPr>
              <a:t>Những con thuyền nhỏ</a:t>
            </a:r>
          </a:p>
          <a:p>
            <a:r>
              <a:rPr lang="en-US" sz="2400" b="1" dirty="0">
                <a:latin typeface="Arial-SGK-TV" pitchFamily="2" charset="0"/>
                <a:cs typeface="Arial-SGK-TV" pitchFamily="2" charset="0"/>
              </a:rPr>
              <a:t>Những con thuyền xanh</a:t>
            </a:r>
          </a:p>
          <a:p>
            <a:r>
              <a:rPr lang="en-US" sz="2400" b="1" dirty="0">
                <a:latin typeface="Arial-SGK-TV" pitchFamily="2" charset="0"/>
                <a:cs typeface="Arial-SGK-TV" pitchFamily="2" charset="0"/>
              </a:rPr>
              <a:t>Trôi đi bập bềnh</a:t>
            </a:r>
          </a:p>
          <a:p>
            <a:r>
              <a:rPr lang="en-US" sz="2400" b="1" dirty="0">
                <a:latin typeface="Arial-SGK-TV" pitchFamily="2" charset="0"/>
                <a:cs typeface="Arial-SGK-TV" pitchFamily="2" charset="0"/>
              </a:rPr>
              <a:t>Trên dòng sông nhỏ.</a:t>
            </a:r>
          </a:p>
          <a:p>
            <a:endParaRPr lang="en-US" sz="2400" b="1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b="1" dirty="0">
                <a:latin typeface="Arial-SGK-TV" pitchFamily="2" charset="0"/>
                <a:cs typeface="Arial-SGK-TV" pitchFamily="2" charset="0"/>
              </a:rPr>
              <a:t>Những con thuyền đỏ</a:t>
            </a:r>
          </a:p>
          <a:p>
            <a:r>
              <a:rPr lang="en-US" sz="2400" b="1" dirty="0">
                <a:latin typeface="Arial-SGK-TV" pitchFamily="2" charset="0"/>
                <a:cs typeface="Arial-SGK-TV" pitchFamily="2" charset="0"/>
              </a:rPr>
              <a:t>Làm bằng lá xanh</a:t>
            </a:r>
          </a:p>
          <a:p>
            <a:r>
              <a:rPr lang="en-US" sz="2400" b="1" dirty="0">
                <a:latin typeface="Arial-SGK-TV" pitchFamily="2" charset="0"/>
                <a:cs typeface="Arial-SGK-TV" pitchFamily="2" charset="0"/>
              </a:rPr>
              <a:t>Những con thuyền xanh</a:t>
            </a:r>
          </a:p>
          <a:p>
            <a:r>
              <a:rPr lang="en-US" sz="2400" b="1" dirty="0">
                <a:latin typeface="Arial-SGK-TV" pitchFamily="2" charset="0"/>
                <a:cs typeface="Arial-SGK-TV" pitchFamily="2" charset="0"/>
              </a:rPr>
              <a:t>Làm bằng lá đỏ.</a:t>
            </a:r>
          </a:p>
          <a:p>
            <a:endParaRPr lang="en-US" sz="2400" b="1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b="1" dirty="0">
                <a:latin typeface="Arial-SGK-TV" pitchFamily="2" charset="0"/>
                <a:cs typeface="Arial-SGK-TV" pitchFamily="2" charset="0"/>
              </a:rPr>
              <a:t>Cuộc đời ấu thơ</a:t>
            </a:r>
          </a:p>
          <a:p>
            <a:r>
              <a:rPr lang="en-US" sz="2400" b="1" dirty="0">
                <a:latin typeface="Arial-SGK-TV" pitchFamily="2" charset="0"/>
                <a:cs typeface="Arial-SGK-TV" pitchFamily="2" charset="0"/>
              </a:rPr>
              <a:t>Màu xanh màu đỏ</a:t>
            </a:r>
          </a:p>
          <a:p>
            <a:r>
              <a:rPr lang="en-US" sz="2400" b="1" dirty="0">
                <a:latin typeface="Arial-SGK-TV" pitchFamily="2" charset="0"/>
                <a:cs typeface="Arial-SGK-TV" pitchFamily="2" charset="0"/>
              </a:rPr>
              <a:t>Những con thuyền nhỏ</a:t>
            </a:r>
          </a:p>
          <a:p>
            <a:r>
              <a:rPr lang="en-US" sz="2400" b="1" dirty="0">
                <a:latin typeface="Arial-SGK-TV" pitchFamily="2" charset="0"/>
                <a:cs typeface="Arial-SGK-TV" pitchFamily="2" charset="0"/>
              </a:rPr>
              <a:t>Trên dòng sông mơ.</a:t>
            </a:r>
          </a:p>
          <a:p>
            <a:r>
              <a:rPr lang="en-US" sz="2400" b="1" dirty="0">
                <a:latin typeface="Arial-SGK-TV" pitchFamily="2" charset="0"/>
                <a:cs typeface="Arial-SGK-TV" pitchFamily="2" charset="0"/>
              </a:rPr>
              <a:t>( Nguyễn Đức Toàn)</a:t>
            </a:r>
          </a:p>
        </p:txBody>
      </p:sp>
    </p:spTree>
    <p:extLst>
      <p:ext uri="{BB962C8B-B14F-4D97-AF65-F5344CB8AC3E}">
        <p14:creationId xmlns:p14="http://schemas.microsoft.com/office/powerpoint/2010/main" val="3760826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2438401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2057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6248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536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0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762001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22042" y="62055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8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0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3317876" y="457201"/>
            <a:ext cx="5749925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LuyÖn viÕt vë</a:t>
            </a: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82688" y="341313"/>
            <a:ext cx="2732088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08538"/>
            <a:ext cx="2732088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935914" y="1"/>
            <a:ext cx="2732087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277226" y="4467226"/>
            <a:ext cx="2732087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4154488" y="2170114"/>
            <a:ext cx="4227512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334090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0322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17520" y="151180"/>
            <a:ext cx="89154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HP001 4 hàng" pitchFamily="34" charset="0"/>
              </a:rPr>
              <a:t>+ uân, uât, uyên, uyêt, oan, oăn, oat, oăt, oai, uê, uy.</a:t>
            </a:r>
          </a:p>
          <a:p>
            <a:r>
              <a:rPr lang="en-US" sz="6000" b="1" dirty="0">
                <a:latin typeface="HP001 4 hàng" pitchFamily="34" charset="0"/>
              </a:rPr>
              <a:t>+ xao xuyến, tâm huyết, hoa xoan, loắt choắt.  </a:t>
            </a:r>
          </a:p>
          <a:p>
            <a:r>
              <a:rPr lang="en-US" sz="6000" b="1" dirty="0">
                <a:latin typeface="HP001 4 hàng" pitchFamily="34" charset="0"/>
              </a:rPr>
              <a:t>+ Chúng em chào cờ vào ngày đầu tuần. </a:t>
            </a:r>
          </a:p>
        </p:txBody>
      </p:sp>
    </p:spTree>
    <p:extLst>
      <p:ext uri="{BB962C8B-B14F-4D97-AF65-F5344CB8AC3E}">
        <p14:creationId xmlns:p14="http://schemas.microsoft.com/office/powerpoint/2010/main" val="3284940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0" y="526492"/>
            <a:ext cx="9144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-SGK-TV" pitchFamily="2" charset="0"/>
                <a:cs typeface="Arial-SGK-TV" pitchFamily="2" charset="0"/>
              </a:rPr>
              <a:t>Bài tập:</a:t>
            </a:r>
          </a:p>
          <a:p>
            <a:r>
              <a:rPr lang="en-US" sz="5400" dirty="0">
                <a:latin typeface="Arial-SGK-TV" pitchFamily="2" charset="0"/>
                <a:cs typeface="Arial-SGK-TV" pitchFamily="2" charset="0"/>
              </a:rPr>
              <a:t>a. Điền 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uyên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hay 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uyêt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?</a:t>
            </a:r>
          </a:p>
          <a:p>
            <a:r>
              <a:rPr lang="en-US" sz="5400" dirty="0">
                <a:latin typeface="Arial-SGK-TV" pitchFamily="2" charset="0"/>
                <a:cs typeface="Arial-SGK-TV" pitchFamily="2" charset="0"/>
              </a:rPr>
              <a:t> tr…..     tranh   trăng  kh.....</a:t>
            </a:r>
          </a:p>
          <a:p>
            <a:r>
              <a:rPr lang="en-US" sz="5400" dirty="0">
                <a:latin typeface="Arial-SGK-TV" pitchFamily="2" charset="0"/>
                <a:cs typeface="Arial-SGK-TV" pitchFamily="2" charset="0"/>
              </a:rPr>
              <a:t>              l….     viết</a:t>
            </a:r>
          </a:p>
          <a:p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5600" y="4953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64085" y="2188486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uyện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26285" y="2188486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uyết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08720" y="2981187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uyện  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267</Words>
  <Application>Microsoft Office PowerPoint</Application>
  <PresentationFormat>Widescreen</PresentationFormat>
  <Paragraphs>52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Arial-SGK-TV</vt:lpstr>
      <vt:lpstr>Ariston</vt:lpstr>
      <vt:lpstr>.VnCooperH</vt:lpstr>
      <vt:lpstr>Arial</vt:lpstr>
      <vt:lpstr>Calibri</vt:lpstr>
      <vt:lpstr>Calibri Light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</cp:lastModifiedBy>
  <cp:revision>8</cp:revision>
  <dcterms:created xsi:type="dcterms:W3CDTF">2020-08-23T15:40:22Z</dcterms:created>
  <dcterms:modified xsi:type="dcterms:W3CDTF">2024-01-12T10:17:47Z</dcterms:modified>
</cp:coreProperties>
</file>