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CB73-D942-4DCC-B6C8-ABA7662E993A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ee16933ee8154ecc3025b99153a4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336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78: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4" y="990600"/>
            <a:ext cx="1578246" cy="762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990601"/>
            <a:ext cx="1752600" cy="761999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635" y="1752600"/>
            <a:ext cx="2127930" cy="8001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9718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47244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00200"/>
            <a:ext cx="6019800" cy="2773362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C00000"/>
                </a:solidFill>
              </a:rPr>
              <a:t>Nghỉ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giải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lao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slide-thuyet-trinh-dep-29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Củng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cố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dặn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Tìm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tiếng</a:t>
            </a:r>
            <a:r>
              <a:rPr lang="en-US" sz="4400" dirty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từ</a:t>
            </a:r>
            <a:r>
              <a:rPr lang="en-US" sz="4400" dirty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chứa</a:t>
            </a:r>
            <a:r>
              <a:rPr lang="en-US" sz="4400" dirty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vần</a:t>
            </a:r>
            <a:r>
              <a:rPr lang="en-US" sz="4400" dirty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r>
              <a:rPr lang="en-US" sz="4400" dirty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- </a:t>
            </a:r>
            <a:r>
              <a:rPr lang="en-US" sz="4400" dirty="0" err="1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562600" cy="1447800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khoai</a:t>
            </a:r>
            <a:endParaRPr lang="en-US" sz="40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2590800"/>
            <a:ext cx="289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ngoái</a:t>
            </a:r>
            <a:endParaRPr lang="en-US" sz="40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thuế</a:t>
            </a:r>
            <a:endParaRPr lang="en-US" sz="40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lũy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0800" y="2743200"/>
            <a:ext cx="2819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ngoại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572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v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495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3a4f61ab654490a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257800"/>
            <a:ext cx="85725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990600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2286000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6619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34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257800"/>
            <a:ext cx="28194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tra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257800"/>
            <a:ext cx="39624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mùa xuâ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772400" cy="517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0"/>
            <a:ext cx="2743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võ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võ thuậ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77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22098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52578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 x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53340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 th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pic>
        <p:nvPicPr>
          <p:cNvPr id="6" name="Picture 5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2514600" cy="3200400"/>
          </a:xfrm>
          <a:prstGeom prst="rect">
            <a:avLst/>
          </a:prstGeom>
        </p:spPr>
      </p:pic>
      <p:pic>
        <p:nvPicPr>
          <p:cNvPr id="7" name="Picture 6" descr="mùa xuâ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11264" y="2057400"/>
            <a:ext cx="2375136" cy="3200400"/>
          </a:xfrm>
          <a:prstGeom prst="rect">
            <a:avLst/>
          </a:prstGeom>
        </p:spPr>
      </p:pic>
      <p:pic>
        <p:nvPicPr>
          <p:cNvPr id="8" name="Picture 7" descr="võ thuậ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971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99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Arial-SGK-TV</vt:lpstr>
      <vt:lpstr>Arial</vt:lpstr>
      <vt:lpstr>Calibri</vt:lpstr>
      <vt:lpstr>Times New Roman</vt:lpstr>
      <vt:lpstr>Office Theme</vt:lpstr>
      <vt:lpstr>Bài 78: uân - uât</vt:lpstr>
      <vt:lpstr>PowerPoint Presentation</vt:lpstr>
      <vt:lpstr>oai    uê    uy   </vt:lpstr>
      <vt:lpstr>PowerPoint Presentation</vt:lpstr>
      <vt:lpstr>uân      uât</vt:lpstr>
      <vt:lpstr>tuần tra</vt:lpstr>
      <vt:lpstr>mùa xuân</vt:lpstr>
      <vt:lpstr>võ thuật</vt:lpstr>
      <vt:lpstr>tuần tra</vt:lpstr>
      <vt:lpstr>uân      uât</vt:lpstr>
      <vt:lpstr>Nghỉ giải lao</vt:lpstr>
      <vt:lpstr>PowerPoint Presentation</vt:lpstr>
      <vt:lpstr>Củng cố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78: uân - uât</dc:title>
  <dc:creator>nga</dc:creator>
  <cp:lastModifiedBy>Laptop</cp:lastModifiedBy>
  <cp:revision>9</cp:revision>
  <dcterms:created xsi:type="dcterms:W3CDTF">2020-08-23T09:31:59Z</dcterms:created>
  <dcterms:modified xsi:type="dcterms:W3CDTF">2024-01-12T10:16:27Z</dcterms:modified>
</cp:coreProperties>
</file>