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2"/>
  </p:notesMasterIdLst>
  <p:sldIdLst>
    <p:sldId id="289" r:id="rId2"/>
    <p:sldId id="272" r:id="rId3"/>
    <p:sldId id="273" r:id="rId4"/>
    <p:sldId id="301" r:id="rId5"/>
    <p:sldId id="274" r:id="rId6"/>
    <p:sldId id="275" r:id="rId7"/>
    <p:sldId id="276" r:id="rId8"/>
    <p:sldId id="277" r:id="rId9"/>
    <p:sldId id="278" r:id="rId10"/>
    <p:sldId id="27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4.photo.talk.zdn.vn/2419275048068022184/8e11f9752dc8d19688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500131" y="233695"/>
            <a:ext cx="192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3314" name="Picture 2" descr="https://f8.photo.talk.zdn.vn/4152224088811050010/ef4291f74b4bb715ee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470"/>
            <a:ext cx="9143999" cy="43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604977" y="1998922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8716" y="1998922"/>
            <a:ext cx="1499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64511" y="2402958"/>
            <a:ext cx="1357424" cy="3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52800" y="2392326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"/>
          <p:cNvSpPr/>
          <p:nvPr/>
        </p:nvSpPr>
        <p:spPr>
          <a:xfrm>
            <a:off x="268652" y="552466"/>
            <a:ext cx="27678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Tô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>
                <a:solidFill>
                  <a:srgbClr val="4CA420"/>
                </a:solidFill>
                <a:ea typeface="Arial Rounded"/>
              </a:rPr>
              <a:t>C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chu 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8623" y="0"/>
            <a:ext cx="5730949" cy="5143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63656" y="786809"/>
            <a:ext cx="41573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3656" y="1750827"/>
            <a:ext cx="4157330" cy="15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3656" y="2654595"/>
            <a:ext cx="415733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3656" y="3583172"/>
            <a:ext cx="415733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72125" y="131134"/>
            <a:ext cx="287079" cy="409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6513187" y="2173030"/>
            <a:ext cx="287079" cy="409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4816549" y="304358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804265" y="300812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813246" y="294169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818474" y="286637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354;p11"/>
          <p:cNvSpPr/>
          <p:nvPr/>
        </p:nvSpPr>
        <p:spPr>
          <a:xfrm>
            <a:off x="3946432" y="393452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28" name="Google Shape;354;p11"/>
          <p:cNvSpPr/>
          <p:nvPr/>
        </p:nvSpPr>
        <p:spPr>
          <a:xfrm>
            <a:off x="3917852" y="163814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6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29" name="Google Shape;354;p11"/>
          <p:cNvSpPr/>
          <p:nvPr/>
        </p:nvSpPr>
        <p:spPr>
          <a:xfrm>
            <a:off x="3940559" y="2007432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5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0" name="Google Shape;354;p11"/>
          <p:cNvSpPr/>
          <p:nvPr/>
        </p:nvSpPr>
        <p:spPr>
          <a:xfrm>
            <a:off x="3921641" y="2453303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4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1" name="Google Shape;354;p11"/>
          <p:cNvSpPr/>
          <p:nvPr/>
        </p:nvSpPr>
        <p:spPr>
          <a:xfrm>
            <a:off x="3919832" y="2936547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3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2" name="Google Shape;354;p11"/>
          <p:cNvSpPr/>
          <p:nvPr/>
        </p:nvSpPr>
        <p:spPr>
          <a:xfrm>
            <a:off x="3946432" y="341979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2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3" name="Google Shape;354;p11"/>
          <p:cNvSpPr/>
          <p:nvPr/>
        </p:nvSpPr>
        <p:spPr>
          <a:xfrm>
            <a:off x="4641452" y="4077141"/>
            <a:ext cx="1829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2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4" name="Google Shape;354;p11"/>
          <p:cNvSpPr/>
          <p:nvPr/>
        </p:nvSpPr>
        <p:spPr>
          <a:xfrm>
            <a:off x="5157001" y="4076700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3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5" name="Google Shape;354;p11"/>
          <p:cNvSpPr/>
          <p:nvPr/>
        </p:nvSpPr>
        <p:spPr>
          <a:xfrm>
            <a:off x="5605217" y="4083344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sym typeface="Arial" panose="020B0604020202020204"/>
              </a:rPr>
              <a:t>4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6" name="Google Shape;354;p11"/>
          <p:cNvSpPr/>
          <p:nvPr/>
        </p:nvSpPr>
        <p:spPr>
          <a:xfrm>
            <a:off x="6172617" y="4083343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sym typeface="Arial" panose="020B0604020202020204"/>
              </a:rPr>
              <a:t>5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7" name="Google Shape;354;p11"/>
          <p:cNvSpPr/>
          <p:nvPr/>
        </p:nvSpPr>
        <p:spPr>
          <a:xfrm>
            <a:off x="4708433" y="4617378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0" y="493281"/>
            <a:ext cx="919716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hoặc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ngoài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536592" y="198315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40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4740835" y="1995542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6863795" y="198315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uyêt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2408423" y="1995542"/>
            <a:ext cx="1990165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iêt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575;p21"/>
          <p:cNvSpPr/>
          <p:nvPr/>
        </p:nvSpPr>
        <p:spPr>
          <a:xfrm>
            <a:off x="3829789" y="3567305"/>
            <a:ext cx="804795" cy="589217"/>
          </a:xfrm>
          <a:prstGeom prst="roundRect">
            <a:avLst>
              <a:gd name="adj" fmla="val 16667"/>
            </a:avLst>
          </a:prstGeom>
          <a:ln>
            <a:solidFill>
              <a:srgbClr val="CC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850065" y="2617858"/>
            <a:ext cx="2062716" cy="93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15301" y="2538197"/>
            <a:ext cx="1490076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0660" y="2524017"/>
            <a:ext cx="563518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34584" y="2565977"/>
            <a:ext cx="3626914" cy="1270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37684" y="2538197"/>
            <a:ext cx="4612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4456" y="2535209"/>
            <a:ext cx="4612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51105" y="2535209"/>
            <a:ext cx="325645" cy="1473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49602" y="2586224"/>
            <a:ext cx="709341" cy="316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3"/>
          <p:cNvSpPr/>
          <p:nvPr/>
        </p:nvSpPr>
        <p:spPr>
          <a:xfrm>
            <a:off x="152052" y="63849"/>
            <a:ext cx="89919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tên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bức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AutoShape 2" descr="https://f16.photo.talk.zdn.vn/6305821816467018651/8c8aff08fdb701e958a6.jpg"/>
          <p:cNvSpPr>
            <a:spLocks noChangeAspect="1" noChangeArrowheads="1"/>
          </p:cNvSpPr>
          <p:nvPr/>
        </p:nvSpPr>
        <p:spPr bwMode="auto">
          <a:xfrm>
            <a:off x="1250729" y="4544496"/>
            <a:ext cx="205827" cy="2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4340" name="Picture 4" descr="https://f16.photo.talk.zdn.vn/6305821816467018651/8c8aff08fdb701e958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027"/>
            <a:ext cx="9144000" cy="400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</Words>
  <Application>Microsoft Office PowerPoint</Application>
  <PresentationFormat>On-screen Show (16:9)</PresentationFormat>
  <Paragraphs>31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Rounded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GHC</cp:lastModifiedBy>
  <cp:revision>52</cp:revision>
  <dcterms:created xsi:type="dcterms:W3CDTF">2020-08-13T09:19:00Z</dcterms:created>
  <dcterms:modified xsi:type="dcterms:W3CDTF">2024-01-12T07:38:07Z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