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9" r:id="rId3"/>
    <p:sldId id="258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9" autoAdjust="0"/>
    <p:restoredTop sz="81283" autoAdjust="0"/>
  </p:normalViewPr>
  <p:slideViewPr>
    <p:cSldViewPr snapToGrid="0">
      <p:cViewPr varScale="1">
        <p:scale>
          <a:sx n="56" d="100"/>
          <a:sy n="56" d="100"/>
        </p:scale>
        <p:origin x="13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7330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3: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9054" y="2938662"/>
            <a:ext cx="631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latin typeface="Book Antiqua" panose="02040602050305030304" pitchFamily="18" charset="0"/>
              </a:rPr>
              <a:t> 3: </a:t>
            </a:r>
            <a:r>
              <a:rPr lang="en-US" sz="4400" b="1" dirty="0" err="1" smtClean="0">
                <a:latin typeface="Book Antiqua" panose="02040602050305030304" pitchFamily="18" charset="0"/>
              </a:rPr>
              <a:t>Luyện</a:t>
            </a:r>
            <a:r>
              <a:rPr lang="en-US" sz="4400" b="1" dirty="0" smtClean="0"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latin typeface="Book Antiqua" panose="02040602050305030304" pitchFamily="18" charset="0"/>
              </a:rPr>
              <a:t>tập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6" y="1894596"/>
            <a:ext cx="11359532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-9191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637" y="839098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72" y="88973"/>
            <a:ext cx="3415544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25" y="3328984"/>
            <a:ext cx="4679911" cy="1019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66" y="3202647"/>
            <a:ext cx="4468974" cy="1019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66" y="4348090"/>
            <a:ext cx="4468974" cy="1019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8478" y="5103574"/>
            <a:ext cx="3126256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6377" y="181200"/>
            <a:ext cx="1729937" cy="1947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24" y="4329766"/>
            <a:ext cx="4679911" cy="1019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65910" y="1534018"/>
            <a:ext cx="709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75, 64, 87, 46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9822" y="3407969"/>
            <a:ext cx="3787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= 70 + 5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3662" y="3519766"/>
            <a:ext cx="38529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= 60 + 4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9822" y="4516535"/>
            <a:ext cx="3787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= 80 + 7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3662" y="4554024"/>
            <a:ext cx="38529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= 40 + 6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191655" y="6141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91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8" grpId="0" animBg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57285"/>
              </p:ext>
            </p:extLst>
          </p:nvPr>
        </p:nvGraphicFramePr>
        <p:xfrm>
          <a:off x="2168704" y="262852"/>
          <a:ext cx="5940650" cy="1016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7253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319038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28667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33569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</a:tblGrid>
              <a:tr h="51699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4996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03846" y="689867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8891" y="68986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6" y="-603693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34492" y="5734638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7654" y="177552"/>
            <a:ext cx="581729" cy="5635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4815" y="177552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1813" y="746529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216525" y="791502"/>
            <a:ext cx="589502" cy="484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5808182" y="782162"/>
            <a:ext cx="602558" cy="494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>
          <a:xfrm>
            <a:off x="4567385" y="860392"/>
            <a:ext cx="580359" cy="352181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11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2F5E5"/>
              </a:clrFrom>
              <a:clrTo>
                <a:srgbClr val="F2F5E5">
                  <a:alpha val="0"/>
                </a:srgbClr>
              </a:clrTo>
            </a:clrChange>
          </a:blip>
          <a:srcRect l="16186" t="27162" r="48812" b="34809"/>
          <a:stretch/>
        </p:blipFill>
        <p:spPr>
          <a:xfrm>
            <a:off x="97654" y="2049717"/>
            <a:ext cx="5117871" cy="31276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95612" y="1692337"/>
            <a:ext cx="6279445" cy="1938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495612" y="3764061"/>
            <a:ext cx="6523154" cy="20272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b.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12088" y="2644227"/>
            <a:ext cx="248170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+ 8 = 19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72664" y="3049445"/>
            <a:ext cx="627140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5359" y="4506149"/>
            <a:ext cx="248170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8 = 2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5934" y="4911367"/>
            <a:ext cx="646283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 animBg="1"/>
      <p:bldP spid="4" grpId="0" animBg="1"/>
      <p:bldP spid="29" grpId="0" animBg="1"/>
      <p:bldP spid="31" grpId="0"/>
      <p:bldP spid="32" grpId="0"/>
      <p:bldP spid="36" grpId="0"/>
      <p:bldP spid="37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95"/>
            <a:ext cx="12260090" cy="705865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780576" y="1286146"/>
            <a:ext cx="1523481" cy="1490844"/>
            <a:chOff x="3871503" y="2444872"/>
            <a:chExt cx="1625593" cy="1598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6" t="34208" r="1415" b="33738"/>
            <a:stretch/>
          </p:blipFill>
          <p:spPr>
            <a:xfrm>
              <a:off x="3871503" y="2444872"/>
              <a:ext cx="1625593" cy="1598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25054" y="2752713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50</a:t>
              </a:r>
              <a:endParaRPr lang="en-US" sz="28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64465" y="1295559"/>
            <a:ext cx="1620737" cy="1490844"/>
            <a:chOff x="5416230" y="2435636"/>
            <a:chExt cx="1616358" cy="1529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67779" r="50948" b="1245"/>
            <a:stretch/>
          </p:blipFill>
          <p:spPr>
            <a:xfrm>
              <a:off x="5416230" y="2435636"/>
              <a:ext cx="1616358" cy="152988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68895" y="2752713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60</a:t>
              </a:r>
              <a:endParaRPr lang="en-US" sz="2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4919" y="1286146"/>
            <a:ext cx="1562913" cy="1546878"/>
            <a:chOff x="7032588" y="2477382"/>
            <a:chExt cx="1625593" cy="1598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6" t="34208" r="1415" b="33738"/>
            <a:stretch/>
          </p:blipFill>
          <p:spPr>
            <a:xfrm>
              <a:off x="7032588" y="2477382"/>
              <a:ext cx="1625593" cy="15987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12638" y="2772497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70</a:t>
              </a:r>
              <a:endParaRPr lang="en-US" sz="28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978" y="109386"/>
            <a:ext cx="1221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706241" y="2838759"/>
            <a:ext cx="1655988" cy="1471439"/>
            <a:chOff x="777367" y="4759479"/>
            <a:chExt cx="1655988" cy="14714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2290" r="53986" b="68619"/>
            <a:stretch/>
          </p:blipFill>
          <p:spPr>
            <a:xfrm>
              <a:off x="777367" y="4759479"/>
              <a:ext cx="1655988" cy="14714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11784" y="4969333"/>
              <a:ext cx="42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69879" y="1271802"/>
            <a:ext cx="1510445" cy="1462796"/>
            <a:chOff x="8568080" y="2455089"/>
            <a:chExt cx="1616358" cy="1529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67779" r="50948" b="1245"/>
            <a:stretch/>
          </p:blipFill>
          <p:spPr>
            <a:xfrm>
              <a:off x="8568080" y="2455089"/>
              <a:ext cx="1616358" cy="152988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108576" y="2772497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40</a:t>
              </a:r>
              <a:endParaRPr lang="en-US" sz="28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17396" y="2844050"/>
            <a:ext cx="1458761" cy="1422203"/>
            <a:chOff x="2468315" y="4759479"/>
            <a:chExt cx="1458761" cy="1422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" t="34344" r="51855" b="33737"/>
            <a:stretch/>
          </p:blipFill>
          <p:spPr>
            <a:xfrm>
              <a:off x="2468315" y="4759479"/>
              <a:ext cx="1458761" cy="142220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97131" y="496961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30</a:t>
              </a:r>
              <a:endParaRPr lang="en-US" sz="2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21493" y="2845603"/>
            <a:ext cx="1454119" cy="1466148"/>
            <a:chOff x="3927077" y="4764770"/>
            <a:chExt cx="1454119" cy="14661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6" t="68013" r="2554" b="-202"/>
            <a:stretch/>
          </p:blipFill>
          <p:spPr>
            <a:xfrm>
              <a:off x="3927077" y="4764770"/>
              <a:ext cx="1454119" cy="146614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355892" y="503739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41</a:t>
              </a:r>
              <a:endParaRPr lang="en-US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69879" y="2838759"/>
            <a:ext cx="1458761" cy="1422203"/>
            <a:chOff x="5420798" y="4754188"/>
            <a:chExt cx="1458761" cy="14222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" t="34344" r="51855" b="33737"/>
            <a:stretch/>
          </p:blipFill>
          <p:spPr>
            <a:xfrm>
              <a:off x="5420798" y="4754188"/>
              <a:ext cx="1458761" cy="142220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86090" y="502215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35</a:t>
              </a:r>
              <a:endParaRPr lang="en-US" sz="28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28640" y="2844050"/>
            <a:ext cx="1454119" cy="1466148"/>
            <a:chOff x="6879559" y="4759479"/>
            <a:chExt cx="1454119" cy="14661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6" t="68013" r="2554" b="-202"/>
            <a:stretch/>
          </p:blipFill>
          <p:spPr>
            <a:xfrm>
              <a:off x="6879559" y="4759479"/>
              <a:ext cx="1454119" cy="146614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63983" y="503739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39</a:t>
              </a:r>
              <a:endParaRPr lang="en-US" sz="2800" b="1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7017818" y="2914215"/>
            <a:ext cx="1005759" cy="90823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52975" y="2893995"/>
            <a:ext cx="1005759" cy="9082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56611" y="1303660"/>
            <a:ext cx="1661612" cy="1427571"/>
            <a:chOff x="2139677" y="2468146"/>
            <a:chExt cx="1731826" cy="155217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2290" r="53986" b="68619"/>
            <a:stretch/>
          </p:blipFill>
          <p:spPr>
            <a:xfrm>
              <a:off x="2139677" y="2468146"/>
              <a:ext cx="1731826" cy="155217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110939" y="2732652"/>
              <a:ext cx="40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249976" y="4230477"/>
            <a:ext cx="7142490" cy="24330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41</a:t>
            </a: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30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 – 30 = 11</a:t>
            </a: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11.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86627" y="5249277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6888 -0.04004 C -0.08321 -0.04907 -0.10469 -0.05393 -0.12722 -0.05393 C -0.15287 -0.05393 -0.17331 -0.04907 -0.18763 -0.04004 L -0.25638 -1.48148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27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6705 -0.04004 C 0.08099 -0.04907 0.10195 -0.05393 0.12395 -0.05393 C 0.14895 -0.05393 0.16901 -0.04907 0.18294 -0.04004 L 0.25 -4.81481E-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2" grpId="0" animBg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12192000" cy="76962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18641" y="1509309"/>
            <a:ext cx="2820318" cy="1299991"/>
          </a:xfrm>
          <a:prstGeom prst="wedgeEllipseCallout">
            <a:avLst>
              <a:gd name="adj1" fmla="val 29949"/>
              <a:gd name="adj2" fmla="val 910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Xin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chào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5596568" y="804230"/>
            <a:ext cx="5207305" cy="1355074"/>
          </a:xfrm>
          <a:prstGeom prst="wedgeEllipseCallout">
            <a:avLst>
              <a:gd name="adj1" fmla="val -45833"/>
              <a:gd name="adj2" fmla="val 77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chúng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thu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thập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sò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chứa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bãi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cát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viết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phép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tính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trừ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đúng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!!</a:t>
            </a:r>
          </a:p>
        </p:txBody>
      </p:sp>
      <p:pic>
        <p:nvPicPr>
          <p:cNvPr id="10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4801" y="6045200"/>
            <a:ext cx="812800" cy="8128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4031433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9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873" r="209"/>
          <a:stretch/>
        </p:blipFill>
        <p:spPr>
          <a:xfrm>
            <a:off x="0" y="0"/>
            <a:ext cx="12166600" cy="680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48247" r="39167" b="25712"/>
          <a:stretch/>
        </p:blipFill>
        <p:spPr>
          <a:xfrm rot="15388287">
            <a:off x="8729931" y="4613698"/>
            <a:ext cx="787934" cy="6522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38028" y="2602332"/>
            <a:ext cx="1095114" cy="842869"/>
            <a:chOff x="8138520" y="2465452"/>
            <a:chExt cx="1095114" cy="8428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75300" y="5846725"/>
            <a:ext cx="1130300" cy="949766"/>
            <a:chOff x="5575300" y="5846725"/>
            <a:chExt cx="1130300" cy="9497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4497" y="4664506"/>
            <a:ext cx="1308099" cy="949064"/>
            <a:chOff x="7164497" y="4664506"/>
            <a:chExt cx="1308099" cy="9490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88421" y="3263778"/>
            <a:ext cx="963743" cy="814159"/>
            <a:chOff x="8659662" y="3832251"/>
            <a:chExt cx="963743" cy="814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37708" y="4661580"/>
            <a:ext cx="1346201" cy="1354311"/>
            <a:chOff x="9969499" y="4627012"/>
            <a:chExt cx="1346201" cy="13543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66104" y="5694269"/>
            <a:ext cx="1257301" cy="1092200"/>
            <a:chOff x="8366104" y="5694269"/>
            <a:chExt cx="1257301" cy="1092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1" t="-1127" r="17494" b="76625"/>
          <a:stretch/>
        </p:blipFill>
        <p:spPr>
          <a:xfrm>
            <a:off x="2699933" y="6159285"/>
            <a:ext cx="718133" cy="6238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4" t="8259" r="39244" b="57269"/>
          <a:stretch/>
        </p:blipFill>
        <p:spPr>
          <a:xfrm rot="1890196">
            <a:off x="7192851" y="3832251"/>
            <a:ext cx="621153" cy="5219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48247" r="39167" b="25712"/>
          <a:stretch/>
        </p:blipFill>
        <p:spPr>
          <a:xfrm rot="15388287">
            <a:off x="8749827" y="4617333"/>
            <a:ext cx="787934" cy="6522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1" t="18126" r="15625" b="53333"/>
          <a:stretch/>
        </p:blipFill>
        <p:spPr>
          <a:xfrm rot="18454630">
            <a:off x="8641079" y="3737962"/>
            <a:ext cx="719461" cy="553743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593037" y="876870"/>
            <a:ext cx="5387991" cy="33293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109849" y="2528543"/>
            <a:ext cx="982344" cy="724780"/>
            <a:chOff x="8138520" y="2465452"/>
            <a:chExt cx="1095114" cy="84286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09849" y="1127558"/>
            <a:ext cx="869574" cy="705365"/>
            <a:chOff x="5575300" y="5846725"/>
            <a:chExt cx="1130300" cy="94976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541797" y="1097268"/>
            <a:ext cx="1046475" cy="645965"/>
            <a:chOff x="7164497" y="4664506"/>
            <a:chExt cx="1308099" cy="94906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48855" y="2503533"/>
            <a:ext cx="861282" cy="711865"/>
            <a:chOff x="8659662" y="3832251"/>
            <a:chExt cx="963743" cy="81415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72764" y="2562945"/>
            <a:ext cx="931745" cy="690378"/>
            <a:chOff x="9969499" y="4627012"/>
            <a:chExt cx="1346201" cy="135431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15350" y="998916"/>
            <a:ext cx="1050563" cy="825346"/>
            <a:chOff x="8366104" y="5694269"/>
            <a:chExt cx="1257301" cy="109220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64129" y="1804214"/>
            <a:ext cx="869574" cy="705365"/>
            <a:chOff x="5575300" y="5846725"/>
            <a:chExt cx="1130300" cy="94976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89653" y="1833913"/>
            <a:ext cx="1046475" cy="645965"/>
            <a:chOff x="7164497" y="4664506"/>
            <a:chExt cx="1308099" cy="94906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05670" y="1737599"/>
            <a:ext cx="1050563" cy="825346"/>
            <a:chOff x="8366104" y="5694269"/>
            <a:chExt cx="1257301" cy="109220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52307" y="3333888"/>
            <a:ext cx="982344" cy="724780"/>
            <a:chOff x="8138520" y="2465452"/>
            <a:chExt cx="1095114" cy="84286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327118" y="3333888"/>
            <a:ext cx="861282" cy="711865"/>
            <a:chOff x="8659662" y="3832251"/>
            <a:chExt cx="963743" cy="81415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71979" y="3383187"/>
            <a:ext cx="931745" cy="690378"/>
            <a:chOff x="9969499" y="4627012"/>
            <a:chExt cx="1346201" cy="135431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26524" r="68562" b="39076"/>
          <a:stretch/>
        </p:blipFill>
        <p:spPr>
          <a:xfrm rot="7007406">
            <a:off x="4009532" y="5720550"/>
            <a:ext cx="733386" cy="103963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22961" r="36744" b="45876"/>
          <a:stretch/>
        </p:blipFill>
        <p:spPr>
          <a:xfrm rot="13128088">
            <a:off x="7831477" y="2201125"/>
            <a:ext cx="735049" cy="79514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131902" y="1168412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90983" y="1207095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19794" y="192762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78875" y="196630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84435" y="262225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743516" y="266093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74148" y="343943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733229" y="347811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 Box 1"/>
          <p:cNvSpPr txBox="1"/>
          <p:nvPr/>
        </p:nvSpPr>
        <p:spPr>
          <a:xfrm>
            <a:off x="153832" y="82931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54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437</Words>
  <Application>Microsoft Office PowerPoint</Application>
  <PresentationFormat>Widescreen</PresentationFormat>
  <Paragraphs>89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Aharoni</vt:lpstr>
      <vt:lpstr>Arial</vt:lpstr>
      <vt:lpstr>Book Antiqua</vt:lpstr>
      <vt:lpstr>Calibri</vt:lpstr>
      <vt:lpstr>Calibri Light</vt:lpstr>
      <vt:lpstr>等线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39</cp:revision>
  <dcterms:created xsi:type="dcterms:W3CDTF">2021-05-26T03:43:33Z</dcterms:created>
  <dcterms:modified xsi:type="dcterms:W3CDTF">2021-05-29T07:44:26Z</dcterms:modified>
</cp:coreProperties>
</file>