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8"/>
  </p:notesMasterIdLst>
  <p:sldIdLst>
    <p:sldId id="305" r:id="rId2"/>
    <p:sldId id="319" r:id="rId3"/>
    <p:sldId id="316" r:id="rId4"/>
    <p:sldId id="314" r:id="rId5"/>
    <p:sldId id="306" r:id="rId6"/>
    <p:sldId id="311" r:id="rId7"/>
  </p:sldIdLst>
  <p:sldSz cx="9144000" cy="5143500" type="screen16x9"/>
  <p:notesSz cx="6858000" cy="9144000"/>
  <p:embeddedFontLst>
    <p:embeddedFont>
      <p:font typeface="Baloo 2" panose="020B0604020202020204" charset="0"/>
      <p:regular r:id="rId9"/>
      <p:bold r:id="rId10"/>
    </p:embeddedFont>
    <p:embeddedFont>
      <p:font typeface="Pangolin" panose="020B0604020202020204" charset="0"/>
      <p:regular r:id="rId11"/>
    </p:embeddedFont>
    <p:embeddedFont>
      <p:font typeface="UTM Androgyne" panose="02040603050506020204" pitchFamily="18" charset="0"/>
      <p:regular r:id="rId12"/>
    </p:embeddedFont>
    <p:embeddedFont>
      <p:font typeface="UTM Cookies" panose="02040603050506020204" pitchFamily="18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8C9"/>
    <a:srgbClr val="E5E1EE"/>
    <a:srgbClr val="1A8C54"/>
    <a:srgbClr val="BDD646"/>
    <a:srgbClr val="FED9D0"/>
    <a:srgbClr val="00A651"/>
    <a:srgbClr val="A165AB"/>
    <a:srgbClr val="FAD5E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0864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8"/>
          <p:cNvSpPr/>
          <p:nvPr userDrawn="1"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2;p8"/>
          <p:cNvSpPr/>
          <p:nvPr userDrawn="1"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3;p8"/>
          <p:cNvSpPr/>
          <p:nvPr userDrawn="1"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61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5" r:id="rId2"/>
    <p:sldLayoutId id="2147483678" r:id="rId3"/>
    <p:sldLayoutId id="2147483686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23" y="2621748"/>
            <a:ext cx="4503668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30: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323" y="4048248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</a:t>
            </a:r>
          </a:p>
        </p:txBody>
      </p:sp>
    </p:spTree>
    <p:extLst>
      <p:ext uri="{BB962C8B-B14F-4D97-AF65-F5344CB8AC3E}">
        <p14:creationId xmlns:p14="http://schemas.microsoft.com/office/powerpoint/2010/main" val="117872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288" y="565078"/>
            <a:ext cx="7520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YÊU CẦU CẦN ĐẠT</a:t>
            </a:r>
            <a:endParaRPr lang="en-US" sz="2400" dirty="0"/>
          </a:p>
          <a:p>
            <a:r>
              <a:rPr lang="en-US" sz="2400" dirty="0"/>
              <a:t>- HS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trạng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ở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. </a:t>
            </a:r>
          </a:p>
          <a:p>
            <a:r>
              <a:rPr lang="en-US" sz="2400" dirty="0"/>
              <a:t>- HS </a:t>
            </a:r>
            <a:r>
              <a:rPr lang="en-US" sz="2400" dirty="0" err="1"/>
              <a:t>trải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lao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,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,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,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.</a:t>
            </a:r>
          </a:p>
          <a:p>
            <a:r>
              <a:rPr lang="en-US" sz="2400" i="1" dirty="0"/>
              <a:t>-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: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5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  Chuyên Đề Đạo Đức Lớp 1 Cấp Thành Phố  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4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024;p44"/>
          <p:cNvGrpSpPr/>
          <p:nvPr/>
        </p:nvGrpSpPr>
        <p:grpSpPr>
          <a:xfrm>
            <a:off x="5870864" y="2903647"/>
            <a:ext cx="1833889" cy="1559207"/>
            <a:chOff x="1168000" y="1750950"/>
            <a:chExt cx="405425" cy="344700"/>
          </a:xfrm>
        </p:grpSpPr>
        <p:sp>
          <p:nvSpPr>
            <p:cNvPr id="7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032;p44"/>
          <p:cNvGrpSpPr/>
          <p:nvPr/>
        </p:nvGrpSpPr>
        <p:grpSpPr>
          <a:xfrm rot="21021658">
            <a:off x="1434324" y="290283"/>
            <a:ext cx="1730018" cy="1448960"/>
            <a:chOff x="2391350" y="3583000"/>
            <a:chExt cx="571525" cy="478675"/>
          </a:xfrm>
        </p:grpSpPr>
        <p:sp>
          <p:nvSpPr>
            <p:cNvPr id="15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042;p44"/>
          <p:cNvGrpSpPr/>
          <p:nvPr/>
        </p:nvGrpSpPr>
        <p:grpSpPr>
          <a:xfrm>
            <a:off x="7466920" y="3047467"/>
            <a:ext cx="653616" cy="895336"/>
            <a:chOff x="1731150" y="1748550"/>
            <a:chExt cx="228625" cy="313175"/>
          </a:xfrm>
        </p:grpSpPr>
        <p:sp>
          <p:nvSpPr>
            <p:cNvPr id="25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Rectangle 31"/>
          <p:cNvSpPr/>
          <p:nvPr/>
        </p:nvSpPr>
        <p:spPr>
          <a:xfrm rot="21436395">
            <a:off x="2078677" y="1769563"/>
            <a:ext cx="5230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Kể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lạo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tổng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môi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trường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cũng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thật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niềm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vui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61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511763"/>
            <a:ext cx="807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trạng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vệ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môi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31999" y="1527426"/>
            <a:ext cx="6273701" cy="3219514"/>
            <a:chOff x="609699" y="692511"/>
            <a:chExt cx="7683500" cy="3942989"/>
          </a:xfrm>
        </p:grpSpPr>
        <p:pic>
          <p:nvPicPr>
            <p:cNvPr id="1026" name="Picture 2" descr="20210409092710_wm_shs-hoat-dong-trai-nghiem-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" t="61880" r="6171" b="6016"/>
            <a:stretch/>
          </p:blipFill>
          <p:spPr bwMode="auto">
            <a:xfrm>
              <a:off x="609699" y="692511"/>
              <a:ext cx="7683500" cy="3942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36600" y="692511"/>
              <a:ext cx="5080000" cy="327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1168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160" y="389358"/>
            <a:ext cx="6490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   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vệ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42775" r="6629" b="19290"/>
          <a:stretch/>
        </p:blipFill>
        <p:spPr bwMode="auto">
          <a:xfrm>
            <a:off x="2103072" y="1287482"/>
            <a:ext cx="5456995" cy="34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F1FFBB-8AFD-4CB4-860A-A688079A7CE9}"/>
              </a:ext>
            </a:extLst>
          </p:cNvPr>
          <p:cNvSpPr/>
          <p:nvPr/>
        </p:nvSpPr>
        <p:spPr>
          <a:xfrm>
            <a:off x="616689" y="1691299"/>
            <a:ext cx="2295759" cy="8804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Lau bảng, lau bàn ghế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407613-201F-4068-9B73-AFBD6B25742F}"/>
              </a:ext>
            </a:extLst>
          </p:cNvPr>
          <p:cNvSpPr/>
          <p:nvPr/>
        </p:nvSpPr>
        <p:spPr>
          <a:xfrm>
            <a:off x="5277695" y="1287482"/>
            <a:ext cx="2124741" cy="579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Tưới cây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A6983C-2182-4D1E-86DC-9FB84ADA9FB7}"/>
              </a:ext>
            </a:extLst>
          </p:cNvPr>
          <p:cNvSpPr/>
          <p:nvPr/>
        </p:nvSpPr>
        <p:spPr>
          <a:xfrm>
            <a:off x="7063964" y="2140471"/>
            <a:ext cx="1484613" cy="8804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Lau cửa sổ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CEF643-8366-46F1-A8FE-F89D6B2D0F46}"/>
              </a:ext>
            </a:extLst>
          </p:cNvPr>
          <p:cNvSpPr/>
          <p:nvPr/>
        </p:nvSpPr>
        <p:spPr>
          <a:xfrm>
            <a:off x="1334385" y="3529982"/>
            <a:ext cx="2124741" cy="579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Quét lớp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7B0F4F-2285-4D83-876F-20F049844E6A}"/>
              </a:ext>
            </a:extLst>
          </p:cNvPr>
          <p:cNvSpPr/>
          <p:nvPr/>
        </p:nvSpPr>
        <p:spPr>
          <a:xfrm>
            <a:off x="6204013" y="3922364"/>
            <a:ext cx="2124741" cy="579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Dọn rác</a:t>
            </a:r>
          </a:p>
        </p:txBody>
      </p:sp>
    </p:spTree>
    <p:extLst>
      <p:ext uri="{BB962C8B-B14F-4D97-AF65-F5344CB8AC3E}">
        <p14:creationId xmlns:p14="http://schemas.microsoft.com/office/powerpoint/2010/main" val="17257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173</Words>
  <Application>Microsoft Office PowerPoint</Application>
  <PresentationFormat>On-screen Show (16:9)</PresentationFormat>
  <Paragraphs>17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Pangolin</vt:lpstr>
      <vt:lpstr>UTM Cookies</vt:lpstr>
      <vt:lpstr>UTM Androgyne</vt:lpstr>
      <vt:lpstr>Baloo 2</vt:lpstr>
      <vt:lpstr>Arial</vt:lpstr>
      <vt:lpstr>English Vocabulary Workshop by Slidesgo</vt:lpstr>
      <vt:lpstr>Bài 30: Giữ gìn vệ sinh môi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Kim Quỳnh</cp:lastModifiedBy>
  <cp:revision>41</cp:revision>
  <dcterms:modified xsi:type="dcterms:W3CDTF">2024-04-28T10:28:20Z</dcterms:modified>
</cp:coreProperties>
</file>