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0"/>
  </p:notesMasterIdLst>
  <p:sldIdLst>
    <p:sldId id="267" r:id="rId2"/>
    <p:sldId id="270" r:id="rId3"/>
    <p:sldId id="268" r:id="rId4"/>
    <p:sldId id="259" r:id="rId5"/>
    <p:sldId id="261" r:id="rId6"/>
    <p:sldId id="265" r:id="rId7"/>
    <p:sldId id="264" r:id="rId8"/>
    <p:sldId id="269" r:id="rId9"/>
  </p:sldIdLst>
  <p:sldSz cx="9144000" cy="5143500" type="screen16x9"/>
  <p:notesSz cx="6858000" cy="9144000"/>
  <p:embeddedFontLst>
    <p:embeddedFont>
      <p:font typeface="Pangolin" charset="-93"/>
      <p:regular r:id="rId11"/>
    </p:embeddedFont>
    <p:embeddedFont>
      <p:font typeface="Baloo 2" charset="-93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82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295202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233286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media" Target="../media/media1.mp4"/><Relationship Id="rId2" Type="http://schemas.openxmlformats.org/officeDocument/2006/relationships/slideLayout" Target="../slideLayouts/slideLayout10.xml"/><Relationship Id="rId1" Type="http://schemas.openxmlformats.org/officeDocument/2006/relationships/video" Target="../media/media1.mp4"/><Relationship Id="rId6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93" y="2571750"/>
            <a:ext cx="4287141" cy="1426500"/>
          </a:xfrm>
        </p:spPr>
        <p:txBody>
          <a:bodyPr/>
          <a:lstStyle/>
          <a:p>
            <a:r>
              <a:rPr lang="vi-VN"/>
              <a:t>Bài 23: Câu chuyện lạc đường</a:t>
            </a:r>
            <a:endParaRPr lang="vi-VN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extLst>
      <p:ext uri="{BB962C8B-B14F-4D97-AF65-F5344CB8AC3E}">
        <p14:creationId xmlns:p14="http://schemas.microsoft.com/office/powerpoint/2010/main" xmlns="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224" y="546410"/>
            <a:ext cx="781900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Bước đầu nắm bắt được một số nguyên tắc hành động nếu bị lạc – kĩ năng tìm kiếm sự trợ giúp từ những người tin cậy.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Phát triển kĩ năng thích ứng với cuộc sống; biết quan sát và nhận diện một số tình huống có nguy cơ bị lạc để phòng tránh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Phát triển NL thích ứng với cảm xúc, năng lực thiết kế và tổ chức các hoạt động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Phẩm chất: trách nhiệm (Có ý thức trong hợp tác nhóm)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7666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  <a:endParaRPr lang="en-US" sz="2400" b="1" dirty="0">
              <a:solidFill>
                <a:srgbClr val="E42428"/>
              </a:solidFill>
            </a:endParaRPr>
          </a:p>
          <a:p>
            <a:pPr algn="just"/>
            <a:r>
              <a:rPr lang="vi-VN" sz="2000" dirty="0"/>
              <a:t>Tham gia văn nghệ chào mừng ngày Quốc tế Phụ nữ 8 – 3.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Hát bài hát về mẹ.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Xem tiểu phẩm </a:t>
            </a:r>
            <a:r>
              <a:rPr lang="vi-VN" sz="2000" i="1" dirty="0"/>
              <a:t>Chú vịt xám lạc mẹ.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31BF31-D6D2-42D1-A728-084CF7686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004" y="1578807"/>
            <a:ext cx="6439122" cy="3092993"/>
          </a:xfrm>
          <a:prstGeom prst="rect">
            <a:avLst/>
          </a:prstGeom>
        </p:spPr>
      </p:pic>
      <p:pic>
        <p:nvPicPr>
          <p:cNvPr id="6" name="Truyện kể mầm non_ Chú Vịt Xám _ Storybook PreSchool_ Gray Duck">
            <a:hlinkClick r:id="" action="ppaction://media"/>
            <a:extLst>
              <a:ext uri="{FF2B5EF4-FFF2-40B4-BE49-F238E27FC236}">
                <a16:creationId xmlns:a16="http://schemas.microsoft.com/office/drawing/2014/main" xmlns="" id="{A0CF482B-40AB-4D73-8979-F6C51F3644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9836" y="1047811"/>
            <a:ext cx="3002702" cy="16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EA05CF-44C4-4D33-B601-F220D20D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38" y="135208"/>
            <a:ext cx="8608298" cy="45541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E532C59-C545-415F-8D86-8B4E25A7E1C1}"/>
              </a:ext>
            </a:extLst>
          </p:cNvPr>
          <p:cNvGrpSpPr/>
          <p:nvPr/>
        </p:nvGrpSpPr>
        <p:grpSpPr>
          <a:xfrm>
            <a:off x="439571" y="227050"/>
            <a:ext cx="4908845" cy="917962"/>
            <a:chOff x="609699" y="227050"/>
            <a:chExt cx="4908845" cy="917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AB1F049-D2F5-4DE5-A645-FC2593112B5C}"/>
                </a:ext>
              </a:extLst>
            </p:cNvPr>
            <p:cNvSpPr/>
            <p:nvPr/>
          </p:nvSpPr>
          <p:spPr>
            <a:xfrm>
              <a:off x="1428963" y="227050"/>
              <a:ext cx="40895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theo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đề</a:t>
              </a:r>
              <a:endParaRPr lang="vi-VN" sz="2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60BB4B-C1C6-4CBB-801E-3669789B156E}"/>
              </a:ext>
            </a:extLst>
          </p:cNvPr>
          <p:cNvSpPr txBox="1"/>
          <p:nvPr/>
        </p:nvSpPr>
        <p:spPr>
          <a:xfrm>
            <a:off x="1061844" y="926649"/>
            <a:ext cx="390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Cùng chơi trò </a:t>
            </a:r>
            <a:r>
              <a:rPr lang="vi-VN" sz="1800" i="1" dirty="0">
                <a:solidFill>
                  <a:schemeClr val="tx2">
                    <a:lumMod val="10000"/>
                  </a:schemeClr>
                </a:solidFill>
              </a:rPr>
              <a:t>Bầy cáo trong đêm.</a:t>
            </a:r>
          </a:p>
          <a:p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Bám vai nhau, vừa đi vừa đọc thơ.</a:t>
            </a:r>
          </a:p>
        </p:txBody>
      </p:sp>
    </p:spTree>
    <p:extLst>
      <p:ext uri="{BB962C8B-B14F-4D97-AF65-F5344CB8AC3E}">
        <p14:creationId xmlns:p14="http://schemas.microsoft.com/office/powerpoint/2010/main" xmlns="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 Thảo luận về các tình huống bị lạc.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54EFCD-0093-4119-980A-7DD2E63AAB63}"/>
              </a:ext>
            </a:extLst>
          </p:cNvPr>
          <p:cNvSpPr/>
          <p:nvPr/>
        </p:nvSpPr>
        <p:spPr>
          <a:xfrm>
            <a:off x="532719" y="636374"/>
            <a:ext cx="8311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Nêu những địa điểm công cộng em có thể bị lạc.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Chia sẻ về những cách phòng tránh bị lạc.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Kể những việc cần làm nếu chẳng may bị lạc.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412B04E-B08B-4FFD-9192-5A41366FD903}"/>
              </a:ext>
            </a:extLst>
          </p:cNvPr>
          <p:cNvGrpSpPr/>
          <p:nvPr/>
        </p:nvGrpSpPr>
        <p:grpSpPr>
          <a:xfrm>
            <a:off x="588224" y="1652037"/>
            <a:ext cx="8255584" cy="1984298"/>
            <a:chOff x="588224" y="1652037"/>
            <a:chExt cx="8255584" cy="19842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60F8932-EDEE-4BC8-B64F-FD36ABF9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8224" y="1652037"/>
              <a:ext cx="5274056" cy="1984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518F0C0-5F41-44D5-89AB-9AAF1DE7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17785" y="1652038"/>
              <a:ext cx="2926023" cy="1911862"/>
            </a:xfrm>
            <a:prstGeom prst="rect">
              <a:avLst/>
            </a:prstGeom>
          </p:spPr>
        </p:pic>
      </p:grpSp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5C7BB8DC-F201-45D5-8598-35EFC487164B}"/>
              </a:ext>
            </a:extLst>
          </p:cNvPr>
          <p:cNvSpPr/>
          <p:nvPr/>
        </p:nvSpPr>
        <p:spPr>
          <a:xfrm>
            <a:off x="733647" y="3563900"/>
            <a:ext cx="7822129" cy="121745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Khi đến những nơi đông đúc, rộng lớn nếu mình không biết quan sát, tự ý tách nhóm đi riêng, không bám sát người lớn, mải nhìn ngắm đồ chơi hay mải mê chơi mình rất dễ bị lạc.</a:t>
            </a:r>
          </a:p>
        </p:txBody>
      </p:sp>
    </p:spTree>
    <p:extLst>
      <p:ext uri="{BB962C8B-B14F-4D97-AF65-F5344CB8AC3E}">
        <p14:creationId xmlns:p14="http://schemas.microsoft.com/office/powerpoint/2010/main" xmlns="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F9BACBD-7E6D-47DD-90A1-D6EFC17CEBF7}"/>
                </a:ext>
              </a:extLst>
            </p:cNvPr>
            <p:cNvSpPr txBox="1"/>
            <p:nvPr/>
          </p:nvSpPr>
          <p:spPr>
            <a:xfrm>
              <a:off x="1393796" y="987924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Cùng bố mẹ quan sát kĩ con đường từ nhà đến trường xem có những đặc điểm gì đáng nhớ.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3BCEB5-1E7F-4F29-9735-687C2BD7E60F}"/>
              </a:ext>
            </a:extLst>
          </p:cNvPr>
          <p:cNvGrpSpPr/>
          <p:nvPr/>
        </p:nvGrpSpPr>
        <p:grpSpPr>
          <a:xfrm>
            <a:off x="488950" y="1922609"/>
            <a:ext cx="8475506" cy="2821511"/>
            <a:chOff x="488950" y="1993900"/>
            <a:chExt cx="8475506" cy="2821511"/>
          </a:xfrm>
        </p:grpSpPr>
        <p:pic>
          <p:nvPicPr>
            <p:cNvPr id="1026" name="Picture 2" descr="Children back to school with parents illustration Premium Vector">
              <a:extLst>
                <a:ext uri="{FF2B5EF4-FFF2-40B4-BE49-F238E27FC236}">
                  <a16:creationId xmlns:a16="http://schemas.microsoft.com/office/drawing/2014/main" xmlns="" id="{D514F9F0-014F-429A-AC10-B8982B094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" y="2062220"/>
              <a:ext cx="4133087" cy="275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hildren back to school with parents Premium Vector">
              <a:extLst>
                <a:ext uri="{FF2B5EF4-FFF2-40B4-BE49-F238E27FC236}">
                  <a16:creationId xmlns:a16="http://schemas.microsoft.com/office/drawing/2014/main" xmlns="" id="{7C21FB94-294C-41B9-B973-EFA7C7B67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806" y="1993900"/>
              <a:ext cx="4235650" cy="282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B49901-C736-4A54-A636-69ED6CE8C113}"/>
              </a:ext>
            </a:extLst>
          </p:cNvPr>
          <p:cNvGrpSpPr/>
          <p:nvPr/>
        </p:nvGrpSpPr>
        <p:grpSpPr>
          <a:xfrm>
            <a:off x="535828" y="218723"/>
            <a:ext cx="3220223" cy="1027221"/>
            <a:chOff x="535828" y="218723"/>
            <a:chExt cx="3220223" cy="10272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1B362B8-F93C-4D48-94BF-2E31F0B78BF0}"/>
                </a:ext>
              </a:extLst>
            </p:cNvPr>
            <p:cNvSpPr/>
            <p:nvPr/>
          </p:nvSpPr>
          <p:spPr>
            <a:xfrm>
              <a:off x="1594882" y="218723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10FDD5-782C-4979-9D02-E86211DC1FF7}"/>
              </a:ext>
            </a:extLst>
          </p:cNvPr>
          <p:cNvSpPr txBox="1"/>
          <p:nvPr/>
        </p:nvSpPr>
        <p:spPr>
          <a:xfrm>
            <a:off x="1594882" y="796573"/>
            <a:ext cx="732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Xử lí tình huống: Mai đi chơi phố cùng mẹ và bị lạc. Một người phụ nữ lạ mặt rủ Mai đi cùng cô ta. Nếu là Mai, em sẽ làm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B5C731-761E-4945-9F77-EFCAC21633A5}"/>
              </a:ext>
            </a:extLst>
          </p:cNvPr>
          <p:cNvSpPr txBox="1"/>
          <p:nvPr/>
        </p:nvSpPr>
        <p:spPr>
          <a:xfrm>
            <a:off x="535828" y="1566688"/>
            <a:ext cx="1962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/>
              <a:t>Thảo luận về cách xử lí tình huống trên.</a:t>
            </a:r>
          </a:p>
          <a:p>
            <a:pPr marL="342900" indent="-342900">
              <a:buFontTx/>
              <a:buChar char="-"/>
            </a:pPr>
            <a:r>
              <a:rPr lang="vi-VN" sz="2000" dirty="0"/>
              <a:t>Sắm vai theo cách xử lí phù hợp.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B6BB29-9B29-432A-A417-2295B9110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466" y="1504459"/>
            <a:ext cx="6239934" cy="32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3296242" cy="2226029"/>
            <a:chOff x="488950" y="345721"/>
            <a:chExt cx="3296242" cy="22260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3296242" cy="220292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4EEC395-BD3E-46C9-91D5-843BF564C4F6}"/>
                </a:ext>
              </a:extLst>
            </p:cNvPr>
            <p:cNvSpPr/>
            <p:nvPr/>
          </p:nvSpPr>
          <p:spPr>
            <a:xfrm>
              <a:off x="1532386" y="345721"/>
              <a:ext cx="225280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F9BACBD-7E6D-47DD-90A1-D6EFC17CEBF7}"/>
                </a:ext>
              </a:extLst>
            </p:cNvPr>
            <p:cNvSpPr txBox="1"/>
            <p:nvPr/>
          </p:nvSpPr>
          <p:spPr>
            <a:xfrm>
              <a:off x="692249" y="1424248"/>
              <a:ext cx="2785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Làm “bàn tay thông tin” của em.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CBD8EB-0A2A-4477-853E-226DEA56B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8234" y="321469"/>
            <a:ext cx="5177020" cy="4461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46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356</Words>
  <Application>Microsoft Office PowerPoint</Application>
  <PresentationFormat>On-screen Show (16:9)</PresentationFormat>
  <Paragraphs>27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UTM Androgyne</vt:lpstr>
      <vt:lpstr>Pangolin</vt:lpstr>
      <vt:lpstr>Times New Roman</vt:lpstr>
      <vt:lpstr>Baloo 2</vt:lpstr>
      <vt:lpstr>UTM Cookies</vt:lpstr>
      <vt:lpstr>English Vocabulary Workshop by Slidesgo</vt:lpstr>
      <vt:lpstr>Bài 23: Câu chuyện lạc đường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Windows 7</cp:lastModifiedBy>
  <cp:revision>56</cp:revision>
  <dcterms:modified xsi:type="dcterms:W3CDTF">2023-02-18T08:09:11Z</dcterms:modified>
</cp:coreProperties>
</file>