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4"/>
  </p:notesMasterIdLst>
  <p:sldIdLst>
    <p:sldId id="257" r:id="rId7"/>
    <p:sldId id="314" r:id="rId8"/>
    <p:sldId id="315" r:id="rId9"/>
    <p:sldId id="316" r:id="rId10"/>
    <p:sldId id="289" r:id="rId11"/>
    <p:sldId id="267" r:id="rId12"/>
    <p:sldId id="265" r:id="rId13"/>
    <p:sldId id="268" r:id="rId14"/>
    <p:sldId id="260" r:id="rId15"/>
    <p:sldId id="309" r:id="rId16"/>
    <p:sldId id="310" r:id="rId17"/>
    <p:sldId id="311" r:id="rId18"/>
    <p:sldId id="313" r:id="rId19"/>
    <p:sldId id="256" r:id="rId20"/>
    <p:sldId id="317" r:id="rId21"/>
    <p:sldId id="329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80" autoAdjust="0"/>
  </p:normalViewPr>
  <p:slideViewPr>
    <p:cSldViewPr snapToGrid="0">
      <p:cViewPr varScale="1">
        <p:scale>
          <a:sx n="65" d="100"/>
          <a:sy n="65" d="100"/>
        </p:scale>
        <p:origin x="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Relationship Id="rId9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3.png"/><Relationship Id="rId4" Type="http://schemas.openxmlformats.org/officeDocument/2006/relationships/image" Target="../media/image15.svg"/><Relationship Id="rId9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64.svg"/><Relationship Id="rId4" Type="http://schemas.openxmlformats.org/officeDocument/2006/relationships/image" Target="../media/image53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64.svg"/><Relationship Id="rId4" Type="http://schemas.openxmlformats.org/officeDocument/2006/relationships/image" Target="../media/image53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9.png"/><Relationship Id="rId11" Type="http://schemas.openxmlformats.org/officeDocument/2006/relationships/audio" Target="../media/audio2.wav"/><Relationship Id="rId5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307495" y="2230887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625399" y="2270060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3937819" y="2971802"/>
            <a:ext cx="393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085303" y="3697359"/>
            <a:ext cx="37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ỏi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763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52803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4693255" y="2809809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4161011" y="3825070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9306159" y="2812534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/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11" y="676059"/>
            <a:ext cx="100313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 smtClean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endParaRPr lang="en-US" sz="8800" b="1" kern="0" dirty="0" smtClean="0">
              <a:solidFill>
                <a:srgbClr val="BBA2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8800" b="1" kern="0" dirty="0" smtClean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395</Words>
  <Application>Microsoft Office PowerPoint</Application>
  <PresentationFormat>Widescreen</PresentationFormat>
  <Paragraphs>75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等线</vt:lpstr>
      <vt:lpstr>inpin heiti</vt:lpstr>
      <vt:lpstr>Livvic</vt:lpstr>
      <vt:lpstr>Nunito</vt:lpstr>
      <vt:lpstr>OpenSans</vt:lpstr>
      <vt:lpstr>Roboto Condensed Light</vt:lpstr>
      <vt:lpstr>Roboto Slab Light</vt:lpstr>
      <vt:lpstr>SVN-Newton</vt:lpstr>
      <vt:lpstr>SVN-Poky's</vt:lpstr>
      <vt:lpstr>SVN-Ready</vt:lpstr>
      <vt:lpstr>Times New Roman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34</cp:revision>
  <dcterms:created xsi:type="dcterms:W3CDTF">2022-12-31T23:29:53Z</dcterms:created>
  <dcterms:modified xsi:type="dcterms:W3CDTF">2023-03-21T01:25:19Z</dcterms:modified>
</cp:coreProperties>
</file>