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8803" r:id="rId3"/>
    <p:sldId id="8801" r:id="rId4"/>
    <p:sldId id="8802" r:id="rId5"/>
    <p:sldId id="8733" r:id="rId6"/>
    <p:sldId id="8730" r:id="rId7"/>
    <p:sldId id="8779" r:id="rId8"/>
    <p:sldId id="8780" r:id="rId9"/>
    <p:sldId id="8781" r:id="rId10"/>
    <p:sldId id="8789" r:id="rId11"/>
    <p:sldId id="8790" r:id="rId12"/>
    <p:sldId id="8791" r:id="rId13"/>
    <p:sldId id="8807" r:id="rId14"/>
    <p:sldId id="8786" r:id="rId15"/>
    <p:sldId id="8808" r:id="rId16"/>
    <p:sldId id="8799" r:id="rId17"/>
    <p:sldId id="8809" r:id="rId18"/>
    <p:sldId id="8810" r:id="rId19"/>
    <p:sldId id="8811" r:id="rId20"/>
    <p:sldId id="8812" r:id="rId21"/>
    <p:sldId id="8813" r:id="rId22"/>
    <p:sldId id="87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280" autoAdjust="0"/>
  </p:normalViewPr>
  <p:slideViewPr>
    <p:cSldViewPr snapToGrid="0">
      <p:cViewPr varScale="1">
        <p:scale>
          <a:sx n="64" d="100"/>
          <a:sy n="64" d="100"/>
        </p:scale>
        <p:origin x="102"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xmln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2023/3/20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2023/3/20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slide" Target="slide12.xml"/><Relationship Id="rId5" Type="http://schemas.openxmlformats.org/officeDocument/2006/relationships/image" Target="../media/image16.png"/><Relationship Id="rId10" Type="http://schemas.openxmlformats.org/officeDocument/2006/relationships/slide" Target="slide11.xml"/><Relationship Id="rId4" Type="http://schemas.openxmlformats.org/officeDocument/2006/relationships/image" Target="../media/image15.png"/><Relationship Id="rId9" Type="http://schemas.openxmlformats.org/officeDocument/2006/relationships/slide" Target="slide10.xml"/><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mi, </a:t>
            </a:r>
            <a:r>
              <a:rPr lang="vi-VN" sz="3200" b="1" kern="0" dirty="0" smtClean="0">
                <a:solidFill>
                  <a:srgbClr val="CA1E49">
                    <a:lumMod val="75000"/>
                  </a:srgbClr>
                </a:solidFill>
                <a:latin typeface="Calibri" panose="020F0502020204030204" pitchFamily="34" charset="0"/>
                <a:cs typeface="Calibri" panose="020F0502020204030204" pitchFamily="34" charset="0"/>
                <a:sym typeface="Arial"/>
              </a:rPr>
              <a:t>sân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chơi, quả bóng,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bạn</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smtClean="0">
                <a:solidFill>
                  <a:srgbClr val="CA1E49">
                    <a:lumMod val="75000"/>
                  </a:srgbClr>
                </a:solidFill>
                <a:latin typeface="Calibri" panose="020F0502020204030204" pitchFamily="34" charset="0"/>
                <a:cs typeface="Calibri" panose="020F0502020204030204" pitchFamily="34" charset="0"/>
                <a:sym typeface="Arial"/>
              </a:rPr>
              <a:t>trời</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  </a:t>
            </a:r>
          </a:p>
        </p:txBody>
      </p:sp>
      <p:sp>
        <p:nvSpPr>
          <p:cNvPr id="154" name="Rectangle: Rounded Corners 33">
            <a:extLst>
              <a:ext uri="{FF2B5EF4-FFF2-40B4-BE49-F238E27FC236}">
                <a16:creationId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chín</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smtClean="0">
                <a:solidFill>
                  <a:srgbClr val="CA1E49">
                    <a:lumMod val="75000"/>
                  </a:srgbClr>
                </a:solidFill>
                <a:latin typeface="Calibri" panose="020F0502020204030204" pitchFamily="34" charset="0"/>
                <a:cs typeface="Calibri" panose="020F0502020204030204" pitchFamily="34" charset="0"/>
                <a:sym typeface="Arial"/>
              </a:rPr>
              <a:t>hồng,</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lửng</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lơ</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a:t>
            </a:r>
            <a:r>
              <a:rPr lang="vi-VN"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xanh,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diệu</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kì</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tròn</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 </a:t>
            </a:r>
            <a:r>
              <a:rPr lang="en-US" sz="3200" b="1" kern="0" dirty="0" err="1" smtClean="0">
                <a:solidFill>
                  <a:srgbClr val="CA1E49">
                    <a:lumMod val="75000"/>
                  </a:srgbClr>
                </a:solidFill>
                <a:latin typeface="Calibri" panose="020F0502020204030204" pitchFamily="34" charset="0"/>
                <a:cs typeface="Calibri" panose="020F0502020204030204" pitchFamily="34" charset="0"/>
                <a:sym typeface="Arial"/>
              </a:rPr>
              <a:t>lên</a:t>
            </a:r>
            <a:r>
              <a:rPr lang="en-US" sz="3200" b="1" kern="0" dirty="0" smtClean="0">
                <a:solidFill>
                  <a:srgbClr val="CA1E49">
                    <a:lumMod val="75000"/>
                  </a:srgbClr>
                </a:solidFill>
                <a:latin typeface="Calibri" panose="020F0502020204030204" pitchFamily="34" charset="0"/>
                <a:cs typeface="Calibri" panose="020F0502020204030204" pitchFamily="34" charset="0"/>
                <a:sym typeface="Arial"/>
              </a:rPr>
              <a:t>.</a:t>
            </a:r>
            <a:endParaRPr lang="vi-VN" sz="3200" b="1" kern="0" dirty="0">
              <a:solidFill>
                <a:srgbClr val="CA1E49">
                  <a:lumMod val="75000"/>
                </a:srgbClr>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a:t>
            </a:r>
            <a:r>
              <a:rPr lang="en-US" sz="3200" b="1" kern="0" dirty="0" err="1" smtClean="0">
                <a:solidFill>
                  <a:srgbClr val="002060"/>
                </a:solidFill>
                <a:latin typeface="Calibri" panose="020F0502020204030204" pitchFamily="34" charset="0"/>
                <a:cs typeface="Calibri" panose="020F0502020204030204" pitchFamily="34" charset="0"/>
                <a:sym typeface="Arial"/>
              </a:rPr>
              <a:t>gì</a:t>
            </a:r>
            <a:r>
              <a:rPr lang="en-US" sz="3200" b="1" kern="0" dirty="0" smtClean="0">
                <a:solidFill>
                  <a:srgbClr val="002060"/>
                </a:solidFill>
                <a:latin typeface="Calibri" panose="020F0502020204030204" pitchFamily="34" charset="0"/>
                <a:cs typeface="Calibri" panose="020F0502020204030204" pitchFamily="34" charset="0"/>
                <a:sym typeface="Arial"/>
              </a:rPr>
              <a:t>?</a:t>
            </a:r>
            <a:endParaRPr lang="vi-VN"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61605" y="2260867"/>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a:t>
            </a:r>
            <a:r>
              <a:rPr lang="vi-VN" sz="3600" b="1" i="0" dirty="0">
                <a:solidFill>
                  <a:srgbClr val="FF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cá kim bé nhỏ như </a:t>
            </a:r>
            <a:r>
              <a:rPr lang="vi-VN" sz="3600" b="0" i="0" dirty="0" smtClean="0">
                <a:solidFill>
                  <a:srgbClr val="000000"/>
                </a:solidFill>
                <a:effectLst/>
                <a:latin typeface="Calibri" panose="020F0502020204030204" pitchFamily="34" charset="0"/>
                <a:cs typeface="Calibri" panose="020F0502020204030204" pitchFamily="34" charset="0"/>
              </a:rPr>
              <a:t>qu</a:t>
            </a:r>
            <a:r>
              <a:rPr lang="en-US" sz="3600" b="0" i="0" dirty="0" smtClean="0">
                <a:solidFill>
                  <a:srgbClr val="000000"/>
                </a:solidFill>
                <a:effectLst/>
                <a:latin typeface="Calibri" panose="020F0502020204030204" pitchFamily="34" charset="0"/>
                <a:cs typeface="Calibri" panose="020F0502020204030204" pitchFamily="34" charset="0"/>
              </a:rPr>
              <a:t>e</a:t>
            </a:r>
            <a:r>
              <a:rPr lang="vi-VN" sz="3600" b="0" i="0" dirty="0" smtClean="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diêm màu tím</a:t>
            </a:r>
            <a:r>
              <a:rPr lang="vi-VN" sz="3600" b="0" i="0" dirty="0">
                <a:solidFill>
                  <a:srgbClr val="FF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cá ót mặc áo vàng có sọc đen</a:t>
            </a:r>
            <a:r>
              <a:rPr lang="vi-VN" sz="3600" b="0" i="0" dirty="0">
                <a:solidFill>
                  <a:srgbClr val="FF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cá khoai trong suốt như miếng nước đá</a:t>
            </a:r>
            <a:r>
              <a:rPr lang="vi-VN" sz="3600" b="0" i="0" dirty="0">
                <a:solidFill>
                  <a:srgbClr val="FF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cá song lực lưỡng</a:t>
            </a:r>
            <a:r>
              <a:rPr lang="vi-VN" sz="3600" b="0" i="0" dirty="0">
                <a:solidFill>
                  <a:srgbClr val="FF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da đen trũi</a:t>
            </a:r>
            <a:r>
              <a:rPr lang="vi-VN" sz="3600" b="0" i="0" dirty="0">
                <a:solidFill>
                  <a:srgbClr val="FF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92717" y="291705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665512"/>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10903" y="4167777"/>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93582" y="4766775"/>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72601" y="4748894"/>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44027" y="5239220"/>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val="1262479032"/>
                    </a:ext>
                  </a:extLst>
                </a:gridCol>
                <a:gridCol w="2651178">
                  <a:extLst>
                    <a:ext uri="{9D8B030D-6E8A-4147-A177-3AD203B41FA5}">
                      <a16:colId xmlns:a16="http://schemas.microsoft.com/office/drawing/2014/main" val="56683371"/>
                    </a:ext>
                  </a:extLst>
                </a:gridCol>
                <a:gridCol w="2643433">
                  <a:extLst>
                    <a:ext uri="{9D8B030D-6E8A-4147-A177-3AD203B41FA5}">
                      <a16:colId xmlns:a16="http://schemas.microsoft.com/office/drawing/2014/main" val="2126061121"/>
                    </a:ext>
                  </a:extLst>
                </a:gridCol>
                <a:gridCol w="2648595">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789</Words>
  <Application>Microsoft Office PowerPoint</Application>
  <PresentationFormat>Widescreen</PresentationFormat>
  <Paragraphs>77</Paragraphs>
  <Slides>22</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宋体</vt:lpstr>
      <vt:lpstr>Arial</vt:lpstr>
      <vt:lpstr>Calibri</vt:lpstr>
      <vt:lpstr>Coiny</vt:lpstr>
      <vt:lpstr>等线</vt:lpstr>
      <vt:lpstr>LNTH-Purrfect</vt:lpstr>
      <vt:lpstr>Times New Roman</vt:lpstr>
      <vt:lpstr>White Xmas PERSONAL USE</vt:lpstr>
      <vt:lpstr>字魂59号-创粗黑</vt:lpstr>
      <vt:lpstr>汉仪小麦体简</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41</cp:revision>
  <dcterms:created xsi:type="dcterms:W3CDTF">2022-12-31T09:50:38Z</dcterms:created>
  <dcterms:modified xsi:type="dcterms:W3CDTF">2023-03-20T03:59:16Z</dcterms:modified>
</cp:coreProperties>
</file>