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3"/>
  </p:notesMasterIdLst>
  <p:sldIdLst>
    <p:sldId id="324" r:id="rId3"/>
    <p:sldId id="326" r:id="rId4"/>
    <p:sldId id="329" r:id="rId5"/>
    <p:sldId id="411" r:id="rId6"/>
    <p:sldId id="412" r:id="rId7"/>
    <p:sldId id="413" r:id="rId8"/>
    <p:sldId id="263" r:id="rId9"/>
    <p:sldId id="262" r:id="rId10"/>
    <p:sldId id="261" r:id="rId11"/>
    <p:sldId id="434" r:id="rId12"/>
    <p:sldId id="435" r:id="rId13"/>
    <p:sldId id="416" r:id="rId14"/>
    <p:sldId id="436" r:id="rId15"/>
    <p:sldId id="421" r:id="rId16"/>
    <p:sldId id="438" r:id="rId17"/>
    <p:sldId id="439" r:id="rId18"/>
    <p:sldId id="440" r:id="rId19"/>
    <p:sldId id="441" r:id="rId20"/>
    <p:sldId id="273"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4" d="100"/>
          <a:sy n="94" d="100"/>
        </p:scale>
        <p:origin x="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t>‹#›</a:t>
            </a:fld>
            <a:endParaRPr lang="en-US"/>
          </a:p>
        </p:txBody>
      </p:sp>
    </p:spTree>
    <p:extLst>
      <p:ext uri="{BB962C8B-B14F-4D97-AF65-F5344CB8AC3E}">
        <p14:creationId xmlns:p14="http://schemas.microsoft.com/office/powerpoint/2010/main"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t>3</a:t>
            </a:fld>
            <a:endParaRPr lang="en-US"/>
          </a:p>
        </p:txBody>
      </p:sp>
    </p:spTree>
    <p:extLst>
      <p:ext uri="{BB962C8B-B14F-4D97-AF65-F5344CB8AC3E}">
        <p14:creationId xmlns:p14="http://schemas.microsoft.com/office/powerpoint/2010/main" val="320607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569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370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722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9748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1875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6856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4704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974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321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2039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513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7472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8532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07609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319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844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217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37301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5858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207034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848463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400947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t>3/14/2023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t>‹#›</a:t>
            </a:fld>
            <a:endParaRPr lang="en-US"/>
          </a:p>
        </p:txBody>
      </p:sp>
    </p:spTree>
    <p:extLst>
      <p:ext uri="{BB962C8B-B14F-4D97-AF65-F5344CB8AC3E}">
        <p14:creationId xmlns:p14="http://schemas.microsoft.com/office/powerpoint/2010/main"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6.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7.PNG"/><Relationship Id="rId18" Type="http://schemas.openxmlformats.org/officeDocument/2006/relationships/image" Target="../media/image12.gif"/><Relationship Id="rId3" Type="http://schemas.microsoft.com/office/2007/relationships/media" Target="../media/media2.mp3"/><Relationship Id="rId21" Type="http://schemas.openxmlformats.org/officeDocument/2006/relationships/image" Target="../media/image15.gif"/><Relationship Id="rId7" Type="http://schemas.microsoft.com/office/2007/relationships/media" Target="../media/media4.mp3"/><Relationship Id="rId12" Type="http://schemas.openxmlformats.org/officeDocument/2006/relationships/audio" Target="../media/audio2.wav"/><Relationship Id="rId17" Type="http://schemas.openxmlformats.org/officeDocument/2006/relationships/image" Target="../media/image11.gif"/><Relationship Id="rId2" Type="http://schemas.microsoft.com/office/2007/relationships/media" Target="../media/media1.mp3"/><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1.wav"/><Relationship Id="rId5" Type="http://schemas.microsoft.com/office/2007/relationships/media" Target="../media/media3.mp3"/><Relationship Id="rId15" Type="http://schemas.openxmlformats.org/officeDocument/2006/relationships/image" Target="../media/image9.png"/><Relationship Id="rId10" Type="http://schemas.openxmlformats.org/officeDocument/2006/relationships/notesSlide" Target="../notesSlides/notesSlide1.xml"/><Relationship Id="rId19" Type="http://schemas.openxmlformats.org/officeDocument/2006/relationships/image" Target="../media/image13.png"/><Relationship Id="rId4" Type="http://schemas.openxmlformats.org/officeDocument/2006/relationships/audio" Target="../media/media2.mp3"/><Relationship Id="rId9" Type="http://schemas.openxmlformats.org/officeDocument/2006/relationships/slideLayout" Target="../slideLayouts/slideLayout24.xml"/><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1.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6.png"/><Relationship Id="rId17" Type="http://schemas.openxmlformats.org/officeDocument/2006/relationships/image" Target="../media/image15.gif"/><Relationship Id="rId2" Type="http://schemas.microsoft.com/office/2007/relationships/media" Target="../media/media1.mp3"/><Relationship Id="rId16" Type="http://schemas.openxmlformats.org/officeDocument/2006/relationships/image" Target="../media/image14.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0.png"/><Relationship Id="rId5" Type="http://schemas.microsoft.com/office/2007/relationships/media" Target="../media/media3.mp3"/><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audio" Target="../media/audio3.wav"/><Relationship Id="rId14" Type="http://schemas.openxmlformats.org/officeDocument/2006/relationships/image" Target="../media/image12.gif"/></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8.png"/><Relationship Id="rId18" Type="http://schemas.openxmlformats.org/officeDocument/2006/relationships/image" Target="../media/image15.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17.png"/><Relationship Id="rId17" Type="http://schemas.openxmlformats.org/officeDocument/2006/relationships/image" Target="../media/image14.png"/><Relationship Id="rId2" Type="http://schemas.microsoft.com/office/2007/relationships/media" Target="../media/media1.mp3"/><Relationship Id="rId16"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8.png"/><Relationship Id="rId5" Type="http://schemas.microsoft.com/office/2007/relationships/media" Target="../media/media3.mp3"/><Relationship Id="rId15" Type="http://schemas.openxmlformats.org/officeDocument/2006/relationships/image" Target="../media/image12.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1.gif"/></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9.png"/><Relationship Id="rId18" Type="http://schemas.openxmlformats.org/officeDocument/2006/relationships/image" Target="../media/image15.gif"/><Relationship Id="rId3" Type="http://schemas.microsoft.com/office/2007/relationships/media" Target="../media/media2.mp3"/><Relationship Id="rId7" Type="http://schemas.openxmlformats.org/officeDocument/2006/relationships/slideLayout" Target="../slideLayouts/slideLayout24.xml"/><Relationship Id="rId12" Type="http://schemas.openxmlformats.org/officeDocument/2006/relationships/image" Target="../media/image9.png"/><Relationship Id="rId17" Type="http://schemas.openxmlformats.org/officeDocument/2006/relationships/image" Target="../media/image14.png"/><Relationship Id="rId2" Type="http://schemas.microsoft.com/office/2007/relationships/media" Target="../media/media1.mp3"/><Relationship Id="rId16" Type="http://schemas.openxmlformats.org/officeDocument/2006/relationships/image" Target="../media/image13.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8.png"/><Relationship Id="rId5" Type="http://schemas.microsoft.com/office/2007/relationships/media" Target="../media/media3.mp3"/><Relationship Id="rId15" Type="http://schemas.openxmlformats.org/officeDocument/2006/relationships/image" Target="../media/image12.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11.gif"/></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id="{89313055-C13F-4373-8D31-DD837ECD0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53DAAA22-8364-46A2-B12F-307547BD2B17}"/>
              </a:ext>
            </a:extLst>
          </p:cNvPr>
          <p:cNvSpPr/>
          <p:nvPr/>
        </p:nvSpPr>
        <p:spPr>
          <a:xfrm>
            <a:off x="1533525" y="850891"/>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8" name="Picture 337">
            <a:extLst>
              <a:ext uri="{FF2B5EF4-FFF2-40B4-BE49-F238E27FC236}">
                <a16:creationId xmlns:a16="http://schemas.microsoft.com/office/drawing/2014/main" id="{CF24169A-1C9E-4543-8182-A057120C0B3E}"/>
              </a:ext>
            </a:extLst>
          </p:cNvPr>
          <p:cNvPicPr>
            <a:picLocks noChangeAspect="1"/>
          </p:cNvPicPr>
          <p:nvPr/>
        </p:nvPicPr>
        <p:blipFill>
          <a:blip r:embed="rId3"/>
          <a:stretch>
            <a:fillRect/>
          </a:stretch>
        </p:blipFill>
        <p:spPr>
          <a:xfrm>
            <a:off x="4183735" y="1142465"/>
            <a:ext cx="3084843" cy="1170533"/>
          </a:xfrm>
          <a:prstGeom prst="rect">
            <a:avLst/>
          </a:prstGeom>
        </p:spPr>
      </p:pic>
      <p:pic>
        <p:nvPicPr>
          <p:cNvPr id="339" name="图片 11">
            <a:extLst>
              <a:ext uri="{FF2B5EF4-FFF2-40B4-BE49-F238E27FC236}">
                <a16:creationId xmlns:a16="http://schemas.microsoft.com/office/drawing/2014/main" id="{E442A3BA-B9CA-4FD5-A675-A13EDE1EA8E3}"/>
              </a:ext>
            </a:extLst>
          </p:cNvPr>
          <p:cNvPicPr>
            <a:picLocks noChangeAspect="1"/>
          </p:cNvPicPr>
          <p:nvPr/>
        </p:nvPicPr>
        <p:blipFill>
          <a:blip r:embed="rId4"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id="{D00FEE27-F9A3-49ED-AC3D-F4E2AAD7F4E8}"/>
              </a:ext>
            </a:extLst>
          </p:cNvPr>
          <p:cNvGrpSpPr/>
          <p:nvPr/>
        </p:nvGrpSpPr>
        <p:grpSpPr>
          <a:xfrm>
            <a:off x="2884679" y="4193313"/>
            <a:ext cx="6907999" cy="2664687"/>
            <a:chOff x="5119879" y="4287027"/>
            <a:chExt cx="6490424" cy="2503612"/>
          </a:xfrm>
        </p:grpSpPr>
        <p:grpSp>
          <p:nvGrpSpPr>
            <p:cNvPr id="14" name="Graphic 1068">
              <a:extLst>
                <a:ext uri="{FF2B5EF4-FFF2-40B4-BE49-F238E27FC236}">
                  <a16:creationId xmlns:a16="http://schemas.microsoft.com/office/drawing/2014/main"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991DEC69-4822-4171-A811-E41BFCDBF567}"/>
              </a:ext>
            </a:extLst>
          </p:cNvPr>
          <p:cNvPicPr>
            <a:picLocks noChangeAspect="1"/>
          </p:cNvPicPr>
          <p:nvPr/>
        </p:nvPicPr>
        <p:blipFill>
          <a:blip r:embed="rId5"/>
          <a:stretch>
            <a:fillRect/>
          </a:stretch>
        </p:blipFill>
        <p:spPr>
          <a:xfrm>
            <a:off x="1835293" y="2121334"/>
            <a:ext cx="8407113" cy="1700931"/>
          </a:xfrm>
          <a:prstGeom prst="rect">
            <a:avLst/>
          </a:prstGeom>
        </p:spPr>
      </p:pic>
    </p:spTree>
    <p:extLst>
      <p:ext uri="{BB962C8B-B14F-4D97-AF65-F5344CB8AC3E}">
        <p14:creationId xmlns:p14="http://schemas.microsoft.com/office/powerpoint/2010/main"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Tree>
    <p:extLst>
      <p:ext uri="{BB962C8B-B14F-4D97-AF65-F5344CB8AC3E}">
        <p14:creationId xmlns:p14="http://schemas.microsoft.com/office/powerpoint/2010/main"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 ki-lô-gam cà phê</a:t>
            </a:r>
            <a:endParaRPr lang="en-US" sz="36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Tree>
    <p:extLst>
      <p:ext uri="{BB962C8B-B14F-4D97-AF65-F5344CB8AC3E}">
        <p14:creationId xmlns:p14="http://schemas.microsoft.com/office/powerpoint/2010/main"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id="{4E2917BE-0F80-4C6F-B5C3-76D4A20013B0}"/>
              </a:ext>
            </a:extLst>
          </p:cNvPr>
          <p:cNvGraphicFramePr>
            <a:graphicFrameLocks noGrp="1"/>
          </p:cNvGraphicFramePr>
          <p:nvPr>
            <p:extLst>
              <p:ext uri="{D42A27DB-BD31-4B8C-83A1-F6EECF244321}">
                <p14:modId xmlns:p14="http://schemas.microsoft.com/office/powerpoint/2010/main"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val="2900993948"/>
                    </a:ext>
                  </a:extLst>
                </a:gridCol>
                <a:gridCol w="3445350">
                  <a:extLst>
                    <a:ext uri="{9D8B030D-6E8A-4147-A177-3AD203B41FA5}">
                      <a16:colId xmlns:a16="http://schemas.microsoft.com/office/drawing/2014/main" val="1858083513"/>
                    </a:ext>
                  </a:extLst>
                </a:gridCol>
                <a:gridCol w="3180323">
                  <a:extLst>
                    <a:ext uri="{9D8B030D-6E8A-4147-A177-3AD203B41FA5}">
                      <a16:colId xmlns:a16="http://schemas.microsoft.com/office/drawing/2014/main"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167346434"/>
                  </a:ext>
                </a:extLst>
              </a:tr>
            </a:tbl>
          </a:graphicData>
        </a:graphic>
      </p:graphicFrame>
      <p:sp>
        <p:nvSpPr>
          <p:cNvPr id="10" name="TextBox 9">
            <a:extLst>
              <a:ext uri="{FF2B5EF4-FFF2-40B4-BE49-F238E27FC236}">
                <a16:creationId xmlns:a16="http://schemas.microsoft.com/office/drawing/2014/main"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FFF8EBA6-2F05-41EE-9B7B-357634D8C390}"/>
              </a:ext>
            </a:extLst>
          </p:cNvPr>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id="{5EBF7977-186F-402F-B20B-2E937DDD738D}"/>
              </a:ext>
            </a:extLst>
          </p:cNvPr>
          <p:cNvCxnSpPr>
            <a:cxnSpLocks/>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E05B13-8762-4FF0-8948-EB7072DFEED4}"/>
              </a:ext>
            </a:extLst>
          </p:cNvPr>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id="{EB6EDA7B-463C-407A-A5C0-9C037EDA10BA}"/>
              </a:ext>
            </a:extLst>
          </p:cNvPr>
          <p:cNvSpPr txBox="1"/>
          <p:nvPr/>
        </p:nvSpPr>
        <p:spPr>
          <a:xfrm>
            <a:off x="5700443" y="263499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9B808F5-5BFC-4F7B-9683-04EA59ADE0D8}"/>
              </a:ext>
            </a:extLst>
          </p:cNvPr>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id="{B6BD67FB-FB22-4243-82B6-6FB50A8E4302}"/>
              </a:ext>
            </a:extLst>
          </p:cNvPr>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id="{9E3BE8CA-4821-46BB-AAE1-D4F1AAA6ECF8}"/>
              </a:ext>
            </a:extLst>
          </p:cNvPr>
          <p:cNvCxnSpPr>
            <a:cxnSpLocks/>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62D1894-9D53-43CD-9D15-A48B05D6F911}"/>
              </a:ext>
            </a:extLst>
          </p:cNvPr>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id="{A02B67C4-7175-4523-9DFF-30C456FD28A7}"/>
              </a:ext>
            </a:extLst>
          </p:cNvPr>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A2E88A7-1473-4B64-90B2-9206D8ABD322}"/>
              </a:ext>
            </a:extLst>
          </p:cNvPr>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id="{C1CA7FBC-FD01-40B6-A712-8FC0EA6E5D2E}"/>
              </a:ext>
            </a:extLst>
          </p:cNvPr>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id="{2A0233E8-4D6F-4715-89EE-6EA0D69BF080}"/>
              </a:ext>
            </a:extLst>
          </p:cNvPr>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extLst>
      <p:ext uri="{BB962C8B-B14F-4D97-AF65-F5344CB8AC3E}">
        <p14:creationId xmlns:p14="http://schemas.microsoft.com/office/powerpoint/2010/main"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8A8FB43B-1035-1F89-21F9-DE2A0F6BB5F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8344014" y="1855838"/>
            <a:ext cx="3638595" cy="4710881"/>
          </a:xfrm>
          <a:prstGeom prst="rect">
            <a:avLst/>
          </a:prstGeom>
        </p:spPr>
      </p:pic>
      <p:sp>
        <p:nvSpPr>
          <p:cNvPr id="10" name="TextBox 9">
            <a:extLst>
              <a:ext uri="{FF2B5EF4-FFF2-40B4-BE49-F238E27FC236}">
                <a16:creationId xmlns:a16="http://schemas.microsoft.com/office/drawing/2014/main" id="{E216063E-9A8C-E8D6-BEE5-26006D77476B}"/>
              </a:ext>
            </a:extLst>
          </p:cNvPr>
          <p:cNvSpPr txBox="1"/>
          <p:nvPr/>
        </p:nvSpPr>
        <p:spPr>
          <a:xfrm>
            <a:off x="2164044" y="1805220"/>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186C3ABE-27E6-69AB-9ACD-F47DC3BED1C5}"/>
              </a:ext>
            </a:extLst>
          </p:cNvPr>
          <p:cNvPicPr>
            <a:picLocks noChangeAspect="1"/>
          </p:cNvPicPr>
          <p:nvPr/>
        </p:nvPicPr>
        <p:blipFill>
          <a:blip r:embed="rId4"/>
          <a:stretch>
            <a:fillRect/>
          </a:stretch>
        </p:blipFill>
        <p:spPr>
          <a:xfrm rot="737208" flipH="1">
            <a:off x="971929" y="1722569"/>
            <a:ext cx="919996" cy="919996"/>
          </a:xfrm>
          <a:prstGeom prst="rect">
            <a:avLst/>
          </a:prstGeom>
        </p:spPr>
      </p:pic>
      <p:sp>
        <p:nvSpPr>
          <p:cNvPr id="12" name="TextBox 11">
            <a:extLst>
              <a:ext uri="{FF2B5EF4-FFF2-40B4-BE49-F238E27FC236}">
                <a16:creationId xmlns:a16="http://schemas.microsoft.com/office/drawing/2014/main" id="{D4C9D7D1-786A-B473-A93A-A25D132AA998}"/>
              </a:ext>
            </a:extLst>
          </p:cNvPr>
          <p:cNvSpPr txBox="1"/>
          <p:nvPr/>
        </p:nvSpPr>
        <p:spPr>
          <a:xfrm>
            <a:off x="2164044" y="278623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9AECC7B3-3FD8-D78D-2D20-0040FECF31F8}"/>
              </a:ext>
            </a:extLst>
          </p:cNvPr>
          <p:cNvPicPr>
            <a:picLocks noChangeAspect="1"/>
          </p:cNvPicPr>
          <p:nvPr/>
        </p:nvPicPr>
        <p:blipFill>
          <a:blip r:embed="rId4"/>
          <a:stretch>
            <a:fillRect/>
          </a:stretch>
        </p:blipFill>
        <p:spPr>
          <a:xfrm rot="737208" flipH="1">
            <a:off x="971929" y="2703581"/>
            <a:ext cx="919996" cy="919996"/>
          </a:xfrm>
          <a:prstGeom prst="rect">
            <a:avLst/>
          </a:prstGeom>
        </p:spPr>
      </p:pic>
      <p:sp>
        <p:nvSpPr>
          <p:cNvPr id="14" name="TextBox 13">
            <a:extLst>
              <a:ext uri="{FF2B5EF4-FFF2-40B4-BE49-F238E27FC236}">
                <a16:creationId xmlns:a16="http://schemas.microsoft.com/office/drawing/2014/main" id="{5A415F46-50AE-F12C-3795-9EE0B6E50AF9}"/>
              </a:ext>
            </a:extLst>
          </p:cNvPr>
          <p:cNvSpPr txBox="1"/>
          <p:nvPr/>
        </p:nvSpPr>
        <p:spPr>
          <a:xfrm>
            <a:off x="2164044" y="376724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id="{A3D47914-44B4-4E9E-38AA-CFB317D27918}"/>
              </a:ext>
            </a:extLst>
          </p:cNvPr>
          <p:cNvPicPr>
            <a:picLocks noChangeAspect="1"/>
          </p:cNvPicPr>
          <p:nvPr/>
        </p:nvPicPr>
        <p:blipFill>
          <a:blip r:embed="rId4"/>
          <a:stretch>
            <a:fillRect/>
          </a:stretch>
        </p:blipFill>
        <p:spPr>
          <a:xfrm rot="737208" flipH="1">
            <a:off x="971929" y="3684593"/>
            <a:ext cx="919996" cy="919996"/>
          </a:xfrm>
          <a:prstGeom prst="rect">
            <a:avLst/>
          </a:prstGeom>
        </p:spPr>
      </p:pic>
      <p:sp>
        <p:nvSpPr>
          <p:cNvPr id="16" name="TextBox 15">
            <a:extLst>
              <a:ext uri="{FF2B5EF4-FFF2-40B4-BE49-F238E27FC236}">
                <a16:creationId xmlns:a16="http://schemas.microsoft.com/office/drawing/2014/main" id="{CA6B4A89-3743-4649-32FB-CEE071E59D38}"/>
              </a:ext>
            </a:extLst>
          </p:cNvPr>
          <p:cNvSpPr txBox="1"/>
          <p:nvPr/>
        </p:nvSpPr>
        <p:spPr>
          <a:xfrm>
            <a:off x="2164044" y="474825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27DB0D52-492D-30DF-DB82-7CEF07A694DA}"/>
              </a:ext>
            </a:extLst>
          </p:cNvPr>
          <p:cNvPicPr>
            <a:picLocks noChangeAspect="1"/>
          </p:cNvPicPr>
          <p:nvPr/>
        </p:nvPicPr>
        <p:blipFill>
          <a:blip r:embed="rId4"/>
          <a:stretch>
            <a:fillRect/>
          </a:stretch>
        </p:blipFill>
        <p:spPr>
          <a:xfrm rot="737208" flipH="1">
            <a:off x="971929" y="4665605"/>
            <a:ext cx="919996" cy="919996"/>
          </a:xfrm>
          <a:prstGeom prst="rect">
            <a:avLst/>
          </a:prstGeom>
        </p:spPr>
      </p:pic>
      <p:pic>
        <p:nvPicPr>
          <p:cNvPr id="2" name="Picture 1">
            <a:extLst>
              <a:ext uri="{FF2B5EF4-FFF2-40B4-BE49-F238E27FC236}">
                <a16:creationId xmlns:a16="http://schemas.microsoft.com/office/drawing/2014/main" id="{A8C1881C-EB2F-4FC5-9BDA-46A8F54DE043}"/>
              </a:ext>
            </a:extLst>
          </p:cNvPr>
          <p:cNvPicPr>
            <a:picLocks noChangeAspect="1"/>
          </p:cNvPicPr>
          <p:nvPr/>
        </p:nvPicPr>
        <p:blipFill>
          <a:blip r:embed="rId5"/>
          <a:stretch>
            <a:fillRect/>
          </a:stretch>
        </p:blipFill>
        <p:spPr>
          <a:xfrm>
            <a:off x="3143675" y="513454"/>
            <a:ext cx="5200339" cy="1121761"/>
          </a:xfrm>
          <a:prstGeom prst="rect">
            <a:avLst/>
          </a:prstGeom>
        </p:spPr>
      </p:pic>
    </p:spTree>
    <p:extLst>
      <p:ext uri="{BB962C8B-B14F-4D97-AF65-F5344CB8AC3E}">
        <p14:creationId xmlns:p14="http://schemas.microsoft.com/office/powerpoint/2010/main" val="81133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val="176412337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DCDFBC-FE33-4DE6-9825-1A891CCBEFEC}"/>
              </a:ext>
            </a:extLst>
          </p:cNvPr>
          <p:cNvPicPr>
            <a:picLocks noChangeAspect="1"/>
          </p:cNvPicPr>
          <p:nvPr/>
        </p:nvPicPr>
        <p:blipFill>
          <a:blip r:embed="rId14"/>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6"/>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9"/>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20"/>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12"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
                </p:tgtEl>
              </p:cMediaNode>
            </p:audio>
            <p:audio>
              <p:cMediaNode vol="80000">
                <p:cTn id="39" fill="hold" display="0">
                  <p:stCondLst>
                    <p:cond delay="indefinite"/>
                  </p:stCondLst>
                  <p:endCondLst>
                    <p:cond evt="onStopAudio" delay="0">
                      <p:tgtEl>
                        <p:sldTgt/>
                      </p:tgtEl>
                    </p:cond>
                  </p:endCondLst>
                </p:cTn>
                <p:tgtEl>
                  <p:spTgt spid="3"/>
                </p:tgtEl>
              </p:cMediaNode>
            </p:audio>
            <p:audio>
              <p:cMediaNode vol="80000">
                <p:cTn id="40" fill="hold" display="0">
                  <p:stCondLst>
                    <p:cond delay="indefinite"/>
                  </p:stCondLst>
                  <p:endCondLst>
                    <p:cond evt="onStopAudio" delay="0">
                      <p:tgtEl>
                        <p:sldTgt/>
                      </p:tgtEl>
                    </p:cond>
                  </p:endCondLst>
                </p:cTn>
                <p:tgtEl>
                  <p:spTgt spid="133"/>
                </p:tgtEl>
              </p:cMediaNode>
            </p:audio>
            <p:audio>
              <p:cMediaNode vol="80000">
                <p:cTn id="41"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1"/>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2"/>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5"/>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án:0</a:t>
            </a: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9"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audio>
              <p:cMediaNode vol="80000">
                <p:cTn id="78"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chữ</a:t>
            </a:r>
            <a:r>
              <a:rPr kumimoji="0" lang="en-US" sz="3600" b="1" i="0" u="none" strike="noStrike" kern="0" cap="none" spc="0" normalizeH="0" noProof="0" dirty="0"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smtClean="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48 923 </a:t>
            </a:r>
            <a:r>
              <a:rPr lang="en-US" sz="3600" b="1" kern="0" dirty="0" err="1" smtClean="0">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a:t>
            </a:r>
            <a:r>
              <a:rPr lang="en-US" sz="3600" b="1" kern="0" dirty="0" smtClean="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smtClean="0">
                <a:solidFill>
                  <a:srgbClr val="0070C0"/>
                </a:solidFill>
                <a:latin typeface="Tahoma" panose="020B0604030504040204" pitchFamily="34" charset="0"/>
                <a:ea typeface="Tahoma" panose="020B0604030504040204" pitchFamily="34" charset="0"/>
                <a:cs typeface="Tahoma" panose="020B0604030504040204" pitchFamily="34" charset="0"/>
                <a:sym typeface="Arial"/>
              </a:rPr>
              <a:t>chữ</a:t>
            </a:r>
            <a:r>
              <a:rPr lang="en-US" sz="3600" b="1" kern="0" dirty="0" smtClean="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2"/>
            <a:ext cx="609600" cy="609600"/>
          </a:xfrm>
          <a:prstGeom prst="rect">
            <a:avLst/>
          </a:prstGeom>
        </p:spPr>
      </p:pic>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Tree>
    <p:extLst>
      <p:ext uri="{BB962C8B-B14F-4D97-AF65-F5344CB8AC3E}">
        <p14:creationId xmlns:p14="http://schemas.microsoft.com/office/powerpoint/2010/main"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74F95D-D8E1-40D4-AAD8-3409145C0329}"/>
              </a:ext>
            </a:extLst>
          </p:cNvPr>
          <p:cNvPicPr>
            <a:picLocks noChangeAspect="1"/>
          </p:cNvPicPr>
          <p:nvPr/>
        </p:nvPicPr>
        <p:blipFill>
          <a:blip r:embed="rId2"/>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a:extLst>
              <a:ext uri="{FF2B5EF4-FFF2-40B4-BE49-F238E27FC236}">
                <a16:creationId xmlns:a16="http://schemas.microsoft.com/office/drawing/2014/main" id="{AE983FE0-91CF-46FC-8A1E-6FA8424C537A}"/>
              </a:ext>
            </a:extLst>
          </p:cNvPr>
          <p:cNvSpPr/>
          <p:nvPr/>
        </p:nvSpPr>
        <p:spPr>
          <a:xfrm>
            <a:off x="2164080" y="523875"/>
            <a:ext cx="3493770" cy="1310640"/>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phi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khoảng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12 000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ounded Rectangular Callout 2">
            <a:extLst>
              <a:ext uri="{FF2B5EF4-FFF2-40B4-BE49-F238E27FC236}">
                <a16:creationId xmlns:a16="http://schemas.microsoft.com/office/drawing/2014/main" id="{62123D65-71E1-4BA5-9D6B-2ADF742E010F}"/>
              </a:ext>
            </a:extLst>
          </p:cNvPr>
          <p:cNvSpPr/>
          <p:nvPr/>
        </p:nvSpPr>
        <p:spPr>
          <a:xfrm>
            <a:off x="5916930" y="485775"/>
            <a:ext cx="4198620" cy="1310640"/>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giáo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dễ</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nhớ</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11 678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786</Words>
  <Application>Microsoft Office PowerPoint</Application>
  <PresentationFormat>Widescreen</PresentationFormat>
  <Paragraphs>103</Paragraphs>
  <Slides>20</Slides>
  <Notes>1</Notes>
  <HiddenSlides>0</HiddenSlides>
  <MMClips>13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20</vt:i4>
      </vt:variant>
    </vt:vector>
  </HeadingPairs>
  <TitlesOfParts>
    <vt:vector size="30" baseType="lpstr">
      <vt:lpstr>Arial</vt:lpstr>
      <vt:lpstr>Calibri</vt:lpstr>
      <vt:lpstr>Calibri Light</vt:lpstr>
      <vt:lpstr>Cambria</vt:lpstr>
      <vt:lpstr>Open Sans</vt:lpstr>
      <vt:lpstr>Tahoma</vt:lpstr>
      <vt:lpstr>Times New Roman</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48</cp:revision>
  <dcterms:created xsi:type="dcterms:W3CDTF">2022-12-26T11:58:38Z</dcterms:created>
  <dcterms:modified xsi:type="dcterms:W3CDTF">2023-03-14T01:19:02Z</dcterms:modified>
</cp:coreProperties>
</file>