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5"/>
  </p:notesMasterIdLst>
  <p:sldIdLst>
    <p:sldId id="257" r:id="rId8"/>
    <p:sldId id="282" r:id="rId9"/>
    <p:sldId id="283" r:id="rId10"/>
    <p:sldId id="284" r:id="rId11"/>
    <p:sldId id="285" r:id="rId12"/>
    <p:sldId id="345" r:id="rId13"/>
    <p:sldId id="258" r:id="rId14"/>
    <p:sldId id="340" r:id="rId15"/>
    <p:sldId id="2007577495" r:id="rId16"/>
    <p:sldId id="2007577498" r:id="rId17"/>
    <p:sldId id="2007577496" r:id="rId18"/>
    <p:sldId id="540" r:id="rId19"/>
    <p:sldId id="2007577497" r:id="rId20"/>
    <p:sldId id="2007577499" r:id="rId21"/>
    <p:sldId id="335" r:id="rId22"/>
    <p:sldId id="334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93" d="100"/>
          <a:sy n="93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546</Words>
  <Application>Microsoft Office PowerPoint</Application>
  <PresentationFormat>Widescreen</PresentationFormat>
  <Paragraphs>86</Paragraphs>
  <Slides>17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微软雅黑</vt:lpstr>
      <vt:lpstr>宋体</vt:lpstr>
      <vt:lpstr>#9Slide03 Arima Madurai Black</vt:lpstr>
      <vt:lpstr>Arial</vt:lpstr>
      <vt:lpstr>Calibri</vt:lpstr>
      <vt:lpstr>Cambria</vt:lpstr>
      <vt:lpstr>等线</vt:lpstr>
      <vt:lpstr>DM Sans</vt:lpstr>
      <vt:lpstr>FZHei-B01S</vt:lpstr>
      <vt:lpstr>HanaMinB</vt:lpstr>
      <vt:lpstr>ITC Avant Garde Std Bk</vt:lpstr>
      <vt:lpstr>Merienda One</vt:lpstr>
      <vt:lpstr>Pompiere</vt:lpstr>
      <vt:lpstr>Times New Roman</vt:lpstr>
      <vt:lpstr>UTM Avo</vt:lpstr>
      <vt:lpstr>思源宋体 CN Light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31</cp:revision>
  <dcterms:created xsi:type="dcterms:W3CDTF">2022-12-26T09:26:55Z</dcterms:created>
  <dcterms:modified xsi:type="dcterms:W3CDTF">2023-03-14T01:12:32Z</dcterms:modified>
</cp:coreProperties>
</file>