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</p:sldMasterIdLst>
  <p:notesMasterIdLst>
    <p:notesMasterId r:id="rId26"/>
  </p:notesMasterIdLst>
  <p:sldIdLst>
    <p:sldId id="257" r:id="rId7"/>
    <p:sldId id="258" r:id="rId8"/>
    <p:sldId id="259" r:id="rId9"/>
    <p:sldId id="283" r:id="rId10"/>
    <p:sldId id="284" r:id="rId11"/>
    <p:sldId id="757" r:id="rId12"/>
    <p:sldId id="263" r:id="rId13"/>
    <p:sldId id="275" r:id="rId14"/>
    <p:sldId id="276" r:id="rId15"/>
    <p:sldId id="294" r:id="rId16"/>
    <p:sldId id="272" r:id="rId17"/>
    <p:sldId id="758" r:id="rId18"/>
    <p:sldId id="267" r:id="rId19"/>
    <p:sldId id="759" r:id="rId20"/>
    <p:sldId id="760" r:id="rId21"/>
    <p:sldId id="386" r:id="rId22"/>
    <p:sldId id="260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93" d="100"/>
          <a:sy n="93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49"/>
            <a:ext cx="4991100" cy="884231"/>
            <a:chOff x="674228" y="4862098"/>
            <a:chExt cx="5343799" cy="1285371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</a:t>
              </a:r>
              <a:r>
                <a:rPr kumimoji="0" lang="vi-V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</a:t>
              </a:r>
              <a:r>
                <a:rPr lang="en-US" sz="2400" b="1" noProof="0" dirty="0" smtClean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ồ</a:t>
              </a:r>
              <a:r>
                <a:rPr kumimoji="0" lang="vi-V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264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ìm hiểu và bày tỏ sự đồng cảm với người khuyết tật– cộng đồng </a:t>
            </a:r>
            <a:r>
              <a:rPr lang="vi-VN" sz="3600" b="1" dirty="0" smtClean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yế</a:t>
            </a:r>
            <a:r>
              <a:rPr lang="en-US" sz="3600" b="1" dirty="0" smtClean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u</a:t>
            </a:r>
            <a:r>
              <a:rPr lang="vi-VN" sz="3600" b="1" dirty="0" smtClean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thế trong xã hội.</a:t>
            </a:r>
            <a:endParaRPr lang="en-US" sz="3600" b="1" dirty="0">
              <a:solidFill>
                <a:prstClr val="black"/>
              </a:solidFill>
              <a:latin typeface="Cambria" panose="02040503050406030204"/>
              <a:ea typeface="Times New Roman" panose="02020603050405020304" pitchFamily="18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Lập được kế hoạch giúp đỡ người khuyết tật.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459</Words>
  <Application>Microsoft Office PowerPoint</Application>
  <PresentationFormat>Widescreen</PresentationFormat>
  <Paragraphs>31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微软雅黑</vt:lpstr>
      <vt:lpstr>宋体</vt:lpstr>
      <vt:lpstr>#9Slide03 IcielSamsung Sharp Bo</vt:lpstr>
      <vt:lpstr>Arial</vt:lpstr>
      <vt:lpstr>Calibri</vt:lpstr>
      <vt:lpstr>Calibri Light</vt:lpstr>
      <vt:lpstr>Cambria</vt:lpstr>
      <vt:lpstr>Cambria (Đầu đề)</vt:lpstr>
      <vt:lpstr>Georgia</vt:lpstr>
      <vt:lpstr>黑体</vt:lpstr>
      <vt:lpstr>Tahoma</vt:lpstr>
      <vt:lpstr>Times New Roman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32</cp:revision>
  <dcterms:created xsi:type="dcterms:W3CDTF">2022-12-30T06:05:50Z</dcterms:created>
  <dcterms:modified xsi:type="dcterms:W3CDTF">2023-03-13T09:43:27Z</dcterms:modified>
</cp:coreProperties>
</file>