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93" d="100"/>
          <a:sy n="93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</a:t>
              </a:r>
              <a:r>
                <a:rPr lang="en-US" sz="36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36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ữ 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đ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/>
              </a:rPr>
              <a:t>ể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479420" y="1737037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519</Words>
  <Application>Microsoft Office PowerPoint</Application>
  <PresentationFormat>Widescreen</PresentationFormat>
  <Paragraphs>37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等线</vt:lpstr>
      <vt:lpstr>等线 Light</vt:lpstr>
      <vt:lpstr>Helvetica</vt:lpstr>
      <vt:lpstr>LNTH-LuoLuoNotangYuanTi 1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47</cp:revision>
  <dcterms:created xsi:type="dcterms:W3CDTF">2023-01-02T23:55:56Z</dcterms:created>
  <dcterms:modified xsi:type="dcterms:W3CDTF">2023-03-13T09:40:42Z</dcterms:modified>
</cp:coreProperties>
</file>