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39" r:id="rId5"/>
    <p:sldMasterId id="2147483744" r:id="rId6"/>
    <p:sldMasterId id="2147483758" r:id="rId7"/>
    <p:sldMasterId id="2147483793" r:id="rId8"/>
  </p:sldMasterIdLst>
  <p:notesMasterIdLst>
    <p:notesMasterId r:id="rId32"/>
  </p:notesMasterIdLst>
  <p:sldIdLst>
    <p:sldId id="257" r:id="rId9"/>
    <p:sldId id="259" r:id="rId10"/>
    <p:sldId id="428" r:id="rId11"/>
    <p:sldId id="385" r:id="rId12"/>
    <p:sldId id="387" r:id="rId13"/>
    <p:sldId id="391" r:id="rId14"/>
    <p:sldId id="388" r:id="rId15"/>
    <p:sldId id="386" r:id="rId16"/>
    <p:sldId id="389" r:id="rId17"/>
    <p:sldId id="260" r:id="rId18"/>
    <p:sldId id="263" r:id="rId19"/>
    <p:sldId id="268" r:id="rId20"/>
    <p:sldId id="429" r:id="rId21"/>
    <p:sldId id="430" r:id="rId22"/>
    <p:sldId id="420" r:id="rId23"/>
    <p:sldId id="431" r:id="rId24"/>
    <p:sldId id="433" r:id="rId25"/>
    <p:sldId id="432" r:id="rId26"/>
    <p:sldId id="434" r:id="rId27"/>
    <p:sldId id="422" r:id="rId28"/>
    <p:sldId id="435" r:id="rId29"/>
    <p:sldId id="273" r:id="rId30"/>
    <p:sldId id="42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80" autoAdjust="0"/>
  </p:normalViewPr>
  <p:slideViewPr>
    <p:cSldViewPr snapToGrid="0">
      <p:cViewPr varScale="1">
        <p:scale>
          <a:sx n="93" d="100"/>
          <a:sy n="93" d="100"/>
        </p:scale>
        <p:origin x="3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1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29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3739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545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7507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0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9489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3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37665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545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046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2666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38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9097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956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8013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938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3986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7212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3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0528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892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7632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99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021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5503912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46113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040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344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141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44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2091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51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916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62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552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545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409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743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902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4109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25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4667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62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07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626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33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0842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843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869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901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84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659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982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3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34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3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766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477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528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470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785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3907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54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554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69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747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74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4096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0104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46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6835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954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2875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1189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082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36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299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36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47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048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441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3040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7527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5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66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8326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8536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3732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2080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21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6842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019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28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538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6802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4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42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706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2959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6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3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224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23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5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2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.xml"/><Relationship Id="rId5" Type="http://schemas.openxmlformats.org/officeDocument/2006/relationships/image" Target="../media/image49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jpg"/><Relationship Id="rId9" Type="http://schemas.openxmlformats.org/officeDocument/2006/relationships/image" Target="../media/image31.sv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jp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35.png"/><Relationship Id="rId5" Type="http://schemas.openxmlformats.org/officeDocument/2006/relationships/image" Target="../media/image22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libri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52395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03792"/>
              </p:ext>
            </p:extLst>
          </p:nvPr>
        </p:nvGraphicFramePr>
        <p:xfrm>
          <a:off x="1152526" y="1906174"/>
          <a:ext cx="10248900" cy="392582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đen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lang="en-US" sz="3200" b="1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Đúng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màu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sắc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và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kích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thước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.</a:t>
            </a:r>
            <a:endParaRPr lang="en-US" sz="2800" b="1" dirty="0">
              <a:solidFill>
                <a:srgbClr val="FFFF00"/>
              </a:solidFill>
              <a:effectLst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>
                <a:solidFill>
                  <a:srgbClr val="FFFF00"/>
                </a:solidFill>
                <a:ea typeface="SimSun" panose="02010600030101010101" pitchFamily="2" charset="-122"/>
              </a:rPr>
              <a:t>Đẹp, cân đối, chắc 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Calibri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712230"/>
              </p:ext>
            </p:extLst>
          </p:nvPr>
        </p:nvGraphicFramePr>
        <p:xfrm>
          <a:off x="809625" y="247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55040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33298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920386"/>
              </p:ext>
            </p:extLst>
          </p:nvPr>
        </p:nvGraphicFramePr>
        <p:xfrm>
          <a:off x="1238250" y="1348866"/>
          <a:ext cx="9658350" cy="3925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gỗ, 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19314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………….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64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940970"/>
            <a:ext cx="4003897" cy="878364"/>
            <a:chOff x="3173022" y="47813"/>
            <a:chExt cx="3306122" cy="6587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47813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600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phép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endParaRPr lang="en-US" sz="36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600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36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600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7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36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715</Words>
  <Application>Microsoft Office PowerPoint</Application>
  <PresentationFormat>Widescreen</PresentationFormat>
  <Paragraphs>129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56" baseType="lpstr">
      <vt:lpstr>宋体</vt:lpstr>
      <vt:lpstr>宋体</vt:lpstr>
      <vt:lpstr>#9Slide05 SVNClementine</vt:lpstr>
      <vt:lpstr>Alfa Slab One</vt:lpstr>
      <vt:lpstr>Anaheim</vt:lpstr>
      <vt:lpstr>Arial</vt:lpstr>
      <vt:lpstr>Arvo</vt:lpstr>
      <vt:lpstr>Boogaloo</vt:lpstr>
      <vt:lpstr>Calibri</vt:lpstr>
      <vt:lpstr>Cambria</vt:lpstr>
      <vt:lpstr>Catamaran</vt:lpstr>
      <vt:lpstr>等线</vt:lpstr>
      <vt:lpstr>Euphoria Script</vt:lpstr>
      <vt:lpstr>Mouse Memoirs</vt:lpstr>
      <vt:lpstr>Nunito Light</vt:lpstr>
      <vt:lpstr>PT Sans</vt:lpstr>
      <vt:lpstr>Raleway</vt:lpstr>
      <vt:lpstr>Roboto Condensed Light</vt:lpstr>
      <vt:lpstr>黑体</vt:lpstr>
      <vt:lpstr>Spartan</vt:lpstr>
      <vt:lpstr>SVN-Ziclets</vt:lpstr>
      <vt:lpstr>Tahoma</vt:lpstr>
      <vt:lpstr>Times New Roman</vt:lpstr>
      <vt:lpstr>Wingdings</vt:lpstr>
      <vt:lpstr>字魂36号-正文宋楷</vt:lpstr>
      <vt:lpstr>Office 主题​​</vt:lpstr>
      <vt:lpstr>School Bus Drivers Day by Slidesgo</vt:lpstr>
      <vt:lpstr>Walk to School Day by Slidesgo</vt:lpstr>
      <vt:lpstr>1_School Bus Drivers Day by Slidesgo</vt:lpstr>
      <vt:lpstr>1_Walk to School Day by Slidesgo</vt:lpstr>
      <vt:lpstr>2_Office Theme</vt:lpstr>
      <vt:lpstr>2_Walk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22</cp:revision>
  <dcterms:created xsi:type="dcterms:W3CDTF">2023-01-15T11:49:21Z</dcterms:created>
  <dcterms:modified xsi:type="dcterms:W3CDTF">2023-03-13T09:34:24Z</dcterms:modified>
</cp:coreProperties>
</file>