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222222"/>
                  </a:solidFill>
                  <a:effectLst/>
                  <a:uLnTx/>
                  <a:uFillTx/>
                  <a:latin typeface="Calibri" panose="020F0502020204030204" pitchFamily="34" charset="0"/>
                  <a:ea typeface="+mn-ea"/>
                  <a:cs typeface="Calibri" panose="020F0502020204030204" pitchFamily="34" charset="0"/>
                </a:rPr>
                <a:t>      Em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thích đàn chim trong câu chuyện “Quả hồng của </a:t>
              </a:r>
              <a:r>
                <a:rPr kumimoji="0" lang="vi-VN" sz="3200" b="1" i="0" u="none" strike="noStrike" kern="1200" cap="none" spc="0" normalizeH="0" baseline="0" noProof="0" dirty="0" smtClean="0">
                  <a:ln>
                    <a:noFill/>
                  </a:ln>
                  <a:solidFill>
                    <a:srgbClr val="222222"/>
                  </a:solidFill>
                  <a:effectLst/>
                  <a:uLnTx/>
                  <a:uFillTx/>
                  <a:latin typeface="Calibri" panose="020F0502020204030204" pitchFamily="34" charset="0"/>
                  <a:ea typeface="+mn-ea"/>
                  <a:cs typeface="Calibri" panose="020F0502020204030204" pitchFamily="34" charset="0"/>
                </a:rPr>
                <a:t>thỏ</a:t>
              </a:r>
              <a:r>
                <a:rPr kumimoji="0" lang="en-US" sz="3200" b="1" i="0" u="none" strike="noStrike" kern="1200" cap="none" spc="0" normalizeH="0" baseline="0" noProof="0" smtClean="0">
                  <a:ln>
                    <a:noFill/>
                  </a:ln>
                  <a:solidFill>
                    <a:srgbClr val="222222"/>
                  </a:solidFill>
                  <a:effectLst/>
                  <a:uLnTx/>
                  <a:uFillTx/>
                  <a:latin typeface="Calibri" panose="020F0502020204030204" pitchFamily="34" charset="0"/>
                  <a:ea typeface="+mn-ea"/>
                  <a:cs typeface="Calibri" panose="020F0502020204030204" pitchFamily="34" charset="0"/>
                </a:rPr>
                <a:t> con</a:t>
              </a:r>
              <a:r>
                <a:rPr kumimoji="0" lang="vi-VN" sz="3200" b="1" i="0" u="none" strike="noStrike" kern="1200" cap="none" spc="0" normalizeH="0" baseline="0" noProof="0" smtClean="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329</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等线</vt:lpstr>
      <vt:lpstr>iCiel Crocante</vt:lpstr>
      <vt:lpstr>Times New Roman</vt:lpstr>
      <vt:lpstr>UTM Duepuntozero</vt:lpstr>
      <vt:lpstr>字魂105号-简雅黑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2022-11-13T06:43:26Z</dcterms:created>
  <dcterms:modified xsi:type="dcterms:W3CDTF">2023-02-24T01:15:10Z</dcterms:modified>
</cp:coreProperties>
</file>