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=""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781993" y="3105520"/>
            <a:ext cx="45793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974901" cy="1288257"/>
            <a:chOff x="213539" y="3516444"/>
            <a:chExt cx="4481175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4074912" cy="966193"/>
              <a:chOff x="129540" y="128016"/>
              <a:chExt cx="12416885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11004413" cy="1512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8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8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800" b="1" i="0" u="none" strike="noStrike" kern="1200" cap="none" spc="0" normalizeH="0" baseline="0" noProof="0" dirty="0" err="1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68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476</Words>
  <Application>Microsoft Office PowerPoint</Application>
  <PresentationFormat>Widescreen</PresentationFormat>
  <Paragraphs>62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Coiny</vt:lpstr>
      <vt:lpstr>等线</vt:lpstr>
      <vt:lpstr>Fredoka One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34</cp:revision>
  <dcterms:created xsi:type="dcterms:W3CDTF">2022-08-02T06:57:18Z</dcterms:created>
  <dcterms:modified xsi:type="dcterms:W3CDTF">2023-02-23T03:36:04Z</dcterms:modified>
</cp:coreProperties>
</file>