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87" r:id="rId3"/>
    <p:sldId id="290" r:id="rId4"/>
    <p:sldId id="257" r:id="rId5"/>
    <p:sldId id="331" r:id="rId6"/>
    <p:sldId id="285" r:id="rId7"/>
    <p:sldId id="259" r:id="rId8"/>
    <p:sldId id="260" r:id="rId9"/>
    <p:sldId id="328" r:id="rId10"/>
    <p:sldId id="329" r:id="rId11"/>
    <p:sldId id="326" r:id="rId12"/>
    <p:sldId id="291" r:id="rId13"/>
    <p:sldId id="327" r:id="rId14"/>
    <p:sldId id="262" r:id="rId15"/>
    <p:sldId id="258" r:id="rId16"/>
    <p:sldId id="274" r:id="rId17"/>
    <p:sldId id="277" r:id="rId18"/>
    <p:sldId id="330" r:id="rId19"/>
    <p:sldId id="332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Tie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e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e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e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e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schemeClr val="tx1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schemeClr val="tx1"/>
                </a:solidFill>
                <a:latin typeface="Tie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e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Tie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Tie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e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e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e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Tie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e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Tie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Tie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Tie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Tie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Tie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Tie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e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e"/>
              </a:rPr>
              <a:t>Cháu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cảm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thấy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thế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nào</a:t>
            </a:r>
            <a:r>
              <a:rPr lang="en-US" sz="2800" dirty="0">
                <a:latin typeface="Tie"/>
              </a:rPr>
              <a:t>. </a:t>
            </a:r>
            <a:r>
              <a:rPr lang="vi-VN" sz="2800" dirty="0">
                <a:latin typeface="Tie"/>
              </a:rPr>
              <a:t>Cháu đau ở đâu? Có buồn nôn không? </a:t>
            </a:r>
            <a:r>
              <a:rPr lang="en-US" sz="2800" dirty="0" err="1">
                <a:latin typeface="Tie"/>
              </a:rPr>
              <a:t>Có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sốt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không</a:t>
            </a:r>
            <a:r>
              <a:rPr lang="en-US" sz="2800" dirty="0">
                <a:latin typeface="Tie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e"/>
              </a:rPr>
              <a:t>Bác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sỹ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ơi</a:t>
            </a:r>
            <a:r>
              <a:rPr lang="en-US" sz="4000" dirty="0">
                <a:latin typeface="Tie"/>
              </a:rPr>
              <a:t>, </a:t>
            </a:r>
            <a:r>
              <a:rPr lang="en-US" sz="4000" dirty="0" err="1">
                <a:latin typeface="Tie"/>
              </a:rPr>
              <a:t>cháu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đau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bụng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quá</a:t>
            </a:r>
            <a:r>
              <a:rPr lang="en-US" sz="4000" dirty="0">
                <a:latin typeface="Tie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6774045" y="674529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e"/>
              </a:rPr>
              <a:t>Cháu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đau</a:t>
            </a:r>
            <a:r>
              <a:rPr lang="en-US" sz="2800" dirty="0">
                <a:latin typeface="Tie"/>
              </a:rPr>
              <a:t> ở </a:t>
            </a:r>
            <a:r>
              <a:rPr lang="en-US" sz="2800" dirty="0" err="1">
                <a:latin typeface="Tie"/>
              </a:rPr>
              <a:t>phần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bụng</a:t>
            </a:r>
            <a:r>
              <a:rPr lang="en-US" sz="2800" dirty="0">
                <a:latin typeface="Tie"/>
              </a:rPr>
              <a:t> ạ. </a:t>
            </a:r>
            <a:r>
              <a:rPr lang="en-US" sz="2800" dirty="0" err="1">
                <a:latin typeface="Tie"/>
              </a:rPr>
              <a:t>Cháu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hơi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buồn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nôn</a:t>
            </a:r>
            <a:r>
              <a:rPr lang="en-US" sz="2800" dirty="0">
                <a:latin typeface="Tie"/>
              </a:rPr>
              <a:t>. </a:t>
            </a:r>
            <a:r>
              <a:rPr lang="en-US" sz="2800" dirty="0" err="1">
                <a:latin typeface="Tie"/>
              </a:rPr>
              <a:t>Hôm</a:t>
            </a:r>
            <a:r>
              <a:rPr lang="en-US" sz="2800" dirty="0">
                <a:latin typeface="Tie"/>
              </a:rPr>
              <a:t> qua </a:t>
            </a:r>
            <a:r>
              <a:rPr lang="en-US" sz="2800" dirty="0" err="1">
                <a:latin typeface="Tie"/>
              </a:rPr>
              <a:t>cháu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đã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ăn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cỏ</a:t>
            </a:r>
            <a:r>
              <a:rPr lang="en-US" sz="2800" dirty="0">
                <a:latin typeface="Tie"/>
              </a:rPr>
              <a:t> ở </a:t>
            </a:r>
            <a:r>
              <a:rPr lang="en-US" sz="2800" dirty="0" err="1">
                <a:latin typeface="Tie"/>
              </a:rPr>
              <a:t>dưới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đất</a:t>
            </a:r>
            <a:r>
              <a:rPr lang="en-US" sz="2800" dirty="0">
                <a:latin typeface="Tie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741484" y="550909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e"/>
              </a:rPr>
              <a:t>Cháu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bị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ngộ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độc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thức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ăn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vì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thức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ăn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bẩn</a:t>
            </a:r>
            <a:r>
              <a:rPr lang="en-US" sz="2800" dirty="0">
                <a:latin typeface="Tie"/>
              </a:rPr>
              <a:t>, </a:t>
            </a:r>
            <a:r>
              <a:rPr lang="en-US" sz="2800" dirty="0" err="1">
                <a:latin typeface="Tie"/>
              </a:rPr>
              <a:t>ôi</a:t>
            </a:r>
            <a:r>
              <a:rPr lang="en-US" sz="2800" dirty="0">
                <a:latin typeface="Tie"/>
              </a:rPr>
              <a:t> </a:t>
            </a:r>
            <a:r>
              <a:rPr lang="en-US" sz="2800" dirty="0" err="1">
                <a:latin typeface="Tie"/>
              </a:rPr>
              <a:t>thiu</a:t>
            </a:r>
            <a:r>
              <a:rPr lang="en-US" sz="2800" dirty="0">
                <a:latin typeface="Ti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Tie"/>
              </a:rPr>
              <a:t>Lời dặn dò của bác sĩ </a:t>
            </a:r>
            <a:r>
              <a:rPr lang="en-US" sz="4000" dirty="0" err="1">
                <a:latin typeface="Tie"/>
              </a:rPr>
              <a:t>dành</a:t>
            </a:r>
            <a:r>
              <a:rPr lang="en-US" sz="4000" dirty="0">
                <a:latin typeface="Tie"/>
              </a:rPr>
              <a:t> </a:t>
            </a:r>
            <a:r>
              <a:rPr lang="en-US" sz="4000" dirty="0" err="1">
                <a:latin typeface="Tie"/>
              </a:rPr>
              <a:t>cho</a:t>
            </a:r>
            <a:r>
              <a:rPr lang="vi-VN" sz="4000" dirty="0">
                <a:latin typeface="Tie"/>
              </a:rPr>
              <a:t> Hươu cao cổ nên ăn lá cây ở trên cao thay vì ăn cỏ</a:t>
            </a:r>
            <a:r>
              <a:rPr lang="en-US" sz="4000" dirty="0">
                <a:latin typeface="Tie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e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388</Words>
  <Application>Microsoft Office PowerPoint</Application>
  <PresentationFormat>Widescreen</PresentationFormat>
  <Paragraphs>46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微软雅黑</vt:lpstr>
      <vt:lpstr>宋体</vt:lpstr>
      <vt:lpstr>微软雅黑 Light</vt:lpstr>
      <vt:lpstr>Arial</vt:lpstr>
      <vt:lpstr>Calibri</vt:lpstr>
      <vt:lpstr>Coiny</vt:lpstr>
      <vt:lpstr>等线</vt:lpstr>
      <vt:lpstr>Nunito Black</vt:lpstr>
      <vt:lpstr>Pattaya</vt:lpstr>
      <vt:lpstr>黑体</vt:lpstr>
      <vt:lpstr>Tie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17</cp:revision>
  <dcterms:created xsi:type="dcterms:W3CDTF">2022-08-24T08:44:07Z</dcterms:created>
  <dcterms:modified xsi:type="dcterms:W3CDTF">2023-02-23T07:13:03Z</dcterms:modified>
</cp:coreProperties>
</file>