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0"/>
  </p:notesMasterIdLst>
  <p:sldIdLst>
    <p:sldId id="2639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640" r:id="rId15"/>
    <p:sldId id="294" r:id="rId16"/>
    <p:sldId id="271" r:id="rId17"/>
    <p:sldId id="295" r:id="rId18"/>
    <p:sldId id="298" r:id="rId19"/>
    <p:sldId id="2634" r:id="rId20"/>
    <p:sldId id="2635" r:id="rId21"/>
    <p:sldId id="2637" r:id="rId22"/>
    <p:sldId id="2638" r:id="rId23"/>
    <p:sldId id="299" r:id="rId24"/>
    <p:sldId id="301" r:id="rId25"/>
    <p:sldId id="292" r:id="rId26"/>
    <p:sldId id="283" r:id="rId27"/>
    <p:sldId id="264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62" d="100"/>
          <a:sy n="62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3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e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CF0A9E-0921-A1A6-B637-63C8EBA495FF}"/>
              </a:ext>
            </a:extLst>
          </p:cNvPr>
          <p:cNvSpPr txBox="1"/>
          <p:nvPr/>
        </p:nvSpPr>
        <p:spPr>
          <a:xfrm>
            <a:off x="152717" y="445716"/>
            <a:ext cx="11886565" cy="459302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10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latin typeface=".VnTime" panose="020B7200000000000000" pitchFamily="34" charset="0"/>
              </a:rPr>
              <a:t>475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.VnTime" panose="020B7200000000000000" pitchFamily="34" charset="0"/>
              </a:rPr>
              <a:t>7</a:t>
            </a:r>
            <a:r>
              <a:rPr lang="en-US" altLang="en-US" sz="2800" b="1" dirty="0" smtClean="0">
                <a:latin typeface=".VnTime" panose="020B7200000000000000" pitchFamily="34" charset="0"/>
              </a:rPr>
              <a:t>92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429" y="3559583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620</Words>
  <Application>Microsoft Office PowerPoint</Application>
  <PresentationFormat>Widescreen</PresentationFormat>
  <Paragraphs>202</Paragraphs>
  <Slides>23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微软雅黑</vt:lpstr>
      <vt:lpstr>微软雅黑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等线</vt:lpstr>
      <vt:lpstr>HP-028</vt:lpstr>
      <vt:lpstr>iCiel Cadena</vt:lpstr>
      <vt:lpstr>Karla</vt:lpstr>
      <vt:lpstr>Love Ya Like A Sister</vt:lpstr>
      <vt:lpstr>Tahoma</vt:lpstr>
      <vt:lpstr>Times New Roman</vt:lpstr>
      <vt:lpstr>字魂59号-创粗黑</vt:lpstr>
      <vt:lpstr>迷你简细行楷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63</cp:revision>
  <dcterms:created xsi:type="dcterms:W3CDTF">2022-11-11T06:26:08Z</dcterms:created>
  <dcterms:modified xsi:type="dcterms:W3CDTF">2023-02-22T06:28:54Z</dcterms:modified>
</cp:coreProperties>
</file>