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57" r:id="rId2"/>
    <p:sldId id="258" r:id="rId3"/>
    <p:sldId id="290" r:id="rId4"/>
    <p:sldId id="291" r:id="rId5"/>
    <p:sldId id="259" r:id="rId6"/>
    <p:sldId id="267" r:id="rId7"/>
    <p:sldId id="268" r:id="rId8"/>
    <p:sldId id="269" r:id="rId9"/>
    <p:sldId id="273" r:id="rId10"/>
    <p:sldId id="292" r:id="rId11"/>
    <p:sldId id="270" r:id="rId12"/>
    <p:sldId id="293" r:id="rId13"/>
    <p:sldId id="294" r:id="rId14"/>
    <p:sldId id="274" r:id="rId15"/>
    <p:sldId id="271" r:id="rId16"/>
    <p:sldId id="297" r:id="rId17"/>
    <p:sldId id="306" r:id="rId18"/>
    <p:sldId id="307" r:id="rId19"/>
    <p:sldId id="277" r:id="rId20"/>
    <p:sldId id="278" r:id="rId21"/>
    <p:sldId id="279" r:id="rId22"/>
    <p:sldId id="298" r:id="rId23"/>
    <p:sldId id="280" r:id="rId24"/>
    <p:sldId id="299" r:id="rId25"/>
    <p:sldId id="281" r:id="rId26"/>
    <p:sldId id="300" r:id="rId27"/>
    <p:sldId id="308" r:id="rId28"/>
    <p:sldId id="283" r:id="rId29"/>
    <p:sldId id="304" r:id="rId30"/>
    <p:sldId id="305" r:id="rId31"/>
    <p:sldId id="285" r:id="rId32"/>
    <p:sldId id="286" r:id="rId33"/>
    <p:sldId id="287" r:id="rId34"/>
    <p:sldId id="288" r:id="rId35"/>
  </p:sldIdLst>
  <p:sldSz cx="12192000" cy="6858000"/>
  <p:notesSz cx="6858000" cy="9144000"/>
  <p:embeddedFontLst>
    <p:embeddedFont>
      <p:font typeface="#9Slide05 SVNStandly" pitchFamily="2" charset="0"/>
      <p:regular r:id="rId37"/>
    </p:embeddedFont>
    <p:embeddedFont>
      <p:font typeface="#9Slide07 HoneyCream" pitchFamily="2" charset="77"/>
      <p:regular r:id="rId38"/>
    </p:embeddedFont>
    <p:embeddedFont>
      <p:font typeface="#9Slide07 Marbelia Regular" panose="02000500000000000000" pitchFamily="2" charset="77"/>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UTM Avo" panose="02040603050506020204" pitchFamily="18"/>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07" d="100"/>
          <a:sy n="107" d="100"/>
        </p:scale>
        <p:origin x="232" y="1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 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 để tặng Hoa/trong ngày sinh nhật. //</a:t>
            </a:r>
          </a:p>
        </p:txBody>
      </p:sp>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 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a:latin typeface="Cambria" panose="02040503050406030204" pitchFamily="18" charset="0"/>
                  <a:ea typeface="Cambria" panose="02040503050406030204" pitchFamily="18" charset="0"/>
                </a:rPr>
                <a:t>	Chú 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endParaRPr kumimoji="0" lang="nl-NL" sz="96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bài</a:t>
            </a:r>
            <a:endParaRPr kumimoji="0" lang="en-GB"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21296" y="4611425"/>
              <a:ext cx="3185676" cy="1273686"/>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6600" b="1" dirty="0">
                  <a:solidFill>
                    <a:srgbClr val="0070C0"/>
                  </a:solidFill>
                  <a:latin typeface="Cambria" panose="02040503050406030204" pitchFamily="18" charset="0"/>
                </a:rPr>
                <a:t>Những hướng dẫn cụ thể để làm con thỏ bằng giấy.</a:t>
              </a:r>
              <a:endParaRPr kumimoji="0" lang="nl-NL" sz="71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spTree>
    <p:extLst>
      <p:ext uri="{BB962C8B-B14F-4D97-AF65-F5344CB8AC3E}">
        <p14:creationId xmlns:p14="http://schemas.microsoft.com/office/powerpoint/2010/main" val="16391690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a:t>
            </a:r>
          </a:p>
        </p:txBody>
      </p:sp>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1084</Words>
  <Application>Microsoft Macintosh PowerPoint</Application>
  <PresentationFormat>Widescreen</PresentationFormat>
  <Paragraphs>176</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SVN-Internation</vt:lpstr>
      <vt:lpstr>Calibri Light</vt:lpstr>
      <vt:lpstr>Cambria</vt:lpstr>
      <vt:lpstr>UTM Avo</vt:lpstr>
      <vt:lpstr>Calibri</vt:lpstr>
      <vt:lpstr>#9Slide07 HoneyCream</vt:lpstr>
      <vt:lpstr>#9Slide07 Marbelia Regular</vt:lpstr>
      <vt:lpstr>Arial</vt:lpstr>
      <vt:lpstr>#9Slide05 SVNStandly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Microsoft Office User</cp:lastModifiedBy>
  <cp:revision>26</cp:revision>
  <dcterms:created xsi:type="dcterms:W3CDTF">2023-10-09T14:32:31Z</dcterms:created>
  <dcterms:modified xsi:type="dcterms:W3CDTF">2023-11-16T16:45:43Z</dcterms:modified>
</cp:coreProperties>
</file>