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8"/>
  </p:notesMasterIdLst>
  <p:sldIdLst>
    <p:sldId id="257" r:id="rId3"/>
    <p:sldId id="258" r:id="rId4"/>
    <p:sldId id="259" r:id="rId5"/>
    <p:sldId id="284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0" r:id="rId14"/>
    <p:sldId id="269" r:id="rId15"/>
    <p:sldId id="267" r:id="rId16"/>
    <p:sldId id="274" r:id="rId17"/>
    <p:sldId id="277" r:id="rId18"/>
    <p:sldId id="275" r:id="rId19"/>
    <p:sldId id="276" r:id="rId20"/>
    <p:sldId id="272" r:id="rId21"/>
    <p:sldId id="278" r:id="rId22"/>
    <p:sldId id="279" r:id="rId23"/>
    <p:sldId id="280" r:id="rId24"/>
    <p:sldId id="281" r:id="rId25"/>
    <p:sldId id="282" r:id="rId26"/>
    <p:sldId id="27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9FA1"/>
    <a:srgbClr val="3D5F7B"/>
    <a:srgbClr val="FFDF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89" d="100"/>
          <a:sy n="89" d="100"/>
        </p:scale>
        <p:origin x="92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C5EDE3-58CC-46AF-8DAE-11BFE79BE173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EF933-1184-403A-ABE4-54DC1435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194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52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407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669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450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915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98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07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96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36101-0A77-4953-0D75-207D8329A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EC0552-004C-82FC-62BB-8E467266F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7A553-3EBC-1628-E7DC-03FF50A8F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0D2C6-132B-7791-2C50-5AB3C3BCB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3C61F-5EFC-023D-F5B3-24542EB25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69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DCF3-2FA2-8B73-3890-316DDCD1F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DD194-68A6-65E2-190A-BDF39204A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003E9-FB9D-E99C-0B01-D7D9011D0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B65D5-E655-882F-151A-E3D52A4D3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96DE5-61BD-0697-D78F-D0BF4B51E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51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3B17C-F4C4-00BA-CE47-FCB1E7F0B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791A8-3A93-4CA5-07E9-BF80CC7E2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AB94D-63CE-A91C-8F55-EA9AC6FF9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19177-E766-C7DE-7085-321B94A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F152D-BEFB-4B7A-2231-2B753BC0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41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B1C08-D7F8-86D2-CD53-896F9A36B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90189-8006-25F4-3B21-5BB66F3AE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26B27-B795-F63B-0385-EDC9B3D98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B2EEF-5A57-6313-B348-F2C6E017C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EC13C2-63BC-7B97-D141-71F85BC3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5D8CE7-DD27-9890-9E28-53A103559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2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A0EB2-0603-0F87-83EA-EB4E79192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6A0E3-5B87-7ACC-0A9B-8FC6AE3E0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F25F7C-6B55-34B6-2356-157AA7035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6D3DA5-B75E-FE06-B211-C4B483108B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712C74-3935-56E8-D9D3-977899DDD4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2A3DB4-FFD2-9985-37A4-5FB0EAF6C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727953-5036-ACBA-B64C-95CA1AE9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EA860E-2DA3-5286-DF09-F0747E8D7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48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BF060-904C-B958-1175-56931F062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310FD3-B9DD-F424-0FD8-89CB95159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B8435E-E2D1-9898-92A8-56543F65B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ADAAFA-0608-6BFF-ED86-2DD1FE8B3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73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E8709-6180-6979-7D84-0B4C0656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0B1C8-A990-3B5D-A67E-35F4581CA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95DB7-AD32-4972-5975-CDD3904A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42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B19AB-A91B-4B1C-DAA3-695B7F464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6065E-54DF-A7C2-A019-661D6566C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75DBD3-9096-866C-4DD1-D6B21E1C1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6EAA6-7BF2-2CB2-09B4-07CFD6791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9B380E-54A3-1B53-E51C-37C41F769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13777-4BEE-B902-166C-38D35125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63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94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A0B50-58FC-61E5-FAB7-8BF77150D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8948C4-7373-D8E2-BE83-81AD64E871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8084A4-38B5-22AF-FDFA-36381F52E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BDB36C-601C-019B-E03D-47DF0EEC4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C9709-DA3C-4B6B-B82D-F121A26C2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1EB140-8AF5-6702-7E4E-C4E6DA0E9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65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1EB61-9599-621F-3353-1F6DD8E25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670494-4E97-A5EC-1F15-16EA8BABB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A6E82-449A-2763-8E12-481551963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2453A-3684-2DA6-60BD-330F9F75D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5C4ED-F25F-145D-627B-271ADCEF1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19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E635BB-A4DB-8CAE-3F86-D5C87DE6E3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24F340-5470-12EF-788D-502E3313E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97E10-1E70-D163-4548-FCB46EBCA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C113C-8040-E19D-263F-0E965B9A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41D30-0B22-CD90-7577-AFD0149B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05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03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89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61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42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8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27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78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53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2CB998-7FC0-390D-C634-E6A1748B8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2139D-B068-A96C-ED17-A6EDF307F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ECEDD-63F6-A0A3-336C-0E95D2B6CD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4DCA3-FF34-70AB-CB29-53787430C3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BC81D-B708-3EEB-A11B-9BE3E9FDD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6F6797-64FA-1A79-9CC9-DAC02F5D2B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E2289C-CE7C-6657-841F-347075B0C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5FAB5574-4F67-C77C-DA2A-3E85E5187DC5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A25E53E-CE3E-6866-6BE8-9A72845249EF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47857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svg"/><Relationship Id="rId21" Type="http://schemas.openxmlformats.org/officeDocument/2006/relationships/image" Target="../media/image22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5" Type="http://schemas.openxmlformats.org/officeDocument/2006/relationships/image" Target="../media/image26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24" Type="http://schemas.openxmlformats.org/officeDocument/2006/relationships/image" Target="../media/image25.pn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svg"/><Relationship Id="rId18" Type="http://schemas.openxmlformats.org/officeDocument/2006/relationships/image" Target="../media/image60.png"/><Relationship Id="rId3" Type="http://schemas.openxmlformats.org/officeDocument/2006/relationships/image" Target="../media/image45.svg"/><Relationship Id="rId21" Type="http://schemas.openxmlformats.org/officeDocument/2006/relationships/image" Target="../media/image63.svg"/><Relationship Id="rId7" Type="http://schemas.openxmlformats.org/officeDocument/2006/relationships/image" Target="../media/image49.svg"/><Relationship Id="rId12" Type="http://schemas.openxmlformats.org/officeDocument/2006/relationships/image" Target="../media/image54.png"/><Relationship Id="rId17" Type="http://schemas.openxmlformats.org/officeDocument/2006/relationships/image" Target="../media/image59.svg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5" Type="http://schemas.openxmlformats.org/officeDocument/2006/relationships/image" Target="../media/image57.svg"/><Relationship Id="rId10" Type="http://schemas.openxmlformats.org/officeDocument/2006/relationships/image" Target="../media/image52.png"/><Relationship Id="rId19" Type="http://schemas.openxmlformats.org/officeDocument/2006/relationships/image" Target="../media/image61.sv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56.png"/><Relationship Id="rId22" Type="http://schemas.openxmlformats.org/officeDocument/2006/relationships/image" Target="../media/image9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4.svg"/><Relationship Id="rId18" Type="http://schemas.openxmlformats.org/officeDocument/2006/relationships/image" Target="../media/image105.svg"/><Relationship Id="rId3" Type="http://schemas.openxmlformats.org/officeDocument/2006/relationships/image" Target="../media/image69.svg"/><Relationship Id="rId7" Type="http://schemas.openxmlformats.org/officeDocument/2006/relationships/image" Target="../media/image96.svg"/><Relationship Id="rId12" Type="http://schemas.openxmlformats.org/officeDocument/2006/relationships/image" Target="../media/image13.png"/><Relationship Id="rId17" Type="http://schemas.openxmlformats.org/officeDocument/2006/relationships/image" Target="../media/image104.png"/><Relationship Id="rId2" Type="http://schemas.openxmlformats.org/officeDocument/2006/relationships/image" Target="../media/image68.png"/><Relationship Id="rId16" Type="http://schemas.openxmlformats.org/officeDocument/2006/relationships/image" Target="../media/image10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100.svg"/><Relationship Id="rId5" Type="http://schemas.openxmlformats.org/officeDocument/2006/relationships/image" Target="../media/image94.svg"/><Relationship Id="rId15" Type="http://schemas.openxmlformats.org/officeDocument/2006/relationships/image" Target="../media/image102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svg"/><Relationship Id="rId14" Type="http://schemas.openxmlformats.org/officeDocument/2006/relationships/image" Target="../media/image10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svg"/><Relationship Id="rId3" Type="http://schemas.openxmlformats.org/officeDocument/2006/relationships/image" Target="../media/image107.svg"/><Relationship Id="rId7" Type="http://schemas.openxmlformats.org/officeDocument/2006/relationships/image" Target="../media/image111.svg"/><Relationship Id="rId12" Type="http://schemas.openxmlformats.org/officeDocument/2006/relationships/image" Target="../media/image116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115.svg"/><Relationship Id="rId5" Type="http://schemas.openxmlformats.org/officeDocument/2006/relationships/image" Target="../media/image109.sv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svg"/><Relationship Id="rId3" Type="http://schemas.openxmlformats.org/officeDocument/2006/relationships/image" Target="../media/image103.svg"/><Relationship Id="rId7" Type="http://schemas.openxmlformats.org/officeDocument/2006/relationships/image" Target="../media/image121.svg"/><Relationship Id="rId12" Type="http://schemas.openxmlformats.org/officeDocument/2006/relationships/image" Target="../media/image126.png"/><Relationship Id="rId17" Type="http://schemas.openxmlformats.org/officeDocument/2006/relationships/image" Target="../media/image128.png"/><Relationship Id="rId2" Type="http://schemas.openxmlformats.org/officeDocument/2006/relationships/image" Target="../media/image102.png"/><Relationship Id="rId16" Type="http://schemas.openxmlformats.org/officeDocument/2006/relationships/image" Target="../media/image10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1" Type="http://schemas.openxmlformats.org/officeDocument/2006/relationships/image" Target="../media/image125.svg"/><Relationship Id="rId5" Type="http://schemas.openxmlformats.org/officeDocument/2006/relationships/image" Target="../media/image119.svg"/><Relationship Id="rId15" Type="http://schemas.openxmlformats.org/officeDocument/2006/relationships/image" Target="../media/image104.pn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svg"/><Relationship Id="rId14" Type="http://schemas.openxmlformats.org/officeDocument/2006/relationships/image" Target="../media/image10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svg"/><Relationship Id="rId7" Type="http://schemas.openxmlformats.org/officeDocument/2006/relationships/image" Target="../media/image34.sv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32.svg"/><Relationship Id="rId4" Type="http://schemas.openxmlformats.org/officeDocument/2006/relationships/image" Target="../media/image1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svg"/><Relationship Id="rId7" Type="http://schemas.openxmlformats.org/officeDocument/2006/relationships/image" Target="../media/image123.svg"/><Relationship Id="rId12" Type="http://schemas.openxmlformats.org/officeDocument/2006/relationships/image" Target="../media/image128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image" Target="../media/image127.svg"/><Relationship Id="rId5" Type="http://schemas.openxmlformats.org/officeDocument/2006/relationships/image" Target="../media/image121.sv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svg"/><Relationship Id="rId3" Type="http://schemas.openxmlformats.org/officeDocument/2006/relationships/image" Target="../media/image107.svg"/><Relationship Id="rId7" Type="http://schemas.openxmlformats.org/officeDocument/2006/relationships/image" Target="../media/image111.svg"/><Relationship Id="rId12" Type="http://schemas.openxmlformats.org/officeDocument/2006/relationships/image" Target="../media/image116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115.svg"/><Relationship Id="rId5" Type="http://schemas.openxmlformats.org/officeDocument/2006/relationships/image" Target="../media/image109.sv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svg"/><Relationship Id="rId7" Type="http://schemas.openxmlformats.org/officeDocument/2006/relationships/image" Target="../media/image34.sv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32.svg"/><Relationship Id="rId4" Type="http://schemas.openxmlformats.org/officeDocument/2006/relationships/image" Target="../media/image1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svg"/><Relationship Id="rId7" Type="http://schemas.openxmlformats.org/officeDocument/2006/relationships/image" Target="../media/image140.sv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5" Type="http://schemas.openxmlformats.org/officeDocument/2006/relationships/image" Target="../media/image138.svg"/><Relationship Id="rId4" Type="http://schemas.openxmlformats.org/officeDocument/2006/relationships/image" Target="../media/image1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18" Type="http://schemas.openxmlformats.org/officeDocument/2006/relationships/image" Target="../media/image43.png"/><Relationship Id="rId3" Type="http://schemas.openxmlformats.org/officeDocument/2006/relationships/image" Target="../media/image30.svg"/><Relationship Id="rId7" Type="http://schemas.openxmlformats.org/officeDocument/2006/relationships/image" Target="../media/image22.svg"/><Relationship Id="rId12" Type="http://schemas.openxmlformats.org/officeDocument/2006/relationships/image" Target="../media/image37.png"/><Relationship Id="rId17" Type="http://schemas.openxmlformats.org/officeDocument/2006/relationships/image" Target="../media/image42.svg"/><Relationship Id="rId2" Type="http://schemas.openxmlformats.org/officeDocument/2006/relationships/image" Target="../media/image29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6.svg"/><Relationship Id="rId5" Type="http://schemas.openxmlformats.org/officeDocument/2006/relationships/image" Target="../media/image32.svg"/><Relationship Id="rId15" Type="http://schemas.openxmlformats.org/officeDocument/2006/relationships/image" Target="../media/image40.sv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5.png"/><Relationship Id="rId18" Type="http://schemas.openxmlformats.org/officeDocument/2006/relationships/image" Target="../media/image147.png"/><Relationship Id="rId3" Type="http://schemas.openxmlformats.org/officeDocument/2006/relationships/tags" Target="../tags/tag1.xml"/><Relationship Id="rId7" Type="http://schemas.openxmlformats.org/officeDocument/2006/relationships/image" Target="../media/image142.png"/><Relationship Id="rId12" Type="http://schemas.openxmlformats.org/officeDocument/2006/relationships/slide" Target="slide24.xml"/><Relationship Id="rId17" Type="http://schemas.openxmlformats.org/officeDocument/2006/relationships/image" Target="../media/image146.png"/><Relationship Id="rId2" Type="http://schemas.openxmlformats.org/officeDocument/2006/relationships/audio" Target="../media/media2.mp3"/><Relationship Id="rId16" Type="http://schemas.openxmlformats.org/officeDocument/2006/relationships/slide" Target="slide22.xml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microsoft.com/office/2007/relationships/hdphoto" Target="../media/hdphoto4.wdp"/><Relationship Id="rId5" Type="http://schemas.openxmlformats.org/officeDocument/2006/relationships/notesSlide" Target="../notesSlides/notesSlide1.xml"/><Relationship Id="rId15" Type="http://schemas.openxmlformats.org/officeDocument/2006/relationships/slide" Target="slide21.xml"/><Relationship Id="rId10" Type="http://schemas.openxmlformats.org/officeDocument/2006/relationships/image" Target="../media/image144.png"/><Relationship Id="rId19" Type="http://schemas.openxmlformats.org/officeDocument/2006/relationships/image" Target="../media/image148.png"/><Relationship Id="rId4" Type="http://schemas.openxmlformats.org/officeDocument/2006/relationships/slideLayout" Target="../slideLayouts/slideLayout12.xml"/><Relationship Id="rId9" Type="http://schemas.microsoft.com/office/2007/relationships/hdphoto" Target="../media/hdphoto3.wdp"/><Relationship Id="rId14" Type="http://schemas.openxmlformats.org/officeDocument/2006/relationships/slide" Target="slide2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6.gif"/><Relationship Id="rId3" Type="http://schemas.openxmlformats.org/officeDocument/2006/relationships/audio" Target="../media/audio2.wav"/><Relationship Id="rId7" Type="http://schemas.openxmlformats.org/officeDocument/2006/relationships/image" Target="../media/image151.png"/><Relationship Id="rId12" Type="http://schemas.openxmlformats.org/officeDocument/2006/relationships/slide" Target="slide2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5" Type="http://schemas.openxmlformats.org/officeDocument/2006/relationships/image" Target="../media/image149.png"/><Relationship Id="rId10" Type="http://schemas.openxmlformats.org/officeDocument/2006/relationships/image" Target="../media/image154.png"/><Relationship Id="rId4" Type="http://schemas.openxmlformats.org/officeDocument/2006/relationships/audio" Target="../media/audio3.wav"/><Relationship Id="rId9" Type="http://schemas.openxmlformats.org/officeDocument/2006/relationships/image" Target="../media/image1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6.gif"/><Relationship Id="rId3" Type="http://schemas.openxmlformats.org/officeDocument/2006/relationships/audio" Target="../media/audio3.wav"/><Relationship Id="rId7" Type="http://schemas.openxmlformats.org/officeDocument/2006/relationships/image" Target="../media/image151.png"/><Relationship Id="rId12" Type="http://schemas.openxmlformats.org/officeDocument/2006/relationships/slide" Target="slide2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5" Type="http://schemas.openxmlformats.org/officeDocument/2006/relationships/image" Target="../media/image149.png"/><Relationship Id="rId10" Type="http://schemas.openxmlformats.org/officeDocument/2006/relationships/image" Target="../media/image154.png"/><Relationship Id="rId4" Type="http://schemas.openxmlformats.org/officeDocument/2006/relationships/audio" Target="../media/audio4.wav"/><Relationship Id="rId9" Type="http://schemas.openxmlformats.org/officeDocument/2006/relationships/image" Target="../media/image1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6.gif"/><Relationship Id="rId3" Type="http://schemas.openxmlformats.org/officeDocument/2006/relationships/audio" Target="../media/audio4.wav"/><Relationship Id="rId7" Type="http://schemas.openxmlformats.org/officeDocument/2006/relationships/image" Target="../media/image151.png"/><Relationship Id="rId12" Type="http://schemas.openxmlformats.org/officeDocument/2006/relationships/slide" Target="slide2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5" Type="http://schemas.openxmlformats.org/officeDocument/2006/relationships/image" Target="../media/image149.png"/><Relationship Id="rId10" Type="http://schemas.openxmlformats.org/officeDocument/2006/relationships/image" Target="../media/image154.png"/><Relationship Id="rId4" Type="http://schemas.openxmlformats.org/officeDocument/2006/relationships/audio" Target="../media/audio3.wav"/><Relationship Id="rId9" Type="http://schemas.openxmlformats.org/officeDocument/2006/relationships/image" Target="../media/image1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6.gif"/><Relationship Id="rId3" Type="http://schemas.openxmlformats.org/officeDocument/2006/relationships/audio" Target="../media/audio5.wav"/><Relationship Id="rId7" Type="http://schemas.openxmlformats.org/officeDocument/2006/relationships/image" Target="../media/image151.png"/><Relationship Id="rId12" Type="http://schemas.openxmlformats.org/officeDocument/2006/relationships/slide" Target="slide2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5" Type="http://schemas.openxmlformats.org/officeDocument/2006/relationships/image" Target="../media/image149.png"/><Relationship Id="rId10" Type="http://schemas.openxmlformats.org/officeDocument/2006/relationships/image" Target="../media/image154.png"/><Relationship Id="rId4" Type="http://schemas.openxmlformats.org/officeDocument/2006/relationships/audio" Target="../media/audio6.wav"/><Relationship Id="rId9" Type="http://schemas.openxmlformats.org/officeDocument/2006/relationships/image" Target="../media/image15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66.svg"/><Relationship Id="rId18" Type="http://schemas.openxmlformats.org/officeDocument/2006/relationships/image" Target="../media/image22.svg"/><Relationship Id="rId3" Type="http://schemas.openxmlformats.org/officeDocument/2006/relationships/image" Target="../media/image158.svg"/><Relationship Id="rId7" Type="http://schemas.openxmlformats.org/officeDocument/2006/relationships/image" Target="../media/image162.svg"/><Relationship Id="rId12" Type="http://schemas.openxmlformats.org/officeDocument/2006/relationships/image" Target="../media/image165.png"/><Relationship Id="rId17" Type="http://schemas.openxmlformats.org/officeDocument/2006/relationships/image" Target="../media/image21.png"/><Relationship Id="rId2" Type="http://schemas.openxmlformats.org/officeDocument/2006/relationships/image" Target="../media/image157.png"/><Relationship Id="rId16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png"/><Relationship Id="rId11" Type="http://schemas.openxmlformats.org/officeDocument/2006/relationships/image" Target="../media/image42.svg"/><Relationship Id="rId5" Type="http://schemas.openxmlformats.org/officeDocument/2006/relationships/image" Target="../media/image160.svg"/><Relationship Id="rId15" Type="http://schemas.openxmlformats.org/officeDocument/2006/relationships/image" Target="../media/image14.svg"/><Relationship Id="rId10" Type="http://schemas.openxmlformats.org/officeDocument/2006/relationships/image" Target="../media/image41.png"/><Relationship Id="rId4" Type="http://schemas.openxmlformats.org/officeDocument/2006/relationships/image" Target="../media/image159.png"/><Relationship Id="rId9" Type="http://schemas.openxmlformats.org/officeDocument/2006/relationships/image" Target="../media/image164.sv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svg"/><Relationship Id="rId18" Type="http://schemas.openxmlformats.org/officeDocument/2006/relationships/image" Target="../media/image60.png"/><Relationship Id="rId3" Type="http://schemas.openxmlformats.org/officeDocument/2006/relationships/image" Target="../media/image45.svg"/><Relationship Id="rId21" Type="http://schemas.openxmlformats.org/officeDocument/2006/relationships/image" Target="../media/image63.svg"/><Relationship Id="rId7" Type="http://schemas.openxmlformats.org/officeDocument/2006/relationships/image" Target="../media/image49.svg"/><Relationship Id="rId12" Type="http://schemas.openxmlformats.org/officeDocument/2006/relationships/image" Target="../media/image54.png"/><Relationship Id="rId17" Type="http://schemas.openxmlformats.org/officeDocument/2006/relationships/image" Target="../media/image59.svg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5" Type="http://schemas.openxmlformats.org/officeDocument/2006/relationships/image" Target="../media/image57.svg"/><Relationship Id="rId10" Type="http://schemas.openxmlformats.org/officeDocument/2006/relationships/image" Target="../media/image52.png"/><Relationship Id="rId19" Type="http://schemas.openxmlformats.org/officeDocument/2006/relationships/image" Target="../media/image61.sv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56.png"/><Relationship Id="rId22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5.png"/><Relationship Id="rId4" Type="http://schemas.openxmlformats.org/officeDocument/2006/relationships/hyperlink" Target="https://www.youtube.com/watch?v=5he1sCixSLM&amp;t=5s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svg"/><Relationship Id="rId18" Type="http://schemas.openxmlformats.org/officeDocument/2006/relationships/image" Target="../media/image60.png"/><Relationship Id="rId3" Type="http://schemas.openxmlformats.org/officeDocument/2006/relationships/image" Target="../media/image45.svg"/><Relationship Id="rId21" Type="http://schemas.openxmlformats.org/officeDocument/2006/relationships/image" Target="../media/image63.svg"/><Relationship Id="rId7" Type="http://schemas.openxmlformats.org/officeDocument/2006/relationships/image" Target="../media/image49.svg"/><Relationship Id="rId12" Type="http://schemas.openxmlformats.org/officeDocument/2006/relationships/image" Target="../media/image54.png"/><Relationship Id="rId17" Type="http://schemas.openxmlformats.org/officeDocument/2006/relationships/image" Target="../media/image59.svg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5" Type="http://schemas.openxmlformats.org/officeDocument/2006/relationships/image" Target="../media/image57.svg"/><Relationship Id="rId10" Type="http://schemas.openxmlformats.org/officeDocument/2006/relationships/image" Target="../media/image52.png"/><Relationship Id="rId19" Type="http://schemas.openxmlformats.org/officeDocument/2006/relationships/image" Target="../media/image61.sv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56.png"/><Relationship Id="rId22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79.svg"/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12" Type="http://schemas.openxmlformats.org/officeDocument/2006/relationships/image" Target="../media/image78.png"/><Relationship Id="rId2" Type="http://schemas.openxmlformats.org/officeDocument/2006/relationships/image" Target="../media/image70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7.svg"/><Relationship Id="rId5" Type="http://schemas.openxmlformats.org/officeDocument/2006/relationships/image" Target="../media/image73.svg"/><Relationship Id="rId15" Type="http://schemas.openxmlformats.org/officeDocument/2006/relationships/image" Target="../media/image81.svg"/><Relationship Id="rId10" Type="http://schemas.openxmlformats.org/officeDocument/2006/relationships/image" Target="../media/image76.png"/><Relationship Id="rId4" Type="http://schemas.openxmlformats.org/officeDocument/2006/relationships/image" Target="../media/image72.png"/><Relationship Id="rId9" Type="http://schemas.openxmlformats.org/officeDocument/2006/relationships/image" Target="../media/image34.svg"/><Relationship Id="rId14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79.svg"/><Relationship Id="rId3" Type="http://schemas.openxmlformats.org/officeDocument/2006/relationships/image" Target="../media/image71.svg"/><Relationship Id="rId7" Type="http://schemas.openxmlformats.org/officeDocument/2006/relationships/image" Target="../media/image81.svg"/><Relationship Id="rId12" Type="http://schemas.openxmlformats.org/officeDocument/2006/relationships/image" Target="../media/image78.png"/><Relationship Id="rId2" Type="http://schemas.openxmlformats.org/officeDocument/2006/relationships/image" Target="../media/image70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77.svg"/><Relationship Id="rId5" Type="http://schemas.openxmlformats.org/officeDocument/2006/relationships/image" Target="../media/image73.svg"/><Relationship Id="rId15" Type="http://schemas.openxmlformats.org/officeDocument/2006/relationships/image" Target="../media/image75.svg"/><Relationship Id="rId10" Type="http://schemas.openxmlformats.org/officeDocument/2006/relationships/image" Target="../media/image76.png"/><Relationship Id="rId4" Type="http://schemas.openxmlformats.org/officeDocument/2006/relationships/image" Target="../media/image72.png"/><Relationship Id="rId9" Type="http://schemas.openxmlformats.org/officeDocument/2006/relationships/image" Target="../media/image34.svg"/><Relationship Id="rId14" Type="http://schemas.openxmlformats.org/officeDocument/2006/relationships/image" Target="../media/image7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4.svg"/><Relationship Id="rId7" Type="http://schemas.openxmlformats.org/officeDocument/2006/relationships/image" Target="../media/image86.svg"/><Relationship Id="rId12" Type="http://schemas.openxmlformats.org/officeDocument/2006/relationships/image" Target="../media/image9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90.svg"/><Relationship Id="rId5" Type="http://schemas.openxmlformats.org/officeDocument/2006/relationships/image" Target="../media/image16.svg"/><Relationship Id="rId10" Type="http://schemas.openxmlformats.org/officeDocument/2006/relationships/image" Target="../media/image89.png"/><Relationship Id="rId4" Type="http://schemas.openxmlformats.org/officeDocument/2006/relationships/image" Target="../media/image15.png"/><Relationship Id="rId9" Type="http://schemas.openxmlformats.org/officeDocument/2006/relationships/image" Target="../media/image8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85517" y="4480205"/>
            <a:ext cx="3911216" cy="3911216"/>
          </a:xfrm>
          <a:custGeom>
            <a:avLst/>
            <a:gdLst/>
            <a:ahLst/>
            <a:cxnLst/>
            <a:rect l="l" t="t" r="r" b="b"/>
            <a:pathLst>
              <a:path w="5866824" h="5866824">
                <a:moveTo>
                  <a:pt x="0" y="0"/>
                </a:moveTo>
                <a:lnTo>
                  <a:pt x="5866824" y="0"/>
                </a:lnTo>
                <a:lnTo>
                  <a:pt x="5866824" y="5866824"/>
                </a:lnTo>
                <a:lnTo>
                  <a:pt x="0" y="58668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31029">
            <a:off x="8476209" y="-1136582"/>
            <a:ext cx="5358667" cy="3717575"/>
          </a:xfrm>
          <a:custGeom>
            <a:avLst/>
            <a:gdLst/>
            <a:ahLst/>
            <a:cxnLst/>
            <a:rect l="l" t="t" r="r" b="b"/>
            <a:pathLst>
              <a:path w="8038001" h="5576363">
                <a:moveTo>
                  <a:pt x="0" y="0"/>
                </a:moveTo>
                <a:lnTo>
                  <a:pt x="8038000" y="0"/>
                </a:lnTo>
                <a:lnTo>
                  <a:pt x="8038000" y="5576363"/>
                </a:lnTo>
                <a:lnTo>
                  <a:pt x="0" y="55763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874080" y="-685800"/>
            <a:ext cx="3169664" cy="2743200"/>
          </a:xfrm>
          <a:custGeom>
            <a:avLst/>
            <a:gdLst/>
            <a:ahLst/>
            <a:cxnLst/>
            <a:rect l="l" t="t" r="r" b="b"/>
            <a:pathLst>
              <a:path w="4754496" h="4114800">
                <a:moveTo>
                  <a:pt x="0" y="0"/>
                </a:moveTo>
                <a:lnTo>
                  <a:pt x="4754496" y="0"/>
                </a:lnTo>
                <a:lnTo>
                  <a:pt x="47544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785517" y="4971989"/>
            <a:ext cx="2861897" cy="2289517"/>
          </a:xfrm>
          <a:custGeom>
            <a:avLst/>
            <a:gdLst/>
            <a:ahLst/>
            <a:cxnLst/>
            <a:rect l="l" t="t" r="r" b="b"/>
            <a:pathLst>
              <a:path w="4292845" h="3434276">
                <a:moveTo>
                  <a:pt x="0" y="0"/>
                </a:moveTo>
                <a:lnTo>
                  <a:pt x="4292844" y="0"/>
                </a:lnTo>
                <a:lnTo>
                  <a:pt x="4292844" y="3434275"/>
                </a:lnTo>
                <a:lnTo>
                  <a:pt x="0" y="34342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46407" y="4534720"/>
            <a:ext cx="2971800" cy="2631394"/>
          </a:xfrm>
          <a:custGeom>
            <a:avLst/>
            <a:gdLst/>
            <a:ahLst/>
            <a:cxnLst/>
            <a:rect l="l" t="t" r="r" b="b"/>
            <a:pathLst>
              <a:path w="4457700" h="3947091">
                <a:moveTo>
                  <a:pt x="0" y="0"/>
                </a:moveTo>
                <a:lnTo>
                  <a:pt x="4457700" y="0"/>
                </a:lnTo>
                <a:lnTo>
                  <a:pt x="4457700" y="3947091"/>
                </a:lnTo>
                <a:lnTo>
                  <a:pt x="0" y="39470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853435" y="3975711"/>
            <a:ext cx="4876800" cy="420624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408758">
            <a:off x="5470715" y="6036057"/>
            <a:ext cx="1093781" cy="954573"/>
          </a:xfrm>
          <a:custGeom>
            <a:avLst/>
            <a:gdLst/>
            <a:ahLst/>
            <a:cxnLst/>
            <a:rect l="l" t="t" r="r" b="b"/>
            <a:pathLst>
              <a:path w="1640672" h="1431859">
                <a:moveTo>
                  <a:pt x="0" y="0"/>
                </a:moveTo>
                <a:lnTo>
                  <a:pt x="1640672" y="0"/>
                </a:lnTo>
                <a:lnTo>
                  <a:pt x="1640672" y="1431859"/>
                </a:lnTo>
                <a:lnTo>
                  <a:pt x="0" y="143185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408758">
            <a:off x="11334422" y="3222222"/>
            <a:ext cx="1093781" cy="954573"/>
          </a:xfrm>
          <a:custGeom>
            <a:avLst/>
            <a:gdLst/>
            <a:ahLst/>
            <a:cxnLst/>
            <a:rect l="l" t="t" r="r" b="b"/>
            <a:pathLst>
              <a:path w="1640672" h="1431859">
                <a:moveTo>
                  <a:pt x="0" y="0"/>
                </a:moveTo>
                <a:lnTo>
                  <a:pt x="1640672" y="0"/>
                </a:lnTo>
                <a:lnTo>
                  <a:pt x="1640672" y="1431860"/>
                </a:lnTo>
                <a:lnTo>
                  <a:pt x="0" y="14318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54874" y="3770143"/>
            <a:ext cx="2857500" cy="2743200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292421">
            <a:off x="271765" y="223888"/>
            <a:ext cx="2420239" cy="1921065"/>
          </a:xfrm>
          <a:custGeom>
            <a:avLst/>
            <a:gdLst/>
            <a:ahLst/>
            <a:cxnLst/>
            <a:rect l="l" t="t" r="r" b="b"/>
            <a:pathLst>
              <a:path w="3630358" h="2881597">
                <a:moveTo>
                  <a:pt x="0" y="0"/>
                </a:moveTo>
                <a:lnTo>
                  <a:pt x="3630358" y="0"/>
                </a:lnTo>
                <a:lnTo>
                  <a:pt x="3630358" y="2881596"/>
                </a:lnTo>
                <a:lnTo>
                  <a:pt x="0" y="288159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672755" y="1568926"/>
            <a:ext cx="4275709" cy="6060928"/>
          </a:xfrm>
          <a:custGeom>
            <a:avLst/>
            <a:gdLst/>
            <a:ahLst/>
            <a:cxnLst/>
            <a:rect l="l" t="t" r="r" b="b"/>
            <a:pathLst>
              <a:path w="6413564" h="9091392">
                <a:moveTo>
                  <a:pt x="0" y="0"/>
                </a:moveTo>
                <a:lnTo>
                  <a:pt x="6413563" y="0"/>
                </a:lnTo>
                <a:lnTo>
                  <a:pt x="6413563" y="9091392"/>
                </a:lnTo>
                <a:lnTo>
                  <a:pt x="0" y="909139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312" y="-65980"/>
            <a:ext cx="1911039" cy="191103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200649" y="582870"/>
            <a:ext cx="5169856" cy="21276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240962" y="2305690"/>
            <a:ext cx="1457070" cy="12375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177465" y="2005979"/>
            <a:ext cx="7187807" cy="13534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594112" y="3015284"/>
            <a:ext cx="4993057" cy="162777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117163" y="4761755"/>
            <a:ext cx="5944115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4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84941" y="685800"/>
            <a:ext cx="2438400" cy="394577"/>
          </a:xfrm>
          <a:custGeom>
            <a:avLst/>
            <a:gdLst/>
            <a:ahLst/>
            <a:cxnLst/>
            <a:rect l="l" t="t" r="r" b="b"/>
            <a:pathLst>
              <a:path w="3657600" h="591866">
                <a:moveTo>
                  <a:pt x="0" y="0"/>
                </a:moveTo>
                <a:lnTo>
                  <a:pt x="3657600" y="0"/>
                </a:lnTo>
                <a:lnTo>
                  <a:pt x="3657600" y="591866"/>
                </a:lnTo>
                <a:lnTo>
                  <a:pt x="0" y="591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465149" y="2777282"/>
            <a:ext cx="1756982" cy="2322933"/>
          </a:xfrm>
          <a:custGeom>
            <a:avLst/>
            <a:gdLst/>
            <a:ahLst/>
            <a:cxnLst/>
            <a:rect l="l" t="t" r="r" b="b"/>
            <a:pathLst>
              <a:path w="2635473" h="3484399">
                <a:moveTo>
                  <a:pt x="0" y="0"/>
                </a:moveTo>
                <a:lnTo>
                  <a:pt x="2635472" y="0"/>
                </a:lnTo>
                <a:lnTo>
                  <a:pt x="2635472" y="3484399"/>
                </a:lnTo>
                <a:lnTo>
                  <a:pt x="0" y="34843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07082" y="3733839"/>
            <a:ext cx="2785423" cy="744467"/>
          </a:xfrm>
          <a:custGeom>
            <a:avLst/>
            <a:gdLst/>
            <a:ahLst/>
            <a:cxnLst/>
            <a:rect l="l" t="t" r="r" b="b"/>
            <a:pathLst>
              <a:path w="4178135" h="1116701">
                <a:moveTo>
                  <a:pt x="0" y="0"/>
                </a:moveTo>
                <a:lnTo>
                  <a:pt x="4178135" y="0"/>
                </a:lnTo>
                <a:lnTo>
                  <a:pt x="4178135" y="1116702"/>
                </a:lnTo>
                <a:lnTo>
                  <a:pt x="0" y="11167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229274" y="257685"/>
            <a:ext cx="7733452" cy="773345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58A9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685800" y="6020357"/>
            <a:ext cx="10536330" cy="852883"/>
          </a:xfrm>
          <a:custGeom>
            <a:avLst/>
            <a:gdLst/>
            <a:ahLst/>
            <a:cxnLst/>
            <a:rect l="l" t="t" r="r" b="b"/>
            <a:pathLst>
              <a:path w="15804495" h="8591898">
                <a:moveTo>
                  <a:pt x="0" y="0"/>
                </a:moveTo>
                <a:lnTo>
                  <a:pt x="15804495" y="0"/>
                </a:lnTo>
                <a:lnTo>
                  <a:pt x="15804495" y="8591898"/>
                </a:lnTo>
                <a:lnTo>
                  <a:pt x="0" y="85918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 b="-571596"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9891654" y="4478307"/>
            <a:ext cx="1330476" cy="1693893"/>
          </a:xfrm>
          <a:custGeom>
            <a:avLst/>
            <a:gdLst/>
            <a:ahLst/>
            <a:cxnLst/>
            <a:rect l="l" t="t" r="r" b="b"/>
            <a:pathLst>
              <a:path w="1995714" h="2540840">
                <a:moveTo>
                  <a:pt x="1995714" y="0"/>
                </a:moveTo>
                <a:lnTo>
                  <a:pt x="0" y="0"/>
                </a:lnTo>
                <a:lnTo>
                  <a:pt x="0" y="2540840"/>
                </a:lnTo>
                <a:lnTo>
                  <a:pt x="1995714" y="2540840"/>
                </a:lnTo>
                <a:lnTo>
                  <a:pt x="199571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764772" y="4794029"/>
            <a:ext cx="1653139" cy="1226328"/>
          </a:xfrm>
          <a:custGeom>
            <a:avLst/>
            <a:gdLst/>
            <a:ahLst/>
            <a:cxnLst/>
            <a:rect l="l" t="t" r="r" b="b"/>
            <a:pathLst>
              <a:path w="2479708" h="1839492">
                <a:moveTo>
                  <a:pt x="0" y="0"/>
                </a:moveTo>
                <a:lnTo>
                  <a:pt x="2479708" y="0"/>
                </a:lnTo>
                <a:lnTo>
                  <a:pt x="2479708" y="1839492"/>
                </a:lnTo>
                <a:lnTo>
                  <a:pt x="0" y="1839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092505" y="4827007"/>
            <a:ext cx="559651" cy="1226328"/>
          </a:xfrm>
          <a:custGeom>
            <a:avLst/>
            <a:gdLst/>
            <a:ahLst/>
            <a:cxnLst/>
            <a:rect l="l" t="t" r="r" b="b"/>
            <a:pathLst>
              <a:path w="839477" h="1839492">
                <a:moveTo>
                  <a:pt x="0" y="0"/>
                </a:moveTo>
                <a:lnTo>
                  <a:pt x="839477" y="0"/>
                </a:lnTo>
                <a:lnTo>
                  <a:pt x="839477" y="1839493"/>
                </a:lnTo>
                <a:lnTo>
                  <a:pt x="0" y="18394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66650" y="4806729"/>
            <a:ext cx="1836581" cy="1292285"/>
          </a:xfrm>
          <a:custGeom>
            <a:avLst/>
            <a:gdLst/>
            <a:ahLst/>
            <a:cxnLst/>
            <a:rect l="l" t="t" r="r" b="b"/>
            <a:pathLst>
              <a:path w="2754871" h="1938428">
                <a:moveTo>
                  <a:pt x="0" y="0"/>
                </a:moveTo>
                <a:lnTo>
                  <a:pt x="2754872" y="0"/>
                </a:lnTo>
                <a:lnTo>
                  <a:pt x="2754872" y="1938427"/>
                </a:lnTo>
                <a:lnTo>
                  <a:pt x="0" y="19384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99463" y="627752"/>
            <a:ext cx="1914859" cy="967874"/>
          </a:xfrm>
          <a:custGeom>
            <a:avLst/>
            <a:gdLst/>
            <a:ahLst/>
            <a:cxnLst/>
            <a:rect l="l" t="t" r="r" b="b"/>
            <a:pathLst>
              <a:path w="2872288" h="1451811">
                <a:moveTo>
                  <a:pt x="0" y="0"/>
                </a:moveTo>
                <a:lnTo>
                  <a:pt x="2872288" y="0"/>
                </a:lnTo>
                <a:lnTo>
                  <a:pt x="2872288" y="1451812"/>
                </a:lnTo>
                <a:lnTo>
                  <a:pt x="0" y="145181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19999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85800" y="1457068"/>
            <a:ext cx="1101409" cy="1557262"/>
          </a:xfrm>
          <a:custGeom>
            <a:avLst/>
            <a:gdLst/>
            <a:ahLst/>
            <a:cxnLst/>
            <a:rect l="l" t="t" r="r" b="b"/>
            <a:pathLst>
              <a:path w="1652113" h="2335893">
                <a:moveTo>
                  <a:pt x="0" y="0"/>
                </a:moveTo>
                <a:lnTo>
                  <a:pt x="1652113" y="0"/>
                </a:lnTo>
                <a:lnTo>
                  <a:pt x="1652113" y="2335893"/>
                </a:lnTo>
                <a:lnTo>
                  <a:pt x="0" y="23358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19999"/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79156" y="1457068"/>
            <a:ext cx="6693988" cy="48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2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411842" flipH="1">
            <a:off x="1016749" y="2822827"/>
            <a:ext cx="10158503" cy="8892923"/>
          </a:xfrm>
          <a:custGeom>
            <a:avLst/>
            <a:gdLst/>
            <a:ahLst/>
            <a:cxnLst/>
            <a:rect l="l" t="t" r="r" b="b"/>
            <a:pathLst>
              <a:path w="15237754" h="13339384">
                <a:moveTo>
                  <a:pt x="15237754" y="0"/>
                </a:moveTo>
                <a:lnTo>
                  <a:pt x="0" y="0"/>
                </a:lnTo>
                <a:lnTo>
                  <a:pt x="0" y="13339384"/>
                </a:lnTo>
                <a:lnTo>
                  <a:pt x="15237754" y="13339384"/>
                </a:lnTo>
                <a:lnTo>
                  <a:pt x="1523775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943020" y="4241737"/>
            <a:ext cx="4305962" cy="2458313"/>
          </a:xfrm>
          <a:custGeom>
            <a:avLst/>
            <a:gdLst/>
            <a:ahLst/>
            <a:cxnLst/>
            <a:rect l="l" t="t" r="r" b="b"/>
            <a:pathLst>
              <a:path w="6458943" h="3687469">
                <a:moveTo>
                  <a:pt x="0" y="0"/>
                </a:moveTo>
                <a:lnTo>
                  <a:pt x="6458942" y="0"/>
                </a:lnTo>
                <a:lnTo>
                  <a:pt x="6458942" y="3687470"/>
                </a:lnTo>
                <a:lnTo>
                  <a:pt x="0" y="36874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51394" flipH="1">
            <a:off x="850777" y="4962453"/>
            <a:ext cx="1468111" cy="1412056"/>
          </a:xfrm>
          <a:custGeom>
            <a:avLst/>
            <a:gdLst/>
            <a:ahLst/>
            <a:cxnLst/>
            <a:rect l="l" t="t" r="r" b="b"/>
            <a:pathLst>
              <a:path w="2202166" h="2118084">
                <a:moveTo>
                  <a:pt x="2202166" y="0"/>
                </a:moveTo>
                <a:lnTo>
                  <a:pt x="0" y="0"/>
                </a:lnTo>
                <a:lnTo>
                  <a:pt x="0" y="2118083"/>
                </a:lnTo>
                <a:lnTo>
                  <a:pt x="2202166" y="2118083"/>
                </a:lnTo>
                <a:lnTo>
                  <a:pt x="220216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78131">
            <a:off x="10139967" y="4834944"/>
            <a:ext cx="1057657" cy="1647908"/>
          </a:xfrm>
          <a:custGeom>
            <a:avLst/>
            <a:gdLst/>
            <a:ahLst/>
            <a:cxnLst/>
            <a:rect l="l" t="t" r="r" b="b"/>
            <a:pathLst>
              <a:path w="1586486" h="2471862">
                <a:moveTo>
                  <a:pt x="0" y="0"/>
                </a:moveTo>
                <a:lnTo>
                  <a:pt x="1586486" y="0"/>
                </a:lnTo>
                <a:lnTo>
                  <a:pt x="1586486" y="2471862"/>
                </a:lnTo>
                <a:lnTo>
                  <a:pt x="0" y="24718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880471">
            <a:off x="9840421" y="-1051776"/>
            <a:ext cx="2589703" cy="2627927"/>
          </a:xfrm>
          <a:custGeom>
            <a:avLst/>
            <a:gdLst/>
            <a:ahLst/>
            <a:cxnLst/>
            <a:rect l="l" t="t" r="r" b="b"/>
            <a:pathLst>
              <a:path w="3884554" h="3941891">
                <a:moveTo>
                  <a:pt x="0" y="0"/>
                </a:moveTo>
                <a:lnTo>
                  <a:pt x="3884554" y="0"/>
                </a:lnTo>
                <a:lnTo>
                  <a:pt x="3884554" y="3941892"/>
                </a:lnTo>
                <a:lnTo>
                  <a:pt x="0" y="39418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880471">
            <a:off x="-666202" y="-1051776"/>
            <a:ext cx="2589703" cy="2627927"/>
          </a:xfrm>
          <a:custGeom>
            <a:avLst/>
            <a:gdLst/>
            <a:ahLst/>
            <a:cxnLst/>
            <a:rect l="l" t="t" r="r" b="b"/>
            <a:pathLst>
              <a:path w="3884554" h="3941891">
                <a:moveTo>
                  <a:pt x="0" y="0"/>
                </a:moveTo>
                <a:lnTo>
                  <a:pt x="3884554" y="0"/>
                </a:lnTo>
                <a:lnTo>
                  <a:pt x="3884554" y="3941892"/>
                </a:lnTo>
                <a:lnTo>
                  <a:pt x="0" y="39418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236387" y="1638082"/>
            <a:ext cx="3719226" cy="320783"/>
          </a:xfrm>
          <a:custGeom>
            <a:avLst/>
            <a:gdLst/>
            <a:ahLst/>
            <a:cxnLst/>
            <a:rect l="l" t="t" r="r" b="b"/>
            <a:pathLst>
              <a:path w="5578839" h="481175">
                <a:moveTo>
                  <a:pt x="0" y="0"/>
                </a:moveTo>
                <a:lnTo>
                  <a:pt x="5578840" y="0"/>
                </a:lnTo>
                <a:lnTo>
                  <a:pt x="5578840" y="481174"/>
                </a:lnTo>
                <a:lnTo>
                  <a:pt x="0" y="4811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/>
          <p:cNvSpPr txBox="1"/>
          <p:nvPr/>
        </p:nvSpPr>
        <p:spPr>
          <a:xfrm>
            <a:off x="528409" y="2000886"/>
            <a:ext cx="111351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       </a:t>
            </a:r>
            <a:r>
              <a:rPr lang="en-US" sz="4000" dirty="0" err="1"/>
              <a:t>Mẹ</a:t>
            </a:r>
            <a:r>
              <a:rPr lang="en-US" sz="4000" dirty="0"/>
              <a:t> </a:t>
            </a:r>
            <a:r>
              <a:rPr lang="en-US" sz="4000" dirty="0" err="1"/>
              <a:t>đem</a:t>
            </a:r>
            <a:r>
              <a:rPr lang="en-US" sz="4000" dirty="0"/>
              <a:t> </a:t>
            </a:r>
            <a:r>
              <a:rPr lang="en-US" sz="4000" dirty="0" err="1"/>
              <a:t>ra</a:t>
            </a:r>
            <a:r>
              <a:rPr lang="en-US" sz="4000" dirty="0"/>
              <a:t> </a:t>
            </a:r>
            <a:r>
              <a:rPr lang="en-US" sz="4000" dirty="0" err="1"/>
              <a:t>chợ</a:t>
            </a:r>
            <a:r>
              <a:rPr lang="en-US" sz="4000" dirty="0"/>
              <a:t> </a:t>
            </a:r>
            <a:r>
              <a:rPr lang="en-US" sz="4000" dirty="0" err="1"/>
              <a:t>bán</a:t>
            </a:r>
            <a:r>
              <a:rPr lang="en-US" sz="4000" dirty="0"/>
              <a:t> 80 </a:t>
            </a:r>
            <a:r>
              <a:rPr lang="en-US" sz="4000" dirty="0" err="1"/>
              <a:t>quả</a:t>
            </a:r>
            <a:r>
              <a:rPr lang="en-US" sz="4000" dirty="0"/>
              <a:t> </a:t>
            </a:r>
            <a:r>
              <a:rPr lang="en-US" sz="4000" dirty="0" err="1"/>
              <a:t>trứng</a:t>
            </a:r>
            <a:r>
              <a:rPr lang="en-US" sz="4000" dirty="0"/>
              <a:t> </a:t>
            </a:r>
            <a:r>
              <a:rPr lang="en-US" sz="4000" dirty="0" err="1"/>
              <a:t>vịt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trứng</a:t>
            </a:r>
            <a:r>
              <a:rPr lang="en-US" sz="4000" dirty="0"/>
              <a:t> </a:t>
            </a:r>
            <a:r>
              <a:rPr lang="en-US" sz="4000" dirty="0" err="1"/>
              <a:t>gà</a:t>
            </a:r>
            <a:r>
              <a:rPr lang="en-US" sz="4000" dirty="0"/>
              <a:t>,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đó</a:t>
            </a:r>
            <a:r>
              <a:rPr lang="en-US" sz="4000" dirty="0"/>
              <a:t> </a:t>
            </a:r>
            <a:r>
              <a:rPr lang="en-US" sz="4000" dirty="0" err="1"/>
              <a:t>trứng</a:t>
            </a:r>
            <a:r>
              <a:rPr lang="en-US" sz="4000" dirty="0"/>
              <a:t> </a:t>
            </a:r>
            <a:r>
              <a:rPr lang="en-US" sz="4000" dirty="0" err="1"/>
              <a:t>gà</a:t>
            </a:r>
            <a:r>
              <a:rPr lang="en-US" sz="4000" dirty="0"/>
              <a:t> </a:t>
            </a:r>
            <a:r>
              <a:rPr lang="en-US" sz="4000" dirty="0" err="1"/>
              <a:t>nhiều</a:t>
            </a:r>
            <a:r>
              <a:rPr lang="en-US" sz="4000" dirty="0"/>
              <a:t> </a:t>
            </a:r>
            <a:r>
              <a:rPr lang="en-US" sz="4000" dirty="0" err="1"/>
              <a:t>hơn</a:t>
            </a:r>
            <a:r>
              <a:rPr lang="en-US" sz="4000" dirty="0"/>
              <a:t> </a:t>
            </a:r>
            <a:r>
              <a:rPr lang="en-US" sz="4000" dirty="0" err="1"/>
              <a:t>trứng</a:t>
            </a:r>
            <a:r>
              <a:rPr lang="en-US" sz="4000" dirty="0"/>
              <a:t> </a:t>
            </a:r>
            <a:r>
              <a:rPr lang="en-US" sz="4000" dirty="0" err="1"/>
              <a:t>vịt</a:t>
            </a:r>
            <a:r>
              <a:rPr lang="en-US" sz="4000" dirty="0"/>
              <a:t> 10 </a:t>
            </a:r>
            <a:r>
              <a:rPr lang="en-US" sz="4000" dirty="0" err="1"/>
              <a:t>quả</a:t>
            </a:r>
            <a:r>
              <a:rPr lang="en-US" sz="4000" dirty="0"/>
              <a:t>. </a:t>
            </a:r>
            <a:r>
              <a:rPr lang="en-US" sz="4000" dirty="0" err="1"/>
              <a:t>Hỏi</a:t>
            </a:r>
            <a:r>
              <a:rPr lang="en-US" sz="4000" dirty="0"/>
              <a:t> </a:t>
            </a:r>
            <a:r>
              <a:rPr lang="en-US" sz="4000" dirty="0" err="1"/>
              <a:t>mẹ</a:t>
            </a:r>
            <a:r>
              <a:rPr lang="en-US" sz="4000" dirty="0"/>
              <a:t> </a:t>
            </a:r>
            <a:r>
              <a:rPr lang="en-US" sz="4000" dirty="0" err="1"/>
              <a:t>đem</a:t>
            </a:r>
            <a:r>
              <a:rPr lang="en-US" sz="4000" dirty="0"/>
              <a:t> </a:t>
            </a:r>
            <a:r>
              <a:rPr lang="en-US" sz="4000" dirty="0" err="1"/>
              <a:t>ra</a:t>
            </a:r>
            <a:r>
              <a:rPr lang="en-US" sz="4000" dirty="0"/>
              <a:t> </a:t>
            </a:r>
            <a:r>
              <a:rPr lang="en-US" sz="4000" dirty="0" err="1"/>
              <a:t>chợ</a:t>
            </a:r>
            <a:r>
              <a:rPr lang="en-US" sz="4000" dirty="0"/>
              <a:t> </a:t>
            </a:r>
            <a:r>
              <a:rPr lang="en-US" sz="4000" dirty="0" err="1"/>
              <a:t>bán</a:t>
            </a:r>
            <a:r>
              <a:rPr lang="en-US" sz="4000" dirty="0"/>
              <a:t> </a:t>
            </a:r>
            <a:r>
              <a:rPr lang="en-US" sz="4000" dirty="0" err="1"/>
              <a:t>bao</a:t>
            </a:r>
            <a:r>
              <a:rPr lang="en-US" sz="4000" dirty="0"/>
              <a:t> </a:t>
            </a:r>
            <a:r>
              <a:rPr lang="en-US" sz="4000" dirty="0" err="1"/>
              <a:t>nhiêu</a:t>
            </a:r>
            <a:r>
              <a:rPr lang="en-US" sz="4000" dirty="0"/>
              <a:t> </a:t>
            </a:r>
            <a:r>
              <a:rPr lang="en-US" sz="4000" dirty="0" err="1"/>
              <a:t>quả</a:t>
            </a:r>
            <a:r>
              <a:rPr lang="en-US" sz="4000" dirty="0"/>
              <a:t> </a:t>
            </a:r>
            <a:r>
              <a:rPr lang="en-US" sz="4000" dirty="0" err="1"/>
              <a:t>trứng</a:t>
            </a:r>
            <a:r>
              <a:rPr lang="en-US" sz="4000" dirty="0"/>
              <a:t> </a:t>
            </a:r>
            <a:r>
              <a:rPr lang="en-US" sz="4000" dirty="0" err="1"/>
              <a:t>gà</a:t>
            </a:r>
            <a:r>
              <a:rPr lang="en-US" sz="4000" dirty="0"/>
              <a:t>, </a:t>
            </a:r>
            <a:r>
              <a:rPr lang="en-US" sz="4000" dirty="0" err="1"/>
              <a:t>bao</a:t>
            </a:r>
            <a:r>
              <a:rPr lang="en-US" sz="4000" dirty="0"/>
              <a:t> </a:t>
            </a:r>
            <a:r>
              <a:rPr lang="en-US" sz="4000" dirty="0" err="1"/>
              <a:t>nhiêu</a:t>
            </a:r>
            <a:r>
              <a:rPr lang="en-US" sz="4000" dirty="0"/>
              <a:t> </a:t>
            </a:r>
            <a:r>
              <a:rPr lang="en-US" sz="4000" dirty="0" err="1"/>
              <a:t>quả</a:t>
            </a:r>
            <a:r>
              <a:rPr lang="en-US" sz="4000" dirty="0"/>
              <a:t> </a:t>
            </a:r>
            <a:r>
              <a:rPr lang="en-US" sz="4000" dirty="0" err="1"/>
              <a:t>trứng</a:t>
            </a:r>
            <a:r>
              <a:rPr lang="en-US" sz="4000" dirty="0"/>
              <a:t> </a:t>
            </a:r>
            <a:r>
              <a:rPr lang="en-US" sz="4000" dirty="0" err="1"/>
              <a:t>vịt</a:t>
            </a:r>
            <a:r>
              <a:rPr lang="en-US" sz="4000" dirty="0"/>
              <a:t>?</a:t>
            </a:r>
          </a:p>
        </p:txBody>
      </p:sp>
      <p:sp>
        <p:nvSpPr>
          <p:cNvPr id="12" name="Freeform 9"/>
          <p:cNvSpPr/>
          <p:nvPr/>
        </p:nvSpPr>
        <p:spPr>
          <a:xfrm>
            <a:off x="7719177" y="589196"/>
            <a:ext cx="796716" cy="1262124"/>
          </a:xfrm>
          <a:custGeom>
            <a:avLst/>
            <a:gdLst/>
            <a:ahLst/>
            <a:cxnLst/>
            <a:rect l="l" t="t" r="r" b="b"/>
            <a:pathLst>
              <a:path w="5194935" h="8229600">
                <a:moveTo>
                  <a:pt x="0" y="0"/>
                </a:moveTo>
                <a:lnTo>
                  <a:pt x="5194935" y="0"/>
                </a:lnTo>
                <a:lnTo>
                  <a:pt x="519493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3" name="Freeform 8"/>
          <p:cNvSpPr/>
          <p:nvPr/>
        </p:nvSpPr>
        <p:spPr>
          <a:xfrm>
            <a:off x="5206558" y="-13573"/>
            <a:ext cx="2003474" cy="1824755"/>
          </a:xfrm>
          <a:custGeom>
            <a:avLst/>
            <a:gdLst/>
            <a:ahLst/>
            <a:cxnLst/>
            <a:rect l="l" t="t" r="r" b="b"/>
            <a:pathLst>
              <a:path w="4348534" h="4114800">
                <a:moveTo>
                  <a:pt x="0" y="0"/>
                </a:moveTo>
                <a:lnTo>
                  <a:pt x="4348534" y="0"/>
                </a:lnTo>
                <a:lnTo>
                  <a:pt x="43485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0"/>
          <p:cNvSpPr/>
          <p:nvPr/>
        </p:nvSpPr>
        <p:spPr>
          <a:xfrm>
            <a:off x="3943020" y="617913"/>
            <a:ext cx="842279" cy="1204690"/>
          </a:xfrm>
          <a:custGeom>
            <a:avLst/>
            <a:gdLst/>
            <a:ahLst/>
            <a:cxnLst/>
            <a:rect l="l" t="t" r="r" b="b"/>
            <a:pathLst>
              <a:path w="2876931" h="4114800">
                <a:moveTo>
                  <a:pt x="0" y="0"/>
                </a:moveTo>
                <a:lnTo>
                  <a:pt x="2876931" y="0"/>
                </a:lnTo>
                <a:lnTo>
                  <a:pt x="28769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6099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76643" y="46325"/>
            <a:ext cx="5992857" cy="3933254"/>
          </a:xfrm>
          <a:custGeom>
            <a:avLst/>
            <a:gdLst/>
            <a:ahLst/>
            <a:cxnLst/>
            <a:rect l="l" t="t" r="r" b="b"/>
            <a:pathLst>
              <a:path w="6912519" h="3793245">
                <a:moveTo>
                  <a:pt x="0" y="0"/>
                </a:moveTo>
                <a:lnTo>
                  <a:pt x="6912519" y="0"/>
                </a:lnTo>
                <a:lnTo>
                  <a:pt x="6912519" y="3793245"/>
                </a:lnTo>
                <a:lnTo>
                  <a:pt x="0" y="3793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992012" y="2789901"/>
            <a:ext cx="10129987" cy="6711116"/>
          </a:xfrm>
          <a:custGeom>
            <a:avLst/>
            <a:gdLst/>
            <a:ahLst/>
            <a:cxnLst/>
            <a:rect l="l" t="t" r="r" b="b"/>
            <a:pathLst>
              <a:path w="15194980" h="10066674">
                <a:moveTo>
                  <a:pt x="0" y="0"/>
                </a:moveTo>
                <a:lnTo>
                  <a:pt x="15194980" y="0"/>
                </a:lnTo>
                <a:lnTo>
                  <a:pt x="15194980" y="10066674"/>
                </a:lnTo>
                <a:lnTo>
                  <a:pt x="0" y="100666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67135" y="3971748"/>
            <a:ext cx="2418362" cy="2136953"/>
          </a:xfrm>
          <a:custGeom>
            <a:avLst/>
            <a:gdLst/>
            <a:ahLst/>
            <a:cxnLst/>
            <a:rect l="l" t="t" r="r" b="b"/>
            <a:pathLst>
              <a:path w="3627543" h="3205429">
                <a:moveTo>
                  <a:pt x="0" y="0"/>
                </a:moveTo>
                <a:lnTo>
                  <a:pt x="3627544" y="0"/>
                </a:lnTo>
                <a:lnTo>
                  <a:pt x="3627544" y="3205429"/>
                </a:lnTo>
                <a:lnTo>
                  <a:pt x="0" y="32054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782243" y="1443320"/>
            <a:ext cx="1709562" cy="2136953"/>
          </a:xfrm>
          <a:custGeom>
            <a:avLst/>
            <a:gdLst/>
            <a:ahLst/>
            <a:cxnLst/>
            <a:rect l="l" t="t" r="r" b="b"/>
            <a:pathLst>
              <a:path w="2564343" h="3205429">
                <a:moveTo>
                  <a:pt x="0" y="0"/>
                </a:moveTo>
                <a:lnTo>
                  <a:pt x="2564343" y="0"/>
                </a:lnTo>
                <a:lnTo>
                  <a:pt x="2564343" y="3205430"/>
                </a:lnTo>
                <a:lnTo>
                  <a:pt x="0" y="32054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58800" y="2078320"/>
            <a:ext cx="3758681" cy="5957565"/>
          </a:xfrm>
          <a:custGeom>
            <a:avLst/>
            <a:gdLst/>
            <a:ahLst/>
            <a:cxnLst/>
            <a:rect l="l" t="t" r="r" b="b"/>
            <a:pathLst>
              <a:path w="5638022" h="8936347">
                <a:moveTo>
                  <a:pt x="0" y="0"/>
                </a:moveTo>
                <a:lnTo>
                  <a:pt x="5638022" y="0"/>
                </a:lnTo>
                <a:lnTo>
                  <a:pt x="5638022" y="8936347"/>
                </a:lnTo>
                <a:lnTo>
                  <a:pt x="0" y="89363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8947" y="685800"/>
            <a:ext cx="603356" cy="591289"/>
          </a:xfrm>
          <a:custGeom>
            <a:avLst/>
            <a:gdLst/>
            <a:ahLst/>
            <a:cxnLst/>
            <a:rect l="l" t="t" r="r" b="b"/>
            <a:pathLst>
              <a:path w="905034" h="886933">
                <a:moveTo>
                  <a:pt x="0" y="0"/>
                </a:moveTo>
                <a:lnTo>
                  <a:pt x="905033" y="0"/>
                </a:lnTo>
                <a:lnTo>
                  <a:pt x="905033" y="886933"/>
                </a:lnTo>
                <a:lnTo>
                  <a:pt x="0" y="8869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640684" y="981444"/>
            <a:ext cx="5095578" cy="1962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20"/>
              </a:lnSpc>
            </a:pPr>
            <a:r>
              <a:rPr lang="en-US" sz="5400" dirty="0" err="1">
                <a:solidFill>
                  <a:srgbClr val="FAF9F5"/>
                </a:solidFill>
              </a:rPr>
              <a:t>Thảo</a:t>
            </a:r>
            <a:r>
              <a:rPr lang="en-US" sz="5400" dirty="0">
                <a:solidFill>
                  <a:srgbClr val="FAF9F5"/>
                </a:solidFill>
              </a:rPr>
              <a:t> </a:t>
            </a:r>
            <a:r>
              <a:rPr lang="en-US" sz="5400" dirty="0" err="1">
                <a:solidFill>
                  <a:srgbClr val="FAF9F5"/>
                </a:solidFill>
              </a:rPr>
              <a:t>luận</a:t>
            </a:r>
            <a:r>
              <a:rPr lang="en-US" sz="5400" dirty="0">
                <a:solidFill>
                  <a:srgbClr val="FAF9F5"/>
                </a:solidFill>
              </a:rPr>
              <a:t> </a:t>
            </a:r>
            <a:r>
              <a:rPr lang="en-US" sz="5400" dirty="0" err="1">
                <a:solidFill>
                  <a:srgbClr val="FAF9F5"/>
                </a:solidFill>
              </a:rPr>
              <a:t>nhóm</a:t>
            </a:r>
            <a:r>
              <a:rPr lang="en-US" sz="5400" dirty="0">
                <a:solidFill>
                  <a:srgbClr val="FAF9F5"/>
                </a:solidFill>
              </a:rPr>
              <a:t> </a:t>
            </a:r>
            <a:r>
              <a:rPr lang="en-US" sz="5400" dirty="0" err="1">
                <a:solidFill>
                  <a:srgbClr val="FAF9F5"/>
                </a:solidFill>
              </a:rPr>
              <a:t>phân</a:t>
            </a:r>
            <a:r>
              <a:rPr lang="en-US" sz="5400" dirty="0">
                <a:solidFill>
                  <a:srgbClr val="FAF9F5"/>
                </a:solidFill>
              </a:rPr>
              <a:t> </a:t>
            </a:r>
            <a:r>
              <a:rPr lang="en-US" sz="5400" dirty="0" err="1">
                <a:solidFill>
                  <a:srgbClr val="FAF9F5"/>
                </a:solidFill>
              </a:rPr>
              <a:t>tích</a:t>
            </a:r>
            <a:r>
              <a:rPr lang="en-US" sz="5400" dirty="0">
                <a:solidFill>
                  <a:srgbClr val="FAF9F5"/>
                </a:solidFill>
              </a:rPr>
              <a:t> </a:t>
            </a:r>
            <a:r>
              <a:rPr lang="en-US" sz="5400" dirty="0" err="1">
                <a:solidFill>
                  <a:srgbClr val="FAF9F5"/>
                </a:solidFill>
              </a:rPr>
              <a:t>và</a:t>
            </a:r>
            <a:r>
              <a:rPr lang="en-US" sz="5400" dirty="0">
                <a:solidFill>
                  <a:srgbClr val="FAF9F5"/>
                </a:solidFill>
              </a:rPr>
              <a:t> </a:t>
            </a:r>
            <a:r>
              <a:rPr lang="en-US" sz="5400" dirty="0" err="1">
                <a:solidFill>
                  <a:srgbClr val="FAF9F5"/>
                </a:solidFill>
              </a:rPr>
              <a:t>tìm</a:t>
            </a:r>
            <a:r>
              <a:rPr lang="en-US" sz="5400" dirty="0">
                <a:solidFill>
                  <a:srgbClr val="FAF9F5"/>
                </a:solidFill>
              </a:rPr>
              <a:t> </a:t>
            </a:r>
            <a:r>
              <a:rPr lang="en-US" sz="5400" dirty="0" err="1">
                <a:solidFill>
                  <a:srgbClr val="FAF9F5"/>
                </a:solidFill>
              </a:rPr>
              <a:t>cách</a:t>
            </a:r>
            <a:r>
              <a:rPr lang="en-US" sz="5400" dirty="0">
                <a:solidFill>
                  <a:srgbClr val="FAF9F5"/>
                </a:solidFill>
              </a:rPr>
              <a:t> </a:t>
            </a:r>
            <a:r>
              <a:rPr lang="en-US" sz="5400" dirty="0" err="1">
                <a:solidFill>
                  <a:srgbClr val="FAF9F5"/>
                </a:solidFill>
              </a:rPr>
              <a:t>giải</a:t>
            </a:r>
            <a:r>
              <a:rPr lang="en-US" sz="5400" dirty="0">
                <a:solidFill>
                  <a:srgbClr val="FAF9F5"/>
                </a:solidFill>
              </a:rPr>
              <a:t> </a:t>
            </a:r>
            <a:r>
              <a:rPr lang="en-US" sz="5400" dirty="0" err="1">
                <a:solidFill>
                  <a:srgbClr val="FAF9F5"/>
                </a:solidFill>
              </a:rPr>
              <a:t>bài</a:t>
            </a:r>
            <a:r>
              <a:rPr lang="en-US" sz="5400" dirty="0">
                <a:solidFill>
                  <a:srgbClr val="FAF9F5"/>
                </a:solidFill>
              </a:rPr>
              <a:t> </a:t>
            </a:r>
            <a:r>
              <a:rPr lang="en-US" sz="5400" dirty="0" err="1">
                <a:solidFill>
                  <a:srgbClr val="FAF9F5"/>
                </a:solidFill>
              </a:rPr>
              <a:t>toán</a:t>
            </a:r>
            <a:r>
              <a:rPr lang="en-US" sz="5400" dirty="0">
                <a:solidFill>
                  <a:srgbClr val="FAF9F5"/>
                </a:solidFill>
              </a:rPr>
              <a:t>.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8151973" y="6402862"/>
            <a:ext cx="603356" cy="591289"/>
          </a:xfrm>
          <a:custGeom>
            <a:avLst/>
            <a:gdLst/>
            <a:ahLst/>
            <a:cxnLst/>
            <a:rect l="l" t="t" r="r" b="b"/>
            <a:pathLst>
              <a:path w="905034" h="886933">
                <a:moveTo>
                  <a:pt x="905034" y="0"/>
                </a:moveTo>
                <a:lnTo>
                  <a:pt x="0" y="0"/>
                </a:lnTo>
                <a:lnTo>
                  <a:pt x="0" y="886933"/>
                </a:lnTo>
                <a:lnTo>
                  <a:pt x="905034" y="886933"/>
                </a:lnTo>
                <a:lnTo>
                  <a:pt x="90503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453651" y="1766946"/>
            <a:ext cx="603356" cy="591289"/>
          </a:xfrm>
          <a:custGeom>
            <a:avLst/>
            <a:gdLst/>
            <a:ahLst/>
            <a:cxnLst/>
            <a:rect l="l" t="t" r="r" b="b"/>
            <a:pathLst>
              <a:path w="905034" h="886933">
                <a:moveTo>
                  <a:pt x="0" y="0"/>
                </a:moveTo>
                <a:lnTo>
                  <a:pt x="905033" y="0"/>
                </a:lnTo>
                <a:lnTo>
                  <a:pt x="905033" y="886933"/>
                </a:lnTo>
                <a:lnTo>
                  <a:pt x="0" y="8869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1190127" y="-168645"/>
            <a:ext cx="603356" cy="591289"/>
          </a:xfrm>
          <a:custGeom>
            <a:avLst/>
            <a:gdLst/>
            <a:ahLst/>
            <a:cxnLst/>
            <a:rect l="l" t="t" r="r" b="b"/>
            <a:pathLst>
              <a:path w="905034" h="886933">
                <a:moveTo>
                  <a:pt x="905034" y="0"/>
                </a:moveTo>
                <a:lnTo>
                  <a:pt x="0" y="0"/>
                </a:lnTo>
                <a:lnTo>
                  <a:pt x="0" y="886934"/>
                </a:lnTo>
                <a:lnTo>
                  <a:pt x="905034" y="886934"/>
                </a:lnTo>
                <a:lnTo>
                  <a:pt x="90503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052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8"/>
          <p:cNvSpPr/>
          <p:nvPr/>
        </p:nvSpPr>
        <p:spPr>
          <a:xfrm>
            <a:off x="9046214" y="722576"/>
            <a:ext cx="2099250" cy="1741419"/>
          </a:xfrm>
          <a:custGeom>
            <a:avLst/>
            <a:gdLst/>
            <a:ahLst/>
            <a:cxnLst/>
            <a:rect l="l" t="t" r="r" b="b"/>
            <a:pathLst>
              <a:path w="4348534" h="4114800">
                <a:moveTo>
                  <a:pt x="0" y="0"/>
                </a:moveTo>
                <a:lnTo>
                  <a:pt x="4348534" y="0"/>
                </a:lnTo>
                <a:lnTo>
                  <a:pt x="43485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 rot="5400000" flipV="1">
            <a:off x="5369935" y="-602861"/>
            <a:ext cx="2090928" cy="12830795"/>
          </a:xfrm>
          <a:custGeom>
            <a:avLst/>
            <a:gdLst/>
            <a:ahLst/>
            <a:cxnLst/>
            <a:rect l="l" t="t" r="r" b="b"/>
            <a:pathLst>
              <a:path w="8223373" h="19246192">
                <a:moveTo>
                  <a:pt x="0" y="19246192"/>
                </a:moveTo>
                <a:lnTo>
                  <a:pt x="8223372" y="19246192"/>
                </a:lnTo>
                <a:lnTo>
                  <a:pt x="8223372" y="0"/>
                </a:lnTo>
                <a:lnTo>
                  <a:pt x="0" y="0"/>
                </a:lnTo>
                <a:lnTo>
                  <a:pt x="0" y="1924619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828800" y="4767072"/>
            <a:ext cx="8534400" cy="2090928"/>
          </a:xfrm>
          <a:custGeom>
            <a:avLst/>
            <a:gdLst/>
            <a:ahLst/>
            <a:cxnLst/>
            <a:rect l="l" t="t" r="r" b="b"/>
            <a:pathLst>
              <a:path w="12801600" h="3136392">
                <a:moveTo>
                  <a:pt x="12801600" y="0"/>
                </a:moveTo>
                <a:lnTo>
                  <a:pt x="0" y="0"/>
                </a:lnTo>
                <a:lnTo>
                  <a:pt x="0" y="3136392"/>
                </a:lnTo>
                <a:lnTo>
                  <a:pt x="12801600" y="3136392"/>
                </a:lnTo>
                <a:lnTo>
                  <a:pt x="1280160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49474" y="2006533"/>
            <a:ext cx="2959628" cy="4830253"/>
          </a:xfrm>
          <a:custGeom>
            <a:avLst/>
            <a:gdLst/>
            <a:ahLst/>
            <a:cxnLst/>
            <a:rect l="l" t="t" r="r" b="b"/>
            <a:pathLst>
              <a:path w="4439442" h="7245380">
                <a:moveTo>
                  <a:pt x="0" y="0"/>
                </a:moveTo>
                <a:lnTo>
                  <a:pt x="4439442" y="0"/>
                </a:lnTo>
                <a:lnTo>
                  <a:pt x="4439442" y="7245380"/>
                </a:lnTo>
                <a:lnTo>
                  <a:pt x="0" y="72453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0" y="3277625"/>
            <a:ext cx="1850405" cy="1910095"/>
          </a:xfrm>
          <a:custGeom>
            <a:avLst/>
            <a:gdLst/>
            <a:ahLst/>
            <a:cxnLst/>
            <a:rect l="l" t="t" r="r" b="b"/>
            <a:pathLst>
              <a:path w="2775607" h="2865143">
                <a:moveTo>
                  <a:pt x="0" y="0"/>
                </a:moveTo>
                <a:lnTo>
                  <a:pt x="2775607" y="0"/>
                </a:lnTo>
                <a:lnTo>
                  <a:pt x="2775607" y="2865143"/>
                </a:lnTo>
                <a:lnTo>
                  <a:pt x="0" y="28651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671989" y="-82922"/>
            <a:ext cx="1465416" cy="1733287"/>
          </a:xfrm>
          <a:custGeom>
            <a:avLst/>
            <a:gdLst/>
            <a:ahLst/>
            <a:cxnLst/>
            <a:rect l="l" t="t" r="r" b="b"/>
            <a:pathLst>
              <a:path w="2198124" h="2599931">
                <a:moveTo>
                  <a:pt x="0" y="0"/>
                </a:moveTo>
                <a:lnTo>
                  <a:pt x="2198124" y="0"/>
                </a:lnTo>
                <a:lnTo>
                  <a:pt x="2198124" y="2599931"/>
                </a:lnTo>
                <a:lnTo>
                  <a:pt x="0" y="25999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8"/>
          <p:cNvGrpSpPr/>
          <p:nvPr/>
        </p:nvGrpSpPr>
        <p:grpSpPr>
          <a:xfrm>
            <a:off x="2169872" y="610654"/>
            <a:ext cx="8725224" cy="2796099"/>
            <a:chOff x="2255815" y="902245"/>
            <a:chExt cx="6014550" cy="1927432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3757628" y="1634200"/>
              <a:ext cx="2931626" cy="0"/>
            </a:xfrm>
            <a:prstGeom prst="line">
              <a:avLst/>
            </a:prstGeom>
            <a:ln w="28575">
              <a:solidFill>
                <a:srgbClr val="3D5F7B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754681" y="2203117"/>
              <a:ext cx="1956816" cy="0"/>
            </a:xfrm>
            <a:prstGeom prst="line">
              <a:avLst/>
            </a:prstGeom>
            <a:ln w="28575">
              <a:solidFill>
                <a:srgbClr val="3D5F7B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0"/>
            <p:cNvSpPr txBox="1"/>
            <p:nvPr/>
          </p:nvSpPr>
          <p:spPr>
            <a:xfrm>
              <a:off x="2255815" y="1951002"/>
              <a:ext cx="912449" cy="3535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4000"/>
                </a:lnSpc>
              </a:pPr>
              <a:r>
                <a:rPr lang="en-US" sz="3200" dirty="0" err="1">
                  <a:solidFill>
                    <a:srgbClr val="3D5F7B"/>
                  </a:solidFill>
                </a:rPr>
                <a:t>Trứng</a:t>
              </a:r>
              <a:endParaRPr lang="en-US" sz="3200" dirty="0">
                <a:solidFill>
                  <a:srgbClr val="3D5F7B"/>
                </a:solidFill>
              </a:endParaRPr>
            </a:p>
          </p:txBody>
        </p:sp>
        <p:sp>
          <p:nvSpPr>
            <p:cNvPr id="16" name="Arc 15"/>
            <p:cNvSpPr/>
            <p:nvPr/>
          </p:nvSpPr>
          <p:spPr>
            <a:xfrm rot="16200000">
              <a:off x="4998451" y="126742"/>
              <a:ext cx="447033" cy="2934573"/>
            </a:xfrm>
            <a:prstGeom prst="arc">
              <a:avLst>
                <a:gd name="adj1" fmla="val 16200000"/>
                <a:gd name="adj2" fmla="val 5438347"/>
              </a:avLst>
            </a:prstGeom>
            <a:ln w="28575">
              <a:solidFill>
                <a:srgbClr val="3D5F7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c 16"/>
            <p:cNvSpPr/>
            <p:nvPr/>
          </p:nvSpPr>
          <p:spPr>
            <a:xfrm rot="5400000">
              <a:off x="4545152" y="1260230"/>
              <a:ext cx="359770" cy="1972919"/>
            </a:xfrm>
            <a:prstGeom prst="arc">
              <a:avLst>
                <a:gd name="adj1" fmla="val 16200000"/>
                <a:gd name="adj2" fmla="val 5438347"/>
              </a:avLst>
            </a:prstGeom>
            <a:ln w="28575">
              <a:solidFill>
                <a:srgbClr val="3D5F7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3757627" y="1634200"/>
              <a:ext cx="0" cy="568917"/>
            </a:xfrm>
            <a:prstGeom prst="line">
              <a:avLst/>
            </a:prstGeom>
            <a:ln w="28575">
              <a:solidFill>
                <a:srgbClr val="3D5F7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711497" y="1594028"/>
              <a:ext cx="0" cy="617848"/>
            </a:xfrm>
            <a:prstGeom prst="line">
              <a:avLst/>
            </a:prstGeom>
            <a:ln w="28575">
              <a:solidFill>
                <a:srgbClr val="3D5F7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Arc 19"/>
            <p:cNvSpPr/>
            <p:nvPr/>
          </p:nvSpPr>
          <p:spPr>
            <a:xfrm rot="5400000">
              <a:off x="6028541" y="1158921"/>
              <a:ext cx="359770" cy="993860"/>
            </a:xfrm>
            <a:prstGeom prst="arc">
              <a:avLst>
                <a:gd name="adj1" fmla="val 16200000"/>
                <a:gd name="adj2" fmla="val 5438347"/>
              </a:avLst>
            </a:prstGeom>
            <a:ln w="28575">
              <a:solidFill>
                <a:srgbClr val="3D5F7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Brace 20"/>
            <p:cNvSpPr/>
            <p:nvPr/>
          </p:nvSpPr>
          <p:spPr>
            <a:xfrm>
              <a:off x="6758738" y="1491630"/>
              <a:ext cx="252408" cy="735910"/>
            </a:xfrm>
            <a:prstGeom prst="rightBrace">
              <a:avLst>
                <a:gd name="adj1" fmla="val 8333"/>
                <a:gd name="adj2" fmla="val 50000"/>
              </a:avLst>
            </a:prstGeom>
            <a:ln w="28575">
              <a:solidFill>
                <a:srgbClr val="3D5F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045175" y="2426575"/>
              <a:ext cx="1381125" cy="403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C00000"/>
                  </a:solidFill>
                </a:rPr>
                <a:t>? </a:t>
              </a:r>
              <a:r>
                <a:rPr lang="en-US" sz="3200" dirty="0" err="1">
                  <a:solidFill>
                    <a:srgbClr val="C00000"/>
                  </a:solidFill>
                </a:rPr>
                <a:t>quả</a:t>
              </a:r>
              <a:endParaRPr lang="en-US" sz="3200" dirty="0">
                <a:solidFill>
                  <a:srgbClr val="C0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620385" y="1910640"/>
              <a:ext cx="1128731" cy="403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C00000"/>
                  </a:solidFill>
                </a:rPr>
                <a:t>10 </a:t>
              </a:r>
              <a:r>
                <a:rPr lang="en-US" sz="3200" dirty="0" err="1">
                  <a:solidFill>
                    <a:srgbClr val="C00000"/>
                  </a:solidFill>
                </a:rPr>
                <a:t>quả</a:t>
              </a:r>
              <a:endParaRPr lang="en-US" sz="3200" dirty="0">
                <a:solidFill>
                  <a:srgbClr val="C0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267036" y="1745325"/>
              <a:ext cx="1003329" cy="403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80 </a:t>
              </a:r>
              <a:r>
                <a:rPr lang="en-US" sz="3200" b="1" dirty="0" err="1">
                  <a:solidFill>
                    <a:schemeClr val="bg1"/>
                  </a:solidFill>
                </a:rPr>
                <a:t>quả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255815" y="1374604"/>
              <a:ext cx="1354389" cy="3535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4000"/>
                </a:lnSpc>
              </a:pPr>
              <a:r>
                <a:rPr lang="en-US" sz="3200" dirty="0" err="1">
                  <a:solidFill>
                    <a:srgbClr val="3D5F7B"/>
                  </a:solidFill>
                </a:rPr>
                <a:t>Trứng</a:t>
              </a:r>
              <a:endParaRPr lang="en-US" sz="3200" dirty="0">
                <a:solidFill>
                  <a:srgbClr val="3D5F7B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426746" y="902245"/>
              <a:ext cx="1381125" cy="403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C00000"/>
                  </a:solidFill>
                </a:rPr>
                <a:t>? </a:t>
              </a:r>
              <a:r>
                <a:rPr lang="en-US" sz="3200" dirty="0" err="1">
                  <a:solidFill>
                    <a:srgbClr val="C00000"/>
                  </a:solidFill>
                </a:rPr>
                <a:t>quả</a:t>
              </a:r>
              <a:endParaRPr lang="en-US" sz="3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1" name="Freeform 9"/>
          <p:cNvSpPr/>
          <p:nvPr/>
        </p:nvSpPr>
        <p:spPr>
          <a:xfrm flipH="1">
            <a:off x="3181370" y="1938468"/>
            <a:ext cx="588728" cy="932638"/>
          </a:xfrm>
          <a:custGeom>
            <a:avLst/>
            <a:gdLst/>
            <a:ahLst/>
            <a:cxnLst/>
            <a:rect l="l" t="t" r="r" b="b"/>
            <a:pathLst>
              <a:path w="5194935" h="8229600">
                <a:moveTo>
                  <a:pt x="0" y="0"/>
                </a:moveTo>
                <a:lnTo>
                  <a:pt x="5194935" y="0"/>
                </a:lnTo>
                <a:lnTo>
                  <a:pt x="519493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32" name="Freeform 10"/>
          <p:cNvSpPr/>
          <p:nvPr/>
        </p:nvSpPr>
        <p:spPr>
          <a:xfrm>
            <a:off x="3153513" y="902058"/>
            <a:ext cx="680071" cy="972688"/>
          </a:xfrm>
          <a:custGeom>
            <a:avLst/>
            <a:gdLst/>
            <a:ahLst/>
            <a:cxnLst/>
            <a:rect l="l" t="t" r="r" b="b"/>
            <a:pathLst>
              <a:path w="2876931" h="4114800">
                <a:moveTo>
                  <a:pt x="0" y="0"/>
                </a:moveTo>
                <a:lnTo>
                  <a:pt x="2876931" y="0"/>
                </a:lnTo>
                <a:lnTo>
                  <a:pt x="28769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9072" y="339920"/>
            <a:ext cx="2420322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0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347" y="437810"/>
            <a:ext cx="11041306" cy="5982381"/>
          </a:xfrm>
          <a:custGeom>
            <a:avLst/>
            <a:gdLst/>
            <a:ahLst/>
            <a:cxnLst/>
            <a:rect l="l" t="t" r="r" b="b"/>
            <a:pathLst>
              <a:path w="16561959" h="8973571">
                <a:moveTo>
                  <a:pt x="0" y="0"/>
                </a:moveTo>
                <a:lnTo>
                  <a:pt x="16561960" y="0"/>
                </a:lnTo>
                <a:lnTo>
                  <a:pt x="16561960" y="8973570"/>
                </a:lnTo>
                <a:lnTo>
                  <a:pt x="0" y="8973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887992" y="3669742"/>
            <a:ext cx="2228703" cy="3210514"/>
          </a:xfrm>
          <a:custGeom>
            <a:avLst/>
            <a:gdLst/>
            <a:ahLst/>
            <a:cxnLst/>
            <a:rect l="l" t="t" r="r" b="b"/>
            <a:pathLst>
              <a:path w="3343054" h="9677262">
                <a:moveTo>
                  <a:pt x="0" y="0"/>
                </a:moveTo>
                <a:lnTo>
                  <a:pt x="3343054" y="0"/>
                </a:lnTo>
                <a:lnTo>
                  <a:pt x="3343054" y="9677262"/>
                </a:lnTo>
                <a:lnTo>
                  <a:pt x="0" y="96772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b="-100950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730121" y="2961729"/>
            <a:ext cx="2812142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20"/>
              </a:lnSpc>
            </a:pPr>
            <a:r>
              <a:rPr lang="en-US" sz="4000" u="sng" spc="213" dirty="0" err="1">
                <a:solidFill>
                  <a:srgbClr val="FAF9F5"/>
                </a:solidFill>
              </a:rPr>
              <a:t>Bài</a:t>
            </a:r>
            <a:r>
              <a:rPr lang="en-US" sz="4000" u="sng" spc="213" dirty="0">
                <a:solidFill>
                  <a:srgbClr val="FAF9F5"/>
                </a:solidFill>
              </a:rPr>
              <a:t> </a:t>
            </a:r>
            <a:r>
              <a:rPr lang="en-US" sz="4000" u="sng" spc="213" dirty="0" err="1">
                <a:solidFill>
                  <a:srgbClr val="FAF9F5"/>
                </a:solidFill>
              </a:rPr>
              <a:t>giải</a:t>
            </a:r>
            <a:r>
              <a:rPr lang="en-US" sz="4000" u="sng" spc="213" dirty="0">
                <a:solidFill>
                  <a:srgbClr val="FAF9F5"/>
                </a:solidFill>
              </a:rPr>
              <a:t>:</a:t>
            </a:r>
          </a:p>
        </p:txBody>
      </p:sp>
      <p:sp>
        <p:nvSpPr>
          <p:cNvPr id="5" name="Freeform 5"/>
          <p:cNvSpPr/>
          <p:nvPr/>
        </p:nvSpPr>
        <p:spPr>
          <a:xfrm>
            <a:off x="11033214" y="2277344"/>
            <a:ext cx="2231761" cy="591417"/>
          </a:xfrm>
          <a:custGeom>
            <a:avLst/>
            <a:gdLst/>
            <a:ahLst/>
            <a:cxnLst/>
            <a:rect l="l" t="t" r="r" b="b"/>
            <a:pathLst>
              <a:path w="3347642" h="887125">
                <a:moveTo>
                  <a:pt x="0" y="0"/>
                </a:moveTo>
                <a:lnTo>
                  <a:pt x="3347643" y="0"/>
                </a:lnTo>
                <a:lnTo>
                  <a:pt x="3347643" y="887125"/>
                </a:lnTo>
                <a:lnTo>
                  <a:pt x="0" y="8871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17257" y="685800"/>
            <a:ext cx="2231761" cy="591417"/>
          </a:xfrm>
          <a:custGeom>
            <a:avLst/>
            <a:gdLst/>
            <a:ahLst/>
            <a:cxnLst/>
            <a:rect l="l" t="t" r="r" b="b"/>
            <a:pathLst>
              <a:path w="3347642" h="887125">
                <a:moveTo>
                  <a:pt x="0" y="0"/>
                </a:moveTo>
                <a:lnTo>
                  <a:pt x="3347642" y="0"/>
                </a:lnTo>
                <a:lnTo>
                  <a:pt x="3347642" y="887125"/>
                </a:lnTo>
                <a:lnTo>
                  <a:pt x="0" y="8871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Rectangle 13"/>
          <p:cNvSpPr/>
          <p:nvPr/>
        </p:nvSpPr>
        <p:spPr>
          <a:xfrm>
            <a:off x="814922" y="1027280"/>
            <a:ext cx="4453370" cy="4375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</a:rPr>
              <a:t>Cách</a:t>
            </a:r>
            <a:r>
              <a:rPr lang="en-US" sz="3200" dirty="0">
                <a:solidFill>
                  <a:schemeClr val="bg1"/>
                </a:solidFill>
              </a:rPr>
              <a:t> 1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Hai </a:t>
            </a:r>
            <a:r>
              <a:rPr lang="en-US" sz="3200" dirty="0" err="1">
                <a:solidFill>
                  <a:schemeClr val="bg1"/>
                </a:solidFill>
              </a:rPr>
              <a:t>lần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số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trứng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vịt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là</a:t>
            </a:r>
            <a:r>
              <a:rPr lang="en-US" sz="320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80 – 10 = 70 (</a:t>
            </a:r>
            <a:r>
              <a:rPr lang="en-US" sz="3200" dirty="0" err="1">
                <a:solidFill>
                  <a:schemeClr val="bg1"/>
                </a:solidFill>
              </a:rPr>
              <a:t>quả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</a:rPr>
              <a:t>Số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trứng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vịt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có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là</a:t>
            </a:r>
            <a:r>
              <a:rPr lang="en-US" sz="320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70 : 2 = 35 (</a:t>
            </a:r>
            <a:r>
              <a:rPr lang="en-US" sz="3200" dirty="0" err="1">
                <a:solidFill>
                  <a:schemeClr val="bg1"/>
                </a:solidFill>
              </a:rPr>
              <a:t>quả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</a:rPr>
              <a:t>Số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trứng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gà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có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là</a:t>
            </a:r>
            <a:r>
              <a:rPr lang="en-US" sz="320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35 + 10 = 45 (</a:t>
            </a:r>
            <a:r>
              <a:rPr lang="en-US" sz="3200" dirty="0" err="1">
                <a:solidFill>
                  <a:schemeClr val="bg1"/>
                </a:solidFill>
              </a:rPr>
              <a:t>quả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</a:rPr>
              <a:t>Đáp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số</a:t>
            </a:r>
            <a:r>
              <a:rPr lang="en-US" sz="3200" dirty="0">
                <a:solidFill>
                  <a:schemeClr val="bg1"/>
                </a:solidFill>
              </a:rPr>
              <a:t>: </a:t>
            </a:r>
            <a:r>
              <a:rPr lang="en-US" sz="3200" dirty="0" err="1">
                <a:solidFill>
                  <a:schemeClr val="bg1"/>
                </a:solidFill>
              </a:rPr>
              <a:t>trứng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vịt</a:t>
            </a:r>
            <a:r>
              <a:rPr lang="en-US" sz="3200" dirty="0">
                <a:solidFill>
                  <a:schemeClr val="bg1"/>
                </a:solidFill>
              </a:rPr>
              <a:t> 35 </a:t>
            </a:r>
            <a:r>
              <a:rPr lang="en-US" sz="3200" dirty="0" err="1">
                <a:solidFill>
                  <a:schemeClr val="bg1"/>
                </a:solidFill>
              </a:rPr>
              <a:t>quả</a:t>
            </a:r>
            <a:r>
              <a:rPr lang="en-US" sz="3200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	</a:t>
            </a:r>
            <a:r>
              <a:rPr lang="en-US" sz="3200" dirty="0" err="1">
                <a:solidFill>
                  <a:schemeClr val="bg1"/>
                </a:solidFill>
              </a:rPr>
              <a:t>trứng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gà</a:t>
            </a:r>
            <a:r>
              <a:rPr lang="en-US" sz="3200" dirty="0">
                <a:solidFill>
                  <a:schemeClr val="bg1"/>
                </a:solidFill>
              </a:rPr>
              <a:t> 45 </a:t>
            </a:r>
            <a:r>
              <a:rPr lang="en-US" sz="3200" dirty="0" err="1">
                <a:solidFill>
                  <a:schemeClr val="bg1"/>
                </a:solidFill>
              </a:rPr>
              <a:t>quả</a:t>
            </a:r>
            <a:r>
              <a:rPr lang="en-US" sz="32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004091" y="1101167"/>
            <a:ext cx="4278415" cy="4375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</a:rPr>
              <a:t>Cách</a:t>
            </a:r>
            <a:r>
              <a:rPr lang="en-US" sz="3200" dirty="0">
                <a:solidFill>
                  <a:schemeClr val="bg1"/>
                </a:solidFill>
              </a:rPr>
              <a:t> 2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Hai </a:t>
            </a:r>
            <a:r>
              <a:rPr lang="en-US" sz="3200" dirty="0" err="1">
                <a:solidFill>
                  <a:schemeClr val="bg1"/>
                </a:solidFill>
              </a:rPr>
              <a:t>lần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số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trứng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gà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là</a:t>
            </a:r>
            <a:r>
              <a:rPr lang="en-US" sz="320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80 + 10 = 90 (</a:t>
            </a:r>
            <a:r>
              <a:rPr lang="en-US" sz="3200" dirty="0" err="1">
                <a:solidFill>
                  <a:schemeClr val="bg1"/>
                </a:solidFill>
              </a:rPr>
              <a:t>quả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</a:rPr>
              <a:t>Số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trứng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gà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có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là</a:t>
            </a:r>
            <a:r>
              <a:rPr lang="en-US" sz="320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90 : 2 = 45 (</a:t>
            </a:r>
            <a:r>
              <a:rPr lang="en-US" sz="3200" dirty="0" err="1">
                <a:solidFill>
                  <a:schemeClr val="bg1"/>
                </a:solidFill>
              </a:rPr>
              <a:t>quả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</a:rPr>
              <a:t>Số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trứng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vịt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có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là</a:t>
            </a:r>
            <a:r>
              <a:rPr lang="en-US" sz="320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45 – 10 = 35 (</a:t>
            </a:r>
            <a:r>
              <a:rPr lang="en-US" sz="3200" dirty="0" err="1">
                <a:solidFill>
                  <a:schemeClr val="bg1"/>
                </a:solidFill>
              </a:rPr>
              <a:t>quả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</a:rPr>
              <a:t>Đáp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số</a:t>
            </a:r>
            <a:r>
              <a:rPr lang="en-US" sz="3200" dirty="0">
                <a:solidFill>
                  <a:schemeClr val="bg1"/>
                </a:solidFill>
              </a:rPr>
              <a:t>: </a:t>
            </a:r>
            <a:r>
              <a:rPr lang="en-US" sz="3200" dirty="0" err="1">
                <a:solidFill>
                  <a:schemeClr val="bg1"/>
                </a:solidFill>
              </a:rPr>
              <a:t>trứng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gà</a:t>
            </a:r>
            <a:r>
              <a:rPr lang="en-US" sz="3200" dirty="0">
                <a:solidFill>
                  <a:schemeClr val="bg1"/>
                </a:solidFill>
              </a:rPr>
              <a:t> 45 </a:t>
            </a:r>
            <a:r>
              <a:rPr lang="en-US" sz="3200" dirty="0" err="1">
                <a:solidFill>
                  <a:schemeClr val="bg1"/>
                </a:solidFill>
              </a:rPr>
              <a:t>quả</a:t>
            </a:r>
            <a:r>
              <a:rPr lang="en-US" sz="3200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	</a:t>
            </a:r>
            <a:r>
              <a:rPr lang="en-US" sz="3200" dirty="0" err="1">
                <a:solidFill>
                  <a:schemeClr val="bg1"/>
                </a:solidFill>
              </a:rPr>
              <a:t>trứng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vịt</a:t>
            </a:r>
            <a:r>
              <a:rPr lang="en-US" sz="3200" dirty="0">
                <a:solidFill>
                  <a:schemeClr val="bg1"/>
                </a:solidFill>
              </a:rPr>
              <a:t> 35 </a:t>
            </a:r>
            <a:r>
              <a:rPr lang="en-US" sz="3200" dirty="0" err="1">
                <a:solidFill>
                  <a:schemeClr val="bg1"/>
                </a:solidFill>
              </a:rPr>
              <a:t>quả</a:t>
            </a:r>
            <a:r>
              <a:rPr lang="en-US" sz="32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395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32083" t="13047" b="36703"/>
          <a:stretch/>
        </p:blipFill>
        <p:spPr>
          <a:xfrm>
            <a:off x="-30480" y="-30480"/>
            <a:ext cx="8434354" cy="69236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4957" y="3783698"/>
            <a:ext cx="69769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3D5F7B"/>
                </a:solidFill>
              </a:rPr>
              <a:t>       Mai </a:t>
            </a:r>
            <a:r>
              <a:rPr lang="en-US" sz="4000" b="1" dirty="0" err="1">
                <a:solidFill>
                  <a:srgbClr val="3D5F7B"/>
                </a:solidFill>
              </a:rPr>
              <a:t>hơn</a:t>
            </a:r>
            <a:r>
              <a:rPr lang="en-US" sz="4000" b="1" dirty="0">
                <a:solidFill>
                  <a:srgbClr val="3D5F7B"/>
                </a:solidFill>
              </a:rPr>
              <a:t> </a:t>
            </a:r>
            <a:r>
              <a:rPr lang="en-US" sz="4000" b="1" dirty="0" err="1">
                <a:solidFill>
                  <a:srgbClr val="3D5F7B"/>
                </a:solidFill>
              </a:rPr>
              <a:t>em</a:t>
            </a:r>
            <a:r>
              <a:rPr lang="en-US" sz="4000" b="1" dirty="0">
                <a:solidFill>
                  <a:srgbClr val="3D5F7B"/>
                </a:solidFill>
              </a:rPr>
              <a:t> </a:t>
            </a:r>
            <a:r>
              <a:rPr lang="en-US" sz="4000" b="1" dirty="0" err="1">
                <a:solidFill>
                  <a:srgbClr val="3D5F7B"/>
                </a:solidFill>
              </a:rPr>
              <a:t>Mi</a:t>
            </a:r>
            <a:r>
              <a:rPr lang="en-US" sz="4000" b="1" dirty="0">
                <a:solidFill>
                  <a:srgbClr val="3D5F7B"/>
                </a:solidFill>
              </a:rPr>
              <a:t> 3 </a:t>
            </a:r>
            <a:r>
              <a:rPr lang="en-US" sz="4000" b="1" dirty="0" err="1">
                <a:solidFill>
                  <a:srgbClr val="3D5F7B"/>
                </a:solidFill>
              </a:rPr>
              <a:t>tuổi</a:t>
            </a:r>
            <a:r>
              <a:rPr lang="en-US" sz="4000" b="1" dirty="0">
                <a:solidFill>
                  <a:srgbClr val="3D5F7B"/>
                </a:solidFill>
              </a:rPr>
              <a:t>. </a:t>
            </a:r>
            <a:r>
              <a:rPr lang="en-US" sz="4000" b="1" dirty="0" err="1">
                <a:solidFill>
                  <a:srgbClr val="3D5F7B"/>
                </a:solidFill>
              </a:rPr>
              <a:t>Năm</a:t>
            </a:r>
            <a:r>
              <a:rPr lang="en-US" sz="4000" b="1" dirty="0">
                <a:solidFill>
                  <a:srgbClr val="3D5F7B"/>
                </a:solidFill>
              </a:rPr>
              <a:t> nay </a:t>
            </a:r>
            <a:r>
              <a:rPr lang="en-US" sz="4000" b="1" dirty="0" err="1">
                <a:solidFill>
                  <a:srgbClr val="3D5F7B"/>
                </a:solidFill>
              </a:rPr>
              <a:t>tổng</a:t>
            </a:r>
            <a:r>
              <a:rPr lang="en-US" sz="4000" b="1" dirty="0">
                <a:solidFill>
                  <a:srgbClr val="3D5F7B"/>
                </a:solidFill>
              </a:rPr>
              <a:t> </a:t>
            </a:r>
            <a:r>
              <a:rPr lang="en-US" sz="4000" b="1" dirty="0" err="1">
                <a:solidFill>
                  <a:srgbClr val="3D5F7B"/>
                </a:solidFill>
              </a:rPr>
              <a:t>số</a:t>
            </a:r>
            <a:r>
              <a:rPr lang="en-US" sz="4000" b="1" dirty="0">
                <a:solidFill>
                  <a:srgbClr val="3D5F7B"/>
                </a:solidFill>
              </a:rPr>
              <a:t> </a:t>
            </a:r>
            <a:r>
              <a:rPr lang="en-US" sz="4000" b="1" dirty="0" err="1">
                <a:solidFill>
                  <a:srgbClr val="3D5F7B"/>
                </a:solidFill>
              </a:rPr>
              <a:t>tuổi</a:t>
            </a:r>
            <a:r>
              <a:rPr lang="en-US" sz="4000" b="1" dirty="0">
                <a:solidFill>
                  <a:srgbClr val="3D5F7B"/>
                </a:solidFill>
              </a:rPr>
              <a:t> </a:t>
            </a:r>
            <a:r>
              <a:rPr lang="en-US" sz="4000" b="1" dirty="0" err="1">
                <a:solidFill>
                  <a:srgbClr val="3D5F7B"/>
                </a:solidFill>
              </a:rPr>
              <a:t>của</a:t>
            </a:r>
            <a:r>
              <a:rPr lang="en-US" sz="4000" b="1" dirty="0">
                <a:solidFill>
                  <a:srgbClr val="3D5F7B"/>
                </a:solidFill>
              </a:rPr>
              <a:t> </a:t>
            </a:r>
            <a:r>
              <a:rPr lang="en-US" sz="4000" b="1" dirty="0" err="1">
                <a:solidFill>
                  <a:srgbClr val="3D5F7B"/>
                </a:solidFill>
              </a:rPr>
              <a:t>hai</a:t>
            </a:r>
            <a:r>
              <a:rPr lang="en-US" sz="4000" b="1" dirty="0">
                <a:solidFill>
                  <a:srgbClr val="3D5F7B"/>
                </a:solidFill>
              </a:rPr>
              <a:t> </a:t>
            </a:r>
            <a:r>
              <a:rPr lang="en-US" sz="4000" b="1" dirty="0" err="1">
                <a:solidFill>
                  <a:srgbClr val="3D5F7B"/>
                </a:solidFill>
              </a:rPr>
              <a:t>chị</a:t>
            </a:r>
            <a:r>
              <a:rPr lang="en-US" sz="4000" b="1" dirty="0">
                <a:solidFill>
                  <a:srgbClr val="3D5F7B"/>
                </a:solidFill>
              </a:rPr>
              <a:t> </a:t>
            </a:r>
            <a:r>
              <a:rPr lang="en-US" sz="4000" b="1" dirty="0" err="1">
                <a:solidFill>
                  <a:srgbClr val="3D5F7B"/>
                </a:solidFill>
              </a:rPr>
              <a:t>em</a:t>
            </a:r>
            <a:r>
              <a:rPr lang="en-US" sz="4000" b="1" dirty="0">
                <a:solidFill>
                  <a:srgbClr val="3D5F7B"/>
                </a:solidFill>
              </a:rPr>
              <a:t> </a:t>
            </a:r>
            <a:r>
              <a:rPr lang="en-US" sz="4000" b="1" dirty="0" err="1">
                <a:solidFill>
                  <a:srgbClr val="3D5F7B"/>
                </a:solidFill>
              </a:rPr>
              <a:t>là</a:t>
            </a:r>
            <a:r>
              <a:rPr lang="en-US" sz="4000" b="1" dirty="0">
                <a:solidFill>
                  <a:srgbClr val="3D5F7B"/>
                </a:solidFill>
              </a:rPr>
              <a:t> 15 </a:t>
            </a:r>
            <a:r>
              <a:rPr lang="en-US" sz="4000" b="1" dirty="0" err="1">
                <a:solidFill>
                  <a:srgbClr val="3D5F7B"/>
                </a:solidFill>
              </a:rPr>
              <a:t>tuổi</a:t>
            </a:r>
            <a:r>
              <a:rPr lang="en-US" sz="4000" b="1" dirty="0">
                <a:solidFill>
                  <a:srgbClr val="3D5F7B"/>
                </a:solidFill>
              </a:rPr>
              <a:t>. </a:t>
            </a:r>
            <a:r>
              <a:rPr lang="en-US" sz="4000" b="1" dirty="0" err="1">
                <a:solidFill>
                  <a:srgbClr val="3D5F7B"/>
                </a:solidFill>
              </a:rPr>
              <a:t>Hỏi</a:t>
            </a:r>
            <a:r>
              <a:rPr lang="en-US" sz="4000" b="1" dirty="0">
                <a:solidFill>
                  <a:srgbClr val="3D5F7B"/>
                </a:solidFill>
              </a:rPr>
              <a:t> </a:t>
            </a:r>
            <a:r>
              <a:rPr lang="en-US" sz="4000" b="1" dirty="0" err="1">
                <a:solidFill>
                  <a:srgbClr val="3D5F7B"/>
                </a:solidFill>
              </a:rPr>
              <a:t>năm</a:t>
            </a:r>
            <a:r>
              <a:rPr lang="en-US" sz="4000" b="1" dirty="0">
                <a:solidFill>
                  <a:srgbClr val="3D5F7B"/>
                </a:solidFill>
              </a:rPr>
              <a:t> nay Mai </a:t>
            </a:r>
            <a:r>
              <a:rPr lang="en-US" sz="4000" b="1" dirty="0" err="1">
                <a:solidFill>
                  <a:srgbClr val="3D5F7B"/>
                </a:solidFill>
              </a:rPr>
              <a:t>mấy</a:t>
            </a:r>
            <a:r>
              <a:rPr lang="en-US" sz="4000" b="1" dirty="0">
                <a:solidFill>
                  <a:srgbClr val="3D5F7B"/>
                </a:solidFill>
              </a:rPr>
              <a:t> </a:t>
            </a:r>
            <a:r>
              <a:rPr lang="en-US" sz="4000" b="1" dirty="0" err="1">
                <a:solidFill>
                  <a:srgbClr val="3D5F7B"/>
                </a:solidFill>
              </a:rPr>
              <a:t>tuổi</a:t>
            </a:r>
            <a:r>
              <a:rPr lang="en-US" sz="4000" b="1" dirty="0">
                <a:solidFill>
                  <a:srgbClr val="3D5F7B"/>
                </a:solidFill>
              </a:rPr>
              <a:t>, </a:t>
            </a:r>
            <a:r>
              <a:rPr lang="en-US" sz="4000" b="1" dirty="0" err="1">
                <a:solidFill>
                  <a:srgbClr val="3D5F7B"/>
                </a:solidFill>
              </a:rPr>
              <a:t>em</a:t>
            </a:r>
            <a:r>
              <a:rPr lang="en-US" sz="4000" b="1" dirty="0">
                <a:solidFill>
                  <a:srgbClr val="3D5F7B"/>
                </a:solidFill>
              </a:rPr>
              <a:t> </a:t>
            </a:r>
            <a:r>
              <a:rPr lang="en-US" sz="4000" b="1" dirty="0" err="1">
                <a:solidFill>
                  <a:srgbClr val="3D5F7B"/>
                </a:solidFill>
              </a:rPr>
              <a:t>Mi</a:t>
            </a:r>
            <a:r>
              <a:rPr lang="en-US" sz="4000" b="1" dirty="0">
                <a:solidFill>
                  <a:srgbClr val="3D5F7B"/>
                </a:solidFill>
              </a:rPr>
              <a:t> </a:t>
            </a:r>
            <a:r>
              <a:rPr lang="en-US" sz="4000" b="1" dirty="0" err="1">
                <a:solidFill>
                  <a:srgbClr val="3D5F7B"/>
                </a:solidFill>
              </a:rPr>
              <a:t>mấy</a:t>
            </a:r>
            <a:r>
              <a:rPr lang="en-US" sz="4000" b="1" dirty="0">
                <a:solidFill>
                  <a:srgbClr val="3D5F7B"/>
                </a:solidFill>
              </a:rPr>
              <a:t> </a:t>
            </a:r>
            <a:r>
              <a:rPr lang="en-US" sz="4000" b="1" dirty="0" err="1">
                <a:solidFill>
                  <a:srgbClr val="3D5F7B"/>
                </a:solidFill>
              </a:rPr>
              <a:t>tuổi</a:t>
            </a:r>
            <a:r>
              <a:rPr lang="en-US" sz="4000" b="1" dirty="0">
                <a:solidFill>
                  <a:srgbClr val="3D5F7B"/>
                </a:solidFill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7772" y="0"/>
            <a:ext cx="5857548" cy="4191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850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V="1">
            <a:off x="5369935" y="-602861"/>
            <a:ext cx="2090928" cy="12830795"/>
          </a:xfrm>
          <a:custGeom>
            <a:avLst/>
            <a:gdLst/>
            <a:ahLst/>
            <a:cxnLst/>
            <a:rect l="l" t="t" r="r" b="b"/>
            <a:pathLst>
              <a:path w="8223373" h="19246192">
                <a:moveTo>
                  <a:pt x="0" y="19246192"/>
                </a:moveTo>
                <a:lnTo>
                  <a:pt x="8223372" y="19246192"/>
                </a:lnTo>
                <a:lnTo>
                  <a:pt x="8223372" y="0"/>
                </a:lnTo>
                <a:lnTo>
                  <a:pt x="0" y="0"/>
                </a:lnTo>
                <a:lnTo>
                  <a:pt x="0" y="1924619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828800" y="4767072"/>
            <a:ext cx="8534400" cy="2090928"/>
          </a:xfrm>
          <a:custGeom>
            <a:avLst/>
            <a:gdLst/>
            <a:ahLst/>
            <a:cxnLst/>
            <a:rect l="l" t="t" r="r" b="b"/>
            <a:pathLst>
              <a:path w="12801600" h="3136392">
                <a:moveTo>
                  <a:pt x="12801600" y="0"/>
                </a:moveTo>
                <a:lnTo>
                  <a:pt x="0" y="0"/>
                </a:lnTo>
                <a:lnTo>
                  <a:pt x="0" y="3136392"/>
                </a:lnTo>
                <a:lnTo>
                  <a:pt x="12801600" y="3136392"/>
                </a:lnTo>
                <a:lnTo>
                  <a:pt x="128016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49474" y="2006533"/>
            <a:ext cx="2959628" cy="4830253"/>
          </a:xfrm>
          <a:custGeom>
            <a:avLst/>
            <a:gdLst/>
            <a:ahLst/>
            <a:cxnLst/>
            <a:rect l="l" t="t" r="r" b="b"/>
            <a:pathLst>
              <a:path w="4439442" h="7245380">
                <a:moveTo>
                  <a:pt x="0" y="0"/>
                </a:moveTo>
                <a:lnTo>
                  <a:pt x="4439442" y="0"/>
                </a:lnTo>
                <a:lnTo>
                  <a:pt x="4439442" y="7245380"/>
                </a:lnTo>
                <a:lnTo>
                  <a:pt x="0" y="72453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0" y="3277625"/>
            <a:ext cx="1850405" cy="1910095"/>
          </a:xfrm>
          <a:custGeom>
            <a:avLst/>
            <a:gdLst/>
            <a:ahLst/>
            <a:cxnLst/>
            <a:rect l="l" t="t" r="r" b="b"/>
            <a:pathLst>
              <a:path w="2775607" h="2865143">
                <a:moveTo>
                  <a:pt x="0" y="0"/>
                </a:moveTo>
                <a:lnTo>
                  <a:pt x="2775607" y="0"/>
                </a:lnTo>
                <a:lnTo>
                  <a:pt x="2775607" y="2865143"/>
                </a:lnTo>
                <a:lnTo>
                  <a:pt x="0" y="28651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671989" y="76114"/>
            <a:ext cx="1465416" cy="1733287"/>
          </a:xfrm>
          <a:custGeom>
            <a:avLst/>
            <a:gdLst/>
            <a:ahLst/>
            <a:cxnLst/>
            <a:rect l="l" t="t" r="r" b="b"/>
            <a:pathLst>
              <a:path w="2198124" h="2599931">
                <a:moveTo>
                  <a:pt x="0" y="0"/>
                </a:moveTo>
                <a:lnTo>
                  <a:pt x="2198124" y="0"/>
                </a:lnTo>
                <a:lnTo>
                  <a:pt x="2198124" y="2599931"/>
                </a:lnTo>
                <a:lnTo>
                  <a:pt x="0" y="25999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8"/>
          <p:cNvGrpSpPr/>
          <p:nvPr/>
        </p:nvGrpSpPr>
        <p:grpSpPr>
          <a:xfrm>
            <a:off x="2817285" y="608444"/>
            <a:ext cx="7545915" cy="2669181"/>
            <a:chOff x="2914953" y="989733"/>
            <a:chExt cx="5201618" cy="1839944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3757628" y="1634200"/>
              <a:ext cx="1953868" cy="0"/>
            </a:xfrm>
            <a:prstGeom prst="line">
              <a:avLst/>
            </a:prstGeom>
            <a:ln w="28575">
              <a:solidFill>
                <a:srgbClr val="3D5F7B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754681" y="2203117"/>
              <a:ext cx="2934574" cy="0"/>
            </a:xfrm>
            <a:prstGeom prst="line">
              <a:avLst/>
            </a:prstGeom>
            <a:ln w="28575">
              <a:solidFill>
                <a:srgbClr val="3D5F7B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0"/>
            <p:cNvSpPr txBox="1"/>
            <p:nvPr/>
          </p:nvSpPr>
          <p:spPr>
            <a:xfrm>
              <a:off x="2914953" y="1942626"/>
              <a:ext cx="662580" cy="3535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4000"/>
                </a:lnSpc>
              </a:pPr>
              <a:r>
                <a:rPr lang="en-US" sz="3200" dirty="0">
                  <a:solidFill>
                    <a:srgbClr val="3D5F7B"/>
                  </a:solidFill>
                </a:rPr>
                <a:t>Mai:</a:t>
              </a:r>
            </a:p>
          </p:txBody>
        </p:sp>
        <p:sp>
          <p:nvSpPr>
            <p:cNvPr id="16" name="Arc 15"/>
            <p:cNvSpPr/>
            <p:nvPr/>
          </p:nvSpPr>
          <p:spPr>
            <a:xfrm rot="5400000">
              <a:off x="4998452" y="778847"/>
              <a:ext cx="447033" cy="2934573"/>
            </a:xfrm>
            <a:prstGeom prst="arc">
              <a:avLst>
                <a:gd name="adj1" fmla="val 16200000"/>
                <a:gd name="adj2" fmla="val 5438347"/>
              </a:avLst>
            </a:prstGeom>
            <a:ln w="28575">
              <a:solidFill>
                <a:srgbClr val="3D5F7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c 16"/>
            <p:cNvSpPr/>
            <p:nvPr/>
          </p:nvSpPr>
          <p:spPr>
            <a:xfrm rot="16200000">
              <a:off x="4561521" y="651243"/>
              <a:ext cx="359770" cy="1972919"/>
            </a:xfrm>
            <a:prstGeom prst="arc">
              <a:avLst>
                <a:gd name="adj1" fmla="val 16200000"/>
                <a:gd name="adj2" fmla="val 5438347"/>
              </a:avLst>
            </a:prstGeom>
            <a:ln w="28575">
              <a:solidFill>
                <a:srgbClr val="3D5F7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3757627" y="1634200"/>
              <a:ext cx="0" cy="568917"/>
            </a:xfrm>
            <a:prstGeom prst="line">
              <a:avLst/>
            </a:prstGeom>
            <a:ln w="28575">
              <a:solidFill>
                <a:srgbClr val="3D5F7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711497" y="1594028"/>
              <a:ext cx="0" cy="617848"/>
            </a:xfrm>
            <a:prstGeom prst="line">
              <a:avLst/>
            </a:prstGeom>
            <a:ln w="28575">
              <a:solidFill>
                <a:srgbClr val="3D5F7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Arc 19"/>
            <p:cNvSpPr/>
            <p:nvPr/>
          </p:nvSpPr>
          <p:spPr>
            <a:xfrm rot="16200000">
              <a:off x="6028541" y="1705802"/>
              <a:ext cx="359770" cy="993860"/>
            </a:xfrm>
            <a:prstGeom prst="arc">
              <a:avLst>
                <a:gd name="adj1" fmla="val 16200000"/>
                <a:gd name="adj2" fmla="val 5438347"/>
              </a:avLst>
            </a:prstGeom>
            <a:ln w="28575">
              <a:solidFill>
                <a:srgbClr val="3D5F7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Brace 20"/>
            <p:cNvSpPr/>
            <p:nvPr/>
          </p:nvSpPr>
          <p:spPr>
            <a:xfrm>
              <a:off x="6758738" y="1491630"/>
              <a:ext cx="252408" cy="735910"/>
            </a:xfrm>
            <a:prstGeom prst="rightBrace">
              <a:avLst>
                <a:gd name="adj1" fmla="val 8333"/>
                <a:gd name="adj2" fmla="val 50000"/>
              </a:avLst>
            </a:prstGeom>
            <a:ln w="28575">
              <a:solidFill>
                <a:srgbClr val="3D5F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045175" y="2426575"/>
              <a:ext cx="1381125" cy="403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C00000"/>
                  </a:solidFill>
                </a:rPr>
                <a:t>? </a:t>
              </a:r>
              <a:r>
                <a:rPr lang="en-US" sz="3200" dirty="0" err="1">
                  <a:solidFill>
                    <a:srgbClr val="C00000"/>
                  </a:solidFill>
                </a:rPr>
                <a:t>tuổi</a:t>
              </a:r>
              <a:endParaRPr lang="en-US" sz="3200" dirty="0">
                <a:solidFill>
                  <a:srgbClr val="C0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705267" y="1650217"/>
              <a:ext cx="1128731" cy="403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C00000"/>
                  </a:solidFill>
                </a:rPr>
                <a:t>3 </a:t>
              </a:r>
              <a:r>
                <a:rPr lang="en-US" sz="3200" dirty="0" err="1">
                  <a:solidFill>
                    <a:srgbClr val="C00000"/>
                  </a:solidFill>
                </a:rPr>
                <a:t>tuổi</a:t>
              </a:r>
              <a:endParaRPr lang="en-US" sz="3200" dirty="0">
                <a:solidFill>
                  <a:srgbClr val="C0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113242" y="1650217"/>
              <a:ext cx="1003329" cy="403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3D5F7B"/>
                  </a:solidFill>
                </a:rPr>
                <a:t>15 </a:t>
              </a:r>
              <a:r>
                <a:rPr lang="en-US" sz="3200" b="1" dirty="0" err="1">
                  <a:solidFill>
                    <a:srgbClr val="3D5F7B"/>
                  </a:solidFill>
                </a:rPr>
                <a:t>tuổi</a:t>
              </a:r>
              <a:endParaRPr lang="en-US" sz="3200" b="1" dirty="0">
                <a:solidFill>
                  <a:srgbClr val="3D5F7B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936229" y="1395716"/>
              <a:ext cx="523712" cy="3535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4000"/>
                </a:lnSpc>
              </a:pPr>
              <a:r>
                <a:rPr lang="en-US" sz="3200" dirty="0" err="1">
                  <a:solidFill>
                    <a:srgbClr val="3D5F7B"/>
                  </a:solidFill>
                </a:rPr>
                <a:t>Mi</a:t>
              </a:r>
              <a:r>
                <a:rPr lang="en-US" sz="3200" dirty="0">
                  <a:solidFill>
                    <a:srgbClr val="3D5F7B"/>
                  </a:solidFill>
                </a:rPr>
                <a:t>: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043999" y="989733"/>
              <a:ext cx="1381125" cy="403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C00000"/>
                  </a:solidFill>
                </a:rPr>
                <a:t>? </a:t>
              </a:r>
              <a:r>
                <a:rPr lang="en-US" sz="3200" dirty="0" err="1">
                  <a:solidFill>
                    <a:srgbClr val="C00000"/>
                  </a:solidFill>
                </a:rPr>
                <a:t>tuổi</a:t>
              </a:r>
              <a:endParaRPr lang="en-US" sz="3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8550" y="258321"/>
            <a:ext cx="3120500" cy="114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1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76643" y="46325"/>
            <a:ext cx="5992857" cy="3933254"/>
          </a:xfrm>
          <a:custGeom>
            <a:avLst/>
            <a:gdLst/>
            <a:ahLst/>
            <a:cxnLst/>
            <a:rect l="l" t="t" r="r" b="b"/>
            <a:pathLst>
              <a:path w="6912519" h="3793245">
                <a:moveTo>
                  <a:pt x="0" y="0"/>
                </a:moveTo>
                <a:lnTo>
                  <a:pt x="6912519" y="0"/>
                </a:lnTo>
                <a:lnTo>
                  <a:pt x="6912519" y="3793245"/>
                </a:lnTo>
                <a:lnTo>
                  <a:pt x="0" y="3793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992012" y="2789901"/>
            <a:ext cx="10129987" cy="6711116"/>
          </a:xfrm>
          <a:custGeom>
            <a:avLst/>
            <a:gdLst/>
            <a:ahLst/>
            <a:cxnLst/>
            <a:rect l="l" t="t" r="r" b="b"/>
            <a:pathLst>
              <a:path w="15194980" h="10066674">
                <a:moveTo>
                  <a:pt x="0" y="0"/>
                </a:moveTo>
                <a:lnTo>
                  <a:pt x="15194980" y="0"/>
                </a:lnTo>
                <a:lnTo>
                  <a:pt x="15194980" y="10066674"/>
                </a:lnTo>
                <a:lnTo>
                  <a:pt x="0" y="100666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67135" y="3971748"/>
            <a:ext cx="2418362" cy="2136953"/>
          </a:xfrm>
          <a:custGeom>
            <a:avLst/>
            <a:gdLst/>
            <a:ahLst/>
            <a:cxnLst/>
            <a:rect l="l" t="t" r="r" b="b"/>
            <a:pathLst>
              <a:path w="3627543" h="3205429">
                <a:moveTo>
                  <a:pt x="0" y="0"/>
                </a:moveTo>
                <a:lnTo>
                  <a:pt x="3627544" y="0"/>
                </a:lnTo>
                <a:lnTo>
                  <a:pt x="3627544" y="3205429"/>
                </a:lnTo>
                <a:lnTo>
                  <a:pt x="0" y="32054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782243" y="1443320"/>
            <a:ext cx="1709562" cy="2136953"/>
          </a:xfrm>
          <a:custGeom>
            <a:avLst/>
            <a:gdLst/>
            <a:ahLst/>
            <a:cxnLst/>
            <a:rect l="l" t="t" r="r" b="b"/>
            <a:pathLst>
              <a:path w="2564343" h="3205429">
                <a:moveTo>
                  <a:pt x="0" y="0"/>
                </a:moveTo>
                <a:lnTo>
                  <a:pt x="2564343" y="0"/>
                </a:lnTo>
                <a:lnTo>
                  <a:pt x="2564343" y="3205430"/>
                </a:lnTo>
                <a:lnTo>
                  <a:pt x="0" y="32054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58800" y="2078320"/>
            <a:ext cx="3758681" cy="5957565"/>
          </a:xfrm>
          <a:custGeom>
            <a:avLst/>
            <a:gdLst/>
            <a:ahLst/>
            <a:cxnLst/>
            <a:rect l="l" t="t" r="r" b="b"/>
            <a:pathLst>
              <a:path w="5638022" h="8936347">
                <a:moveTo>
                  <a:pt x="0" y="0"/>
                </a:moveTo>
                <a:lnTo>
                  <a:pt x="5638022" y="0"/>
                </a:lnTo>
                <a:lnTo>
                  <a:pt x="5638022" y="8936347"/>
                </a:lnTo>
                <a:lnTo>
                  <a:pt x="0" y="89363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8947" y="685800"/>
            <a:ext cx="603356" cy="591289"/>
          </a:xfrm>
          <a:custGeom>
            <a:avLst/>
            <a:gdLst/>
            <a:ahLst/>
            <a:cxnLst/>
            <a:rect l="l" t="t" r="r" b="b"/>
            <a:pathLst>
              <a:path w="905034" h="886933">
                <a:moveTo>
                  <a:pt x="0" y="0"/>
                </a:moveTo>
                <a:lnTo>
                  <a:pt x="905033" y="0"/>
                </a:lnTo>
                <a:lnTo>
                  <a:pt x="905033" y="886933"/>
                </a:lnTo>
                <a:lnTo>
                  <a:pt x="0" y="8869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659751" y="1125923"/>
            <a:ext cx="4793900" cy="19813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20"/>
              </a:lnSpc>
            </a:pPr>
            <a:r>
              <a:rPr lang="en-US" sz="5400" dirty="0" err="1">
                <a:solidFill>
                  <a:srgbClr val="FAF9F5"/>
                </a:solidFill>
              </a:rPr>
              <a:t>Thảo</a:t>
            </a:r>
            <a:r>
              <a:rPr lang="en-US" sz="5400" dirty="0">
                <a:solidFill>
                  <a:srgbClr val="FAF9F5"/>
                </a:solidFill>
              </a:rPr>
              <a:t> </a:t>
            </a:r>
            <a:r>
              <a:rPr lang="en-US" sz="5400" dirty="0" err="1">
                <a:solidFill>
                  <a:srgbClr val="FAF9F5"/>
                </a:solidFill>
              </a:rPr>
              <a:t>luận</a:t>
            </a:r>
            <a:r>
              <a:rPr lang="en-US" sz="5400" dirty="0">
                <a:solidFill>
                  <a:srgbClr val="FAF9F5"/>
                </a:solidFill>
              </a:rPr>
              <a:t> </a:t>
            </a:r>
            <a:r>
              <a:rPr lang="en-US" sz="5400" dirty="0" err="1">
                <a:solidFill>
                  <a:srgbClr val="FAF9F5"/>
                </a:solidFill>
              </a:rPr>
              <a:t>nhóm</a:t>
            </a:r>
            <a:r>
              <a:rPr lang="en-US" sz="5400" dirty="0">
                <a:solidFill>
                  <a:srgbClr val="FAF9F5"/>
                </a:solidFill>
              </a:rPr>
              <a:t> </a:t>
            </a:r>
            <a:r>
              <a:rPr lang="en-US" sz="5400" dirty="0" err="1">
                <a:solidFill>
                  <a:srgbClr val="FAF9F5"/>
                </a:solidFill>
              </a:rPr>
              <a:t>phân</a:t>
            </a:r>
            <a:r>
              <a:rPr lang="en-US" sz="5400" dirty="0">
                <a:solidFill>
                  <a:srgbClr val="FAF9F5"/>
                </a:solidFill>
              </a:rPr>
              <a:t> </a:t>
            </a:r>
            <a:r>
              <a:rPr lang="en-US" sz="5400" dirty="0" err="1">
                <a:solidFill>
                  <a:srgbClr val="FAF9F5"/>
                </a:solidFill>
              </a:rPr>
              <a:t>tích</a:t>
            </a:r>
            <a:r>
              <a:rPr lang="en-US" sz="5400" dirty="0">
                <a:solidFill>
                  <a:srgbClr val="FAF9F5"/>
                </a:solidFill>
              </a:rPr>
              <a:t> </a:t>
            </a:r>
            <a:r>
              <a:rPr lang="en-US" sz="5400" dirty="0" err="1">
                <a:solidFill>
                  <a:srgbClr val="FAF9F5"/>
                </a:solidFill>
              </a:rPr>
              <a:t>và</a:t>
            </a:r>
            <a:r>
              <a:rPr lang="en-US" sz="5400" dirty="0">
                <a:solidFill>
                  <a:srgbClr val="FAF9F5"/>
                </a:solidFill>
              </a:rPr>
              <a:t> </a:t>
            </a:r>
            <a:r>
              <a:rPr lang="en-US" sz="5400" dirty="0" err="1">
                <a:solidFill>
                  <a:srgbClr val="FAF9F5"/>
                </a:solidFill>
              </a:rPr>
              <a:t>lựa</a:t>
            </a:r>
            <a:r>
              <a:rPr lang="en-US" sz="5400" dirty="0">
                <a:solidFill>
                  <a:srgbClr val="FAF9F5"/>
                </a:solidFill>
              </a:rPr>
              <a:t> </a:t>
            </a:r>
            <a:r>
              <a:rPr lang="en-US" sz="5400" dirty="0" err="1">
                <a:solidFill>
                  <a:srgbClr val="FAF9F5"/>
                </a:solidFill>
              </a:rPr>
              <a:t>chọn</a:t>
            </a:r>
            <a:r>
              <a:rPr lang="en-US" sz="5400" dirty="0">
                <a:solidFill>
                  <a:srgbClr val="FAF9F5"/>
                </a:solidFill>
              </a:rPr>
              <a:t> </a:t>
            </a:r>
            <a:r>
              <a:rPr lang="en-US" sz="5400" dirty="0" err="1">
                <a:solidFill>
                  <a:srgbClr val="FAF9F5"/>
                </a:solidFill>
              </a:rPr>
              <a:t>cách</a:t>
            </a:r>
            <a:r>
              <a:rPr lang="en-US" sz="5400" dirty="0">
                <a:solidFill>
                  <a:srgbClr val="FAF9F5"/>
                </a:solidFill>
              </a:rPr>
              <a:t> </a:t>
            </a:r>
            <a:r>
              <a:rPr lang="en-US" sz="5400" dirty="0" err="1">
                <a:solidFill>
                  <a:srgbClr val="FAF9F5"/>
                </a:solidFill>
              </a:rPr>
              <a:t>giải</a:t>
            </a:r>
            <a:r>
              <a:rPr lang="en-US" sz="5400" dirty="0">
                <a:solidFill>
                  <a:srgbClr val="FAF9F5"/>
                </a:solidFill>
              </a:rPr>
              <a:t>.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8151973" y="6402862"/>
            <a:ext cx="603356" cy="591289"/>
          </a:xfrm>
          <a:custGeom>
            <a:avLst/>
            <a:gdLst/>
            <a:ahLst/>
            <a:cxnLst/>
            <a:rect l="l" t="t" r="r" b="b"/>
            <a:pathLst>
              <a:path w="905034" h="886933">
                <a:moveTo>
                  <a:pt x="905034" y="0"/>
                </a:moveTo>
                <a:lnTo>
                  <a:pt x="0" y="0"/>
                </a:lnTo>
                <a:lnTo>
                  <a:pt x="0" y="886933"/>
                </a:lnTo>
                <a:lnTo>
                  <a:pt x="905034" y="886933"/>
                </a:lnTo>
                <a:lnTo>
                  <a:pt x="90503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453651" y="1766946"/>
            <a:ext cx="603356" cy="591289"/>
          </a:xfrm>
          <a:custGeom>
            <a:avLst/>
            <a:gdLst/>
            <a:ahLst/>
            <a:cxnLst/>
            <a:rect l="l" t="t" r="r" b="b"/>
            <a:pathLst>
              <a:path w="905034" h="886933">
                <a:moveTo>
                  <a:pt x="0" y="0"/>
                </a:moveTo>
                <a:lnTo>
                  <a:pt x="905033" y="0"/>
                </a:lnTo>
                <a:lnTo>
                  <a:pt x="905033" y="886933"/>
                </a:lnTo>
                <a:lnTo>
                  <a:pt x="0" y="8869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1190127" y="-168645"/>
            <a:ext cx="603356" cy="591289"/>
          </a:xfrm>
          <a:custGeom>
            <a:avLst/>
            <a:gdLst/>
            <a:ahLst/>
            <a:cxnLst/>
            <a:rect l="l" t="t" r="r" b="b"/>
            <a:pathLst>
              <a:path w="905034" h="886933">
                <a:moveTo>
                  <a:pt x="905034" y="0"/>
                </a:moveTo>
                <a:lnTo>
                  <a:pt x="0" y="0"/>
                </a:lnTo>
                <a:lnTo>
                  <a:pt x="0" y="886934"/>
                </a:lnTo>
                <a:lnTo>
                  <a:pt x="905034" y="886934"/>
                </a:lnTo>
                <a:lnTo>
                  <a:pt x="90503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4670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347" y="437810"/>
            <a:ext cx="11041306" cy="5982381"/>
          </a:xfrm>
          <a:custGeom>
            <a:avLst/>
            <a:gdLst/>
            <a:ahLst/>
            <a:cxnLst/>
            <a:rect l="l" t="t" r="r" b="b"/>
            <a:pathLst>
              <a:path w="16561959" h="8973571">
                <a:moveTo>
                  <a:pt x="0" y="0"/>
                </a:moveTo>
                <a:lnTo>
                  <a:pt x="16561960" y="0"/>
                </a:lnTo>
                <a:lnTo>
                  <a:pt x="16561960" y="8973570"/>
                </a:lnTo>
                <a:lnTo>
                  <a:pt x="0" y="8973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887992" y="3669742"/>
            <a:ext cx="2228703" cy="3210514"/>
          </a:xfrm>
          <a:custGeom>
            <a:avLst/>
            <a:gdLst/>
            <a:ahLst/>
            <a:cxnLst/>
            <a:rect l="l" t="t" r="r" b="b"/>
            <a:pathLst>
              <a:path w="3343054" h="9677262">
                <a:moveTo>
                  <a:pt x="0" y="0"/>
                </a:moveTo>
                <a:lnTo>
                  <a:pt x="3343054" y="0"/>
                </a:lnTo>
                <a:lnTo>
                  <a:pt x="3343054" y="9677262"/>
                </a:lnTo>
                <a:lnTo>
                  <a:pt x="0" y="96772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b="-100950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689929" y="947017"/>
            <a:ext cx="2812142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20"/>
              </a:lnSpc>
            </a:pPr>
            <a:r>
              <a:rPr lang="en-US" sz="4000" u="sng" spc="213" dirty="0" err="1">
                <a:solidFill>
                  <a:srgbClr val="FAF9F5"/>
                </a:solidFill>
              </a:rPr>
              <a:t>Bài</a:t>
            </a:r>
            <a:r>
              <a:rPr lang="en-US" sz="4000" u="sng" spc="213" dirty="0">
                <a:solidFill>
                  <a:srgbClr val="FAF9F5"/>
                </a:solidFill>
              </a:rPr>
              <a:t> </a:t>
            </a:r>
            <a:r>
              <a:rPr lang="en-US" sz="4000" u="sng" spc="213" dirty="0" err="1">
                <a:solidFill>
                  <a:srgbClr val="FAF9F5"/>
                </a:solidFill>
              </a:rPr>
              <a:t>giải</a:t>
            </a:r>
            <a:r>
              <a:rPr lang="en-US" sz="4000" u="sng" spc="213" dirty="0">
                <a:solidFill>
                  <a:srgbClr val="FAF9F5"/>
                </a:solidFill>
              </a:rPr>
              <a:t>:</a:t>
            </a:r>
          </a:p>
        </p:txBody>
      </p:sp>
      <p:sp>
        <p:nvSpPr>
          <p:cNvPr id="5" name="Freeform 5"/>
          <p:cNvSpPr/>
          <p:nvPr/>
        </p:nvSpPr>
        <p:spPr>
          <a:xfrm>
            <a:off x="10500772" y="2307824"/>
            <a:ext cx="2231761" cy="591417"/>
          </a:xfrm>
          <a:custGeom>
            <a:avLst/>
            <a:gdLst/>
            <a:ahLst/>
            <a:cxnLst/>
            <a:rect l="l" t="t" r="r" b="b"/>
            <a:pathLst>
              <a:path w="3347642" h="887125">
                <a:moveTo>
                  <a:pt x="0" y="0"/>
                </a:moveTo>
                <a:lnTo>
                  <a:pt x="3347643" y="0"/>
                </a:lnTo>
                <a:lnTo>
                  <a:pt x="3347643" y="887125"/>
                </a:lnTo>
                <a:lnTo>
                  <a:pt x="0" y="8871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17257" y="685800"/>
            <a:ext cx="2231761" cy="591417"/>
          </a:xfrm>
          <a:custGeom>
            <a:avLst/>
            <a:gdLst/>
            <a:ahLst/>
            <a:cxnLst/>
            <a:rect l="l" t="t" r="r" b="b"/>
            <a:pathLst>
              <a:path w="3347642" h="887125">
                <a:moveTo>
                  <a:pt x="0" y="0"/>
                </a:moveTo>
                <a:lnTo>
                  <a:pt x="3347642" y="0"/>
                </a:lnTo>
                <a:lnTo>
                  <a:pt x="3347642" y="887125"/>
                </a:lnTo>
                <a:lnTo>
                  <a:pt x="0" y="8871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Rectangle 13"/>
          <p:cNvSpPr/>
          <p:nvPr/>
        </p:nvSpPr>
        <p:spPr>
          <a:xfrm>
            <a:off x="6778828" y="1241425"/>
            <a:ext cx="4453370" cy="4375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</a:rPr>
              <a:t>Cách</a:t>
            </a:r>
            <a:r>
              <a:rPr lang="en-US" sz="3200" dirty="0">
                <a:solidFill>
                  <a:schemeClr val="bg1"/>
                </a:solidFill>
              </a:rPr>
              <a:t> 2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Hai </a:t>
            </a:r>
            <a:r>
              <a:rPr lang="en-US" sz="3200" dirty="0" err="1">
                <a:solidFill>
                  <a:schemeClr val="bg1"/>
                </a:solidFill>
              </a:rPr>
              <a:t>lần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số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tuổi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em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Mi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là</a:t>
            </a:r>
            <a:r>
              <a:rPr lang="en-US" sz="320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15 – 3 = 12 (</a:t>
            </a:r>
            <a:r>
              <a:rPr lang="en-US" sz="3200" dirty="0" err="1">
                <a:solidFill>
                  <a:schemeClr val="bg1"/>
                </a:solidFill>
              </a:rPr>
              <a:t>tuổi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</a:rPr>
              <a:t>Số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tuổi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em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Mi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năm</a:t>
            </a:r>
            <a:r>
              <a:rPr lang="en-US" sz="3200" dirty="0">
                <a:solidFill>
                  <a:schemeClr val="bg1"/>
                </a:solidFill>
              </a:rPr>
              <a:t> nay: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12 : 2 = 6 (</a:t>
            </a:r>
            <a:r>
              <a:rPr lang="en-US" sz="3200" dirty="0" err="1">
                <a:solidFill>
                  <a:schemeClr val="bg1"/>
                </a:solidFill>
              </a:rPr>
              <a:t>tuổi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</a:rPr>
              <a:t>Số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tuổi</a:t>
            </a:r>
            <a:r>
              <a:rPr lang="en-US" sz="3200" dirty="0">
                <a:solidFill>
                  <a:schemeClr val="bg1"/>
                </a:solidFill>
              </a:rPr>
              <a:t> Mai </a:t>
            </a:r>
            <a:r>
              <a:rPr lang="en-US" sz="3200" dirty="0" err="1">
                <a:solidFill>
                  <a:schemeClr val="bg1"/>
                </a:solidFill>
              </a:rPr>
              <a:t>năm</a:t>
            </a:r>
            <a:r>
              <a:rPr lang="en-US" sz="3200" dirty="0">
                <a:solidFill>
                  <a:schemeClr val="bg1"/>
                </a:solidFill>
              </a:rPr>
              <a:t> nay: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6 + 3 = 9 (</a:t>
            </a:r>
            <a:r>
              <a:rPr lang="en-US" sz="3200" dirty="0" err="1">
                <a:solidFill>
                  <a:schemeClr val="bg1"/>
                </a:solidFill>
              </a:rPr>
              <a:t>tuổi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</a:rPr>
              <a:t>Đáp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số</a:t>
            </a:r>
            <a:r>
              <a:rPr lang="en-US" sz="3200" dirty="0">
                <a:solidFill>
                  <a:schemeClr val="bg1"/>
                </a:solidFill>
              </a:rPr>
              <a:t>: </a:t>
            </a:r>
            <a:r>
              <a:rPr lang="en-US" sz="3200" dirty="0" err="1">
                <a:solidFill>
                  <a:schemeClr val="bg1"/>
                </a:solidFill>
              </a:rPr>
              <a:t>Mi</a:t>
            </a:r>
            <a:r>
              <a:rPr lang="en-US" sz="3200" dirty="0">
                <a:solidFill>
                  <a:schemeClr val="bg1"/>
                </a:solidFill>
              </a:rPr>
              <a:t> 6 </a:t>
            </a:r>
            <a:r>
              <a:rPr lang="en-US" sz="3200" dirty="0" err="1">
                <a:solidFill>
                  <a:schemeClr val="bg1"/>
                </a:solidFill>
              </a:rPr>
              <a:t>tuổi</a:t>
            </a:r>
            <a:r>
              <a:rPr lang="en-US" sz="3200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	 Mai 9 </a:t>
            </a:r>
            <a:r>
              <a:rPr lang="en-US" sz="3200" dirty="0" err="1">
                <a:solidFill>
                  <a:schemeClr val="bg1"/>
                </a:solidFill>
              </a:rPr>
              <a:t>tuổi</a:t>
            </a:r>
            <a:r>
              <a:rPr lang="en-US" sz="32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72489" y="1356120"/>
            <a:ext cx="4561511" cy="4375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</a:rPr>
              <a:t>Cách</a:t>
            </a:r>
            <a:r>
              <a:rPr lang="en-US" sz="3200" dirty="0">
                <a:solidFill>
                  <a:schemeClr val="bg1"/>
                </a:solidFill>
              </a:rPr>
              <a:t> 1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Hai </a:t>
            </a:r>
            <a:r>
              <a:rPr lang="en-US" sz="3200" dirty="0" err="1">
                <a:solidFill>
                  <a:schemeClr val="bg1"/>
                </a:solidFill>
              </a:rPr>
              <a:t>lần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số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tuổi</a:t>
            </a:r>
            <a:r>
              <a:rPr lang="en-US" sz="3200" dirty="0">
                <a:solidFill>
                  <a:schemeClr val="bg1"/>
                </a:solidFill>
              </a:rPr>
              <a:t> Mai </a:t>
            </a:r>
            <a:r>
              <a:rPr lang="en-US" sz="3200" dirty="0" err="1">
                <a:solidFill>
                  <a:schemeClr val="bg1"/>
                </a:solidFill>
              </a:rPr>
              <a:t>là</a:t>
            </a:r>
            <a:r>
              <a:rPr lang="en-US" sz="320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15 + 3 = 18 (</a:t>
            </a:r>
            <a:r>
              <a:rPr lang="en-US" sz="3200" dirty="0" err="1">
                <a:solidFill>
                  <a:schemeClr val="bg1"/>
                </a:solidFill>
              </a:rPr>
              <a:t>tuổi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</a:rPr>
              <a:t>Số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tuổi</a:t>
            </a:r>
            <a:r>
              <a:rPr lang="en-US" sz="3200" dirty="0">
                <a:solidFill>
                  <a:schemeClr val="bg1"/>
                </a:solidFill>
              </a:rPr>
              <a:t> Mai </a:t>
            </a:r>
            <a:r>
              <a:rPr lang="en-US" sz="3200" dirty="0" err="1">
                <a:solidFill>
                  <a:schemeClr val="bg1"/>
                </a:solidFill>
              </a:rPr>
              <a:t>năm</a:t>
            </a:r>
            <a:r>
              <a:rPr lang="en-US" sz="3200" dirty="0">
                <a:solidFill>
                  <a:schemeClr val="bg1"/>
                </a:solidFill>
              </a:rPr>
              <a:t> nay: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18 : 2 = 9 (</a:t>
            </a:r>
            <a:r>
              <a:rPr lang="en-US" sz="3200" dirty="0" err="1">
                <a:solidFill>
                  <a:schemeClr val="bg1"/>
                </a:solidFill>
              </a:rPr>
              <a:t>tuổi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</a:rPr>
              <a:t>Số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tuổi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em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Mi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năm</a:t>
            </a:r>
            <a:r>
              <a:rPr lang="en-US" sz="3200" dirty="0">
                <a:solidFill>
                  <a:schemeClr val="bg1"/>
                </a:solidFill>
              </a:rPr>
              <a:t> nay: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9 – 3 = 6 (</a:t>
            </a:r>
            <a:r>
              <a:rPr lang="en-US" sz="3200" dirty="0" err="1">
                <a:solidFill>
                  <a:schemeClr val="bg1"/>
                </a:solidFill>
              </a:rPr>
              <a:t>tuổi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</a:rPr>
              <a:t>Đáp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số</a:t>
            </a:r>
            <a:r>
              <a:rPr lang="en-US" sz="3200" dirty="0">
                <a:solidFill>
                  <a:schemeClr val="bg1"/>
                </a:solidFill>
              </a:rPr>
              <a:t>: Mai 9 </a:t>
            </a:r>
            <a:r>
              <a:rPr lang="en-US" sz="3200" dirty="0" err="1">
                <a:solidFill>
                  <a:schemeClr val="bg1"/>
                </a:solidFill>
              </a:rPr>
              <a:t>tuổi</a:t>
            </a:r>
            <a:r>
              <a:rPr lang="en-US" sz="3200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	</a:t>
            </a:r>
            <a:r>
              <a:rPr lang="en-US" sz="3200" dirty="0" err="1">
                <a:solidFill>
                  <a:schemeClr val="bg1"/>
                </a:solidFill>
              </a:rPr>
              <a:t>Mi</a:t>
            </a:r>
            <a:r>
              <a:rPr lang="en-US" sz="3200" dirty="0">
                <a:solidFill>
                  <a:schemeClr val="bg1"/>
                </a:solidFill>
              </a:rPr>
              <a:t> 6 </a:t>
            </a:r>
            <a:r>
              <a:rPr lang="en-US" sz="3200" dirty="0" err="1">
                <a:solidFill>
                  <a:schemeClr val="bg1"/>
                </a:solidFill>
              </a:rPr>
              <a:t>tuổi</a:t>
            </a:r>
            <a:r>
              <a:rPr lang="en-US" sz="32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430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5F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977993"/>
            <a:ext cx="12192000" cy="1880007"/>
            <a:chOff x="0" y="0"/>
            <a:chExt cx="6350000" cy="979170"/>
          </a:xfrm>
        </p:grpSpPr>
        <p:sp>
          <p:nvSpPr>
            <p:cNvPr id="3" name="Freeform 3"/>
            <p:cNvSpPr/>
            <p:nvPr/>
          </p:nvSpPr>
          <p:spPr>
            <a:xfrm>
              <a:off x="0" y="-55880"/>
              <a:ext cx="6350000" cy="1035050"/>
            </a:xfrm>
            <a:custGeom>
              <a:avLst/>
              <a:gdLst/>
              <a:ahLst/>
              <a:cxnLst/>
              <a:rect l="l" t="t" r="r" b="b"/>
              <a:pathLst>
                <a:path w="6350000" h="1035050">
                  <a:moveTo>
                    <a:pt x="5628640" y="177800"/>
                  </a:moveTo>
                  <a:cubicBezTo>
                    <a:pt x="5184140" y="96520"/>
                    <a:pt x="4733290" y="29210"/>
                    <a:pt x="4279900" y="67310"/>
                  </a:cubicBezTo>
                  <a:cubicBezTo>
                    <a:pt x="3841750" y="104140"/>
                    <a:pt x="3437890" y="316230"/>
                    <a:pt x="2997200" y="331470"/>
                  </a:cubicBezTo>
                  <a:cubicBezTo>
                    <a:pt x="2550160" y="346710"/>
                    <a:pt x="2101850" y="267970"/>
                    <a:pt x="1668780" y="167640"/>
                  </a:cubicBezTo>
                  <a:cubicBezTo>
                    <a:pt x="941070" y="0"/>
                    <a:pt x="364490" y="205740"/>
                    <a:pt x="0" y="417830"/>
                  </a:cubicBezTo>
                  <a:lnTo>
                    <a:pt x="0" y="1035050"/>
                  </a:lnTo>
                  <a:lnTo>
                    <a:pt x="6350000" y="1035050"/>
                  </a:lnTo>
                  <a:lnTo>
                    <a:pt x="6350000" y="327660"/>
                  </a:lnTo>
                  <a:cubicBezTo>
                    <a:pt x="6112510" y="265430"/>
                    <a:pt x="5867400" y="220980"/>
                    <a:pt x="5628640" y="177800"/>
                  </a:cubicBezTo>
                  <a:close/>
                </a:path>
              </a:pathLst>
            </a:custGeom>
            <a:solidFill>
              <a:srgbClr val="ADD6D8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0838328" y="-166142"/>
            <a:ext cx="2707344" cy="2343083"/>
          </a:xfrm>
          <a:custGeom>
            <a:avLst/>
            <a:gdLst/>
            <a:ahLst/>
            <a:cxnLst/>
            <a:rect l="l" t="t" r="r" b="b"/>
            <a:pathLst>
              <a:path w="4061016" h="3514625">
                <a:moveTo>
                  <a:pt x="0" y="0"/>
                </a:moveTo>
                <a:lnTo>
                  <a:pt x="4061016" y="0"/>
                </a:lnTo>
                <a:lnTo>
                  <a:pt x="4061016" y="3514626"/>
                </a:lnTo>
                <a:lnTo>
                  <a:pt x="0" y="351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580463" y="605120"/>
            <a:ext cx="2373696" cy="2062957"/>
          </a:xfrm>
          <a:custGeom>
            <a:avLst/>
            <a:gdLst/>
            <a:ahLst/>
            <a:cxnLst/>
            <a:rect l="l" t="t" r="r" b="b"/>
            <a:pathLst>
              <a:path w="3560544" h="3094436">
                <a:moveTo>
                  <a:pt x="0" y="0"/>
                </a:moveTo>
                <a:lnTo>
                  <a:pt x="3560544" y="0"/>
                </a:lnTo>
                <a:lnTo>
                  <a:pt x="3560544" y="3094436"/>
                </a:lnTo>
                <a:lnTo>
                  <a:pt x="0" y="3094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75520" y="-1316994"/>
            <a:ext cx="2700747" cy="2760987"/>
          </a:xfrm>
          <a:custGeom>
            <a:avLst/>
            <a:gdLst/>
            <a:ahLst/>
            <a:cxnLst/>
            <a:rect l="l" t="t" r="r" b="b"/>
            <a:pathLst>
              <a:path w="4051120" h="4141480">
                <a:moveTo>
                  <a:pt x="0" y="0"/>
                </a:moveTo>
                <a:lnTo>
                  <a:pt x="4051120" y="0"/>
                </a:lnTo>
                <a:lnTo>
                  <a:pt x="4051120" y="4141480"/>
                </a:lnTo>
                <a:lnTo>
                  <a:pt x="0" y="41414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1540874" y="906285"/>
            <a:ext cx="2700747" cy="2760987"/>
          </a:xfrm>
          <a:custGeom>
            <a:avLst/>
            <a:gdLst/>
            <a:ahLst/>
            <a:cxnLst/>
            <a:rect l="l" t="t" r="r" b="b"/>
            <a:pathLst>
              <a:path w="4051120" h="4141480">
                <a:moveTo>
                  <a:pt x="4051120" y="0"/>
                </a:moveTo>
                <a:lnTo>
                  <a:pt x="0" y="0"/>
                </a:lnTo>
                <a:lnTo>
                  <a:pt x="0" y="4141480"/>
                </a:lnTo>
                <a:lnTo>
                  <a:pt x="4051120" y="4141480"/>
                </a:lnTo>
                <a:lnTo>
                  <a:pt x="405112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629" y="1244220"/>
            <a:ext cx="10882303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3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2153" y="5167177"/>
            <a:ext cx="780781" cy="811776"/>
          </a:xfrm>
          <a:custGeom>
            <a:avLst/>
            <a:gdLst/>
            <a:ahLst/>
            <a:cxnLst/>
            <a:rect l="l" t="t" r="r" b="b"/>
            <a:pathLst>
              <a:path w="1171171" h="1217664">
                <a:moveTo>
                  <a:pt x="0" y="0"/>
                </a:moveTo>
                <a:lnTo>
                  <a:pt x="1171172" y="0"/>
                </a:lnTo>
                <a:lnTo>
                  <a:pt x="1171172" y="1217664"/>
                </a:lnTo>
                <a:lnTo>
                  <a:pt x="0" y="1217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81050" y="685800"/>
            <a:ext cx="7437398" cy="4081272"/>
          </a:xfrm>
          <a:custGeom>
            <a:avLst/>
            <a:gdLst/>
            <a:ahLst/>
            <a:cxnLst/>
            <a:rect l="l" t="t" r="r" b="b"/>
            <a:pathLst>
              <a:path w="11156097" h="6121908">
                <a:moveTo>
                  <a:pt x="11156097" y="0"/>
                </a:moveTo>
                <a:lnTo>
                  <a:pt x="0" y="0"/>
                </a:lnTo>
                <a:lnTo>
                  <a:pt x="0" y="6121908"/>
                </a:lnTo>
                <a:lnTo>
                  <a:pt x="11156097" y="6121908"/>
                </a:lnTo>
                <a:lnTo>
                  <a:pt x="1115609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135241" y="2426883"/>
            <a:ext cx="4275709" cy="6060928"/>
          </a:xfrm>
          <a:custGeom>
            <a:avLst/>
            <a:gdLst/>
            <a:ahLst/>
            <a:cxnLst/>
            <a:rect l="l" t="t" r="r" b="b"/>
            <a:pathLst>
              <a:path w="6413564" h="9091392">
                <a:moveTo>
                  <a:pt x="0" y="0"/>
                </a:moveTo>
                <a:lnTo>
                  <a:pt x="6413564" y="0"/>
                </a:lnTo>
                <a:lnTo>
                  <a:pt x="6413564" y="9091392"/>
                </a:lnTo>
                <a:lnTo>
                  <a:pt x="0" y="90913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03081" y="2710584"/>
            <a:ext cx="2231761" cy="591417"/>
          </a:xfrm>
          <a:custGeom>
            <a:avLst/>
            <a:gdLst/>
            <a:ahLst/>
            <a:cxnLst/>
            <a:rect l="l" t="t" r="r" b="b"/>
            <a:pathLst>
              <a:path w="3347642" h="887125">
                <a:moveTo>
                  <a:pt x="0" y="0"/>
                </a:moveTo>
                <a:lnTo>
                  <a:pt x="3347642" y="0"/>
                </a:lnTo>
                <a:lnTo>
                  <a:pt x="3347642" y="887125"/>
                </a:lnTo>
                <a:lnTo>
                  <a:pt x="0" y="8871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23685" y="5709777"/>
            <a:ext cx="2841356" cy="2743200"/>
          </a:xfrm>
          <a:custGeom>
            <a:avLst/>
            <a:gdLst/>
            <a:ahLst/>
            <a:cxnLst/>
            <a:rect l="l" t="t" r="r" b="b"/>
            <a:pathLst>
              <a:path w="4262034" h="4114800">
                <a:moveTo>
                  <a:pt x="0" y="0"/>
                </a:moveTo>
                <a:lnTo>
                  <a:pt x="4262034" y="0"/>
                </a:lnTo>
                <a:lnTo>
                  <a:pt x="42620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3902175" y="5457348"/>
            <a:ext cx="1362867" cy="1043213"/>
          </a:xfrm>
          <a:custGeom>
            <a:avLst/>
            <a:gdLst/>
            <a:ahLst/>
            <a:cxnLst/>
            <a:rect l="l" t="t" r="r" b="b"/>
            <a:pathLst>
              <a:path w="2044300" h="1564819">
                <a:moveTo>
                  <a:pt x="0" y="0"/>
                </a:moveTo>
                <a:lnTo>
                  <a:pt x="2044300" y="0"/>
                </a:lnTo>
                <a:lnTo>
                  <a:pt x="2044300" y="1564819"/>
                </a:lnTo>
                <a:lnTo>
                  <a:pt x="0" y="15648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V="1">
            <a:off x="10963756" y="383781"/>
            <a:ext cx="2426479" cy="2342655"/>
          </a:xfrm>
          <a:custGeom>
            <a:avLst/>
            <a:gdLst/>
            <a:ahLst/>
            <a:cxnLst/>
            <a:rect l="l" t="t" r="r" b="b"/>
            <a:pathLst>
              <a:path w="3639719" h="3513983">
                <a:moveTo>
                  <a:pt x="0" y="3513983"/>
                </a:moveTo>
                <a:lnTo>
                  <a:pt x="3639719" y="3513983"/>
                </a:lnTo>
                <a:lnTo>
                  <a:pt x="3639719" y="0"/>
                </a:lnTo>
                <a:lnTo>
                  <a:pt x="0" y="0"/>
                </a:lnTo>
                <a:lnTo>
                  <a:pt x="0" y="3513983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563899" y="685800"/>
            <a:ext cx="2011603" cy="702233"/>
          </a:xfrm>
          <a:custGeom>
            <a:avLst/>
            <a:gdLst/>
            <a:ahLst/>
            <a:cxnLst/>
            <a:rect l="l" t="t" r="r" b="b"/>
            <a:pathLst>
              <a:path w="3017405" h="1053349">
                <a:moveTo>
                  <a:pt x="0" y="0"/>
                </a:moveTo>
                <a:lnTo>
                  <a:pt x="3017404" y="0"/>
                </a:lnTo>
                <a:lnTo>
                  <a:pt x="3017404" y="1053349"/>
                </a:lnTo>
                <a:lnTo>
                  <a:pt x="0" y="105334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20394" y="5511759"/>
            <a:ext cx="548817" cy="271415"/>
          </a:xfrm>
          <a:custGeom>
            <a:avLst/>
            <a:gdLst/>
            <a:ahLst/>
            <a:cxnLst/>
            <a:rect l="l" t="t" r="r" b="b"/>
            <a:pathLst>
              <a:path w="823225" h="407122">
                <a:moveTo>
                  <a:pt x="0" y="0"/>
                </a:moveTo>
                <a:lnTo>
                  <a:pt x="823225" y="0"/>
                </a:lnTo>
                <a:lnTo>
                  <a:pt x="823225" y="407122"/>
                </a:lnTo>
                <a:lnTo>
                  <a:pt x="0" y="407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492315" y="576257"/>
            <a:ext cx="780781" cy="811776"/>
          </a:xfrm>
          <a:custGeom>
            <a:avLst/>
            <a:gdLst/>
            <a:ahLst/>
            <a:cxnLst/>
            <a:rect l="l" t="t" r="r" b="b"/>
            <a:pathLst>
              <a:path w="1171171" h="1217664">
                <a:moveTo>
                  <a:pt x="0" y="0"/>
                </a:moveTo>
                <a:lnTo>
                  <a:pt x="1171171" y="0"/>
                </a:lnTo>
                <a:lnTo>
                  <a:pt x="1171171" y="1217664"/>
                </a:lnTo>
                <a:lnTo>
                  <a:pt x="0" y="1217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390556" y="920837"/>
            <a:ext cx="548817" cy="271415"/>
          </a:xfrm>
          <a:custGeom>
            <a:avLst/>
            <a:gdLst/>
            <a:ahLst/>
            <a:cxnLst/>
            <a:rect l="l" t="t" r="r" b="b"/>
            <a:pathLst>
              <a:path w="823225" h="407122">
                <a:moveTo>
                  <a:pt x="0" y="0"/>
                </a:moveTo>
                <a:lnTo>
                  <a:pt x="823225" y="0"/>
                </a:lnTo>
                <a:lnTo>
                  <a:pt x="823225" y="407122"/>
                </a:lnTo>
                <a:lnTo>
                  <a:pt x="0" y="407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852420" y="3601703"/>
            <a:ext cx="780781" cy="811776"/>
          </a:xfrm>
          <a:custGeom>
            <a:avLst/>
            <a:gdLst/>
            <a:ahLst/>
            <a:cxnLst/>
            <a:rect l="l" t="t" r="r" b="b"/>
            <a:pathLst>
              <a:path w="1171171" h="1217664">
                <a:moveTo>
                  <a:pt x="0" y="0"/>
                </a:moveTo>
                <a:lnTo>
                  <a:pt x="1171171" y="0"/>
                </a:lnTo>
                <a:lnTo>
                  <a:pt x="1171171" y="1217664"/>
                </a:lnTo>
                <a:lnTo>
                  <a:pt x="0" y="1217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750660" y="3946283"/>
            <a:ext cx="548817" cy="271415"/>
          </a:xfrm>
          <a:custGeom>
            <a:avLst/>
            <a:gdLst/>
            <a:ahLst/>
            <a:cxnLst/>
            <a:rect l="l" t="t" r="r" b="b"/>
            <a:pathLst>
              <a:path w="823225" h="407122">
                <a:moveTo>
                  <a:pt x="0" y="0"/>
                </a:moveTo>
                <a:lnTo>
                  <a:pt x="823226" y="0"/>
                </a:lnTo>
                <a:lnTo>
                  <a:pt x="823226" y="407123"/>
                </a:lnTo>
                <a:lnTo>
                  <a:pt x="0" y="40712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030441" y="2640277"/>
            <a:ext cx="4457545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840"/>
              </a:lnSpc>
            </a:pPr>
            <a:r>
              <a:rPr lang="en-US" sz="3200" dirty="0" err="1">
                <a:solidFill>
                  <a:srgbClr val="FFFFFF"/>
                </a:solidFill>
                <a:latin typeface="Calibri"/>
              </a:rPr>
              <a:t>Sẵn</a:t>
            </a:r>
            <a:r>
              <a:rPr lang="en-US" sz="32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/>
              </a:rPr>
              <a:t>sàng</a:t>
            </a:r>
            <a:r>
              <a:rPr lang="en-US" sz="32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/>
              </a:rPr>
              <a:t>vào</a:t>
            </a:r>
            <a:r>
              <a:rPr lang="en-US" sz="32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/>
              </a:rPr>
              <a:t>tiết</a:t>
            </a:r>
            <a:r>
              <a:rPr lang="en-US" sz="32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/>
              </a:rPr>
              <a:t>Toán</a:t>
            </a:r>
            <a:r>
              <a:rPr lang="en-US" sz="32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/>
              </a:rPr>
              <a:t>cùng</a:t>
            </a:r>
            <a:r>
              <a:rPr lang="en-US" sz="32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/>
              </a:rPr>
              <a:t>thầy</a:t>
            </a:r>
            <a:r>
              <a:rPr lang="en-US" sz="32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/>
              </a:rPr>
              <a:t>chưa</a:t>
            </a:r>
            <a:r>
              <a:rPr lang="en-US" sz="32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/>
              </a:rPr>
              <a:t>nào</a:t>
            </a:r>
            <a:r>
              <a:rPr lang="en-US" sz="3200" dirty="0">
                <a:solidFill>
                  <a:srgbClr val="FFFFFF"/>
                </a:solidFill>
                <a:latin typeface="Calibri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2153" y="1291379"/>
            <a:ext cx="6389162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54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B66CF1C-0C6D-E4FC-17AE-F5A38B1F24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8793" y="-54429"/>
            <a:ext cx="12469586" cy="6966857"/>
          </a:xfrm>
          <a:prstGeom prst="rect">
            <a:avLst/>
          </a:prstGeom>
        </p:spPr>
      </p:pic>
      <p:pic>
        <p:nvPicPr>
          <p:cNvPr id="27" name="Picture 26" descr="A collection of mushrooms and a hedgehog&#10;&#10;Description automatically generated with medium confidence">
            <a:extLst>
              <a:ext uri="{FF2B5EF4-FFF2-40B4-BE49-F238E27FC236}">
                <a16:creationId xmlns:a16="http://schemas.microsoft.com/office/drawing/2014/main" id="{CA881BA2-B5F2-998E-0068-6B02F73811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" t="3880" r="51542" b="61299"/>
          <a:stretch/>
        </p:blipFill>
        <p:spPr>
          <a:xfrm>
            <a:off x="8735855" y="3311917"/>
            <a:ext cx="3203292" cy="2511895"/>
          </a:xfrm>
          <a:prstGeom prst="rect">
            <a:avLst/>
          </a:prstGeom>
        </p:spPr>
      </p:pic>
      <p:pic>
        <p:nvPicPr>
          <p:cNvPr id="29" name="Picture 28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5D8BE996-0951-8CEF-D6DC-929A49124D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157" y="3661551"/>
            <a:ext cx="2733183" cy="2902576"/>
          </a:xfrm>
          <a:prstGeom prst="rect">
            <a:avLst/>
          </a:prstGeom>
        </p:spPr>
      </p:pic>
      <p:pic>
        <p:nvPicPr>
          <p:cNvPr id="19" name="Picture 18" descr="A group of mushrooms on grass&#10;&#10;Description automatically generated with low confidence">
            <a:hlinkClick r:id="rId12" action="ppaction://hlinksldjump"/>
            <a:extLst>
              <a:ext uri="{FF2B5EF4-FFF2-40B4-BE49-F238E27FC236}">
                <a16:creationId xmlns:a16="http://schemas.microsoft.com/office/drawing/2014/main" id="{926B8E12-F273-E425-95DE-52288B16BF9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8" t="48522" r="10476" b="10049"/>
          <a:stretch/>
        </p:blipFill>
        <p:spPr>
          <a:xfrm>
            <a:off x="5591247" y="5128355"/>
            <a:ext cx="1042340" cy="1133544"/>
          </a:xfrm>
          <a:prstGeom prst="rect">
            <a:avLst/>
          </a:prstGeom>
        </p:spPr>
      </p:pic>
      <p:pic>
        <p:nvPicPr>
          <p:cNvPr id="17" name="Picture 16" descr="A group of mushrooms on grass&#10;&#10;Description automatically generated with low confidence">
            <a:hlinkClick r:id="rId14" action="ppaction://hlinksldjump"/>
            <a:extLst>
              <a:ext uri="{FF2B5EF4-FFF2-40B4-BE49-F238E27FC236}">
                <a16:creationId xmlns:a16="http://schemas.microsoft.com/office/drawing/2014/main" id="{3449F561-BD39-C630-7DA5-EE6A24406FA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5476" r="52382" b="46191"/>
          <a:stretch/>
        </p:blipFill>
        <p:spPr>
          <a:xfrm>
            <a:off x="5408844" y="3178657"/>
            <a:ext cx="1075173" cy="1299170"/>
          </a:xfrm>
          <a:prstGeom prst="rect">
            <a:avLst/>
          </a:prstGeom>
        </p:spPr>
      </p:pic>
      <p:pic>
        <p:nvPicPr>
          <p:cNvPr id="18" name="Picture 17" descr="A group of mushrooms on grass&#10;&#10;Description automatically generated with low confidence">
            <a:hlinkClick r:id="rId15" action="ppaction://hlinksldjump"/>
            <a:extLst>
              <a:ext uri="{FF2B5EF4-FFF2-40B4-BE49-F238E27FC236}">
                <a16:creationId xmlns:a16="http://schemas.microsoft.com/office/drawing/2014/main" id="{9E2BCBFB-E0B0-E38B-358F-9CDA6FBD0F9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9" t="10119" r="10829" b="52024"/>
          <a:stretch/>
        </p:blipFill>
        <p:spPr>
          <a:xfrm>
            <a:off x="2691975" y="5066333"/>
            <a:ext cx="892851" cy="1030437"/>
          </a:xfrm>
          <a:prstGeom prst="rect">
            <a:avLst/>
          </a:prstGeom>
        </p:spPr>
      </p:pic>
      <p:pic>
        <p:nvPicPr>
          <p:cNvPr id="20" name="Picture 19" descr="A group of mushrooms on grass&#10;&#10;Description automatically generated with low confidence">
            <a:hlinkClick r:id="rId16" action="ppaction://hlinksldjump"/>
            <a:extLst>
              <a:ext uri="{FF2B5EF4-FFF2-40B4-BE49-F238E27FC236}">
                <a16:creationId xmlns:a16="http://schemas.microsoft.com/office/drawing/2014/main" id="{4CABFF5B-7F36-0AAA-8484-151CE525FCB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t="50000" r="50476" b="10546"/>
          <a:stretch/>
        </p:blipFill>
        <p:spPr>
          <a:xfrm>
            <a:off x="3584826" y="3776952"/>
            <a:ext cx="1047002" cy="102661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DEF278D-2A76-856B-C44D-516E803410A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49772" y="-246980"/>
            <a:ext cx="6086083" cy="203383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B380082-1618-9569-207B-B64F4A77C6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63041" y="903304"/>
            <a:ext cx="6827412" cy="1800513"/>
          </a:xfrm>
          <a:prstGeom prst="rect">
            <a:avLst/>
          </a:prstGeom>
        </p:spPr>
      </p:pic>
      <p:pic>
        <p:nvPicPr>
          <p:cNvPr id="30" name="Picture 29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249C950E-5665-3EDB-3D00-B0403C0002B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5" t="41925" r="7257" b="11592"/>
          <a:stretch/>
        </p:blipFill>
        <p:spPr>
          <a:xfrm>
            <a:off x="7055571" y="4883003"/>
            <a:ext cx="2259295" cy="1224834"/>
          </a:xfrm>
          <a:prstGeom prst="rect">
            <a:avLst/>
          </a:prstGeom>
        </p:spPr>
      </p:pic>
      <p:pic>
        <p:nvPicPr>
          <p:cNvPr id="43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6BBB279A-A178-B88D-4FE6-CA362ABCC061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193255" y="3961236"/>
            <a:ext cx="608092" cy="6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3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1574 L 0.38802 0.0872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23" y="5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41758 -0.0851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72" y="-4259"/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.14236 L 0.04479 -0.08102 C 0.05404 -0.13171 0.0681 -0.15833 0.08281 -0.15833 C 0.09961 -0.15833 0.11302 -0.13171 0.12227 -0.08102 L 0.16719 0.14236 " pathEditMode="relative" rAng="0" ptsTypes="AAAAA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9" y="-1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1112 -0.1333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9091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2098"/>
            <a:ext cx="12192000" cy="6772656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548133" y="403640"/>
            <a:ext cx="91213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528527" y="2385193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687872" y="4169264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774810" y="3208749"/>
            <a:ext cx="4101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ctr"/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(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: 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011900" y="5011501"/>
            <a:ext cx="3963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ctr"/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(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: 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6665054" y="3299169"/>
            <a:ext cx="4059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A, B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6979769" y="5159622"/>
            <a:ext cx="406616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A, B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endParaRPr lang="vi-VN" sz="36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2" name="Picture 5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045D3A6-C573-D179-B4D6-D4078F1B25C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9556653" y="2771461"/>
            <a:ext cx="1446729" cy="1509361"/>
          </a:xfrm>
          <a:prstGeom prst="rect">
            <a:avLst/>
          </a:prstGeom>
        </p:spPr>
      </p:pic>
      <p:pic>
        <p:nvPicPr>
          <p:cNvPr id="54" name="Picture 5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E8EFE26-6410-F5A4-CA4F-6654D6F7CA7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727453" y="2830193"/>
            <a:ext cx="1317950" cy="1503355"/>
          </a:xfrm>
          <a:prstGeom prst="rect">
            <a:avLst/>
          </a:prstGeom>
        </p:spPr>
      </p:pic>
      <p:pic>
        <p:nvPicPr>
          <p:cNvPr id="55" name="Picture 5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CA182F22-F20C-3388-4408-6A1B8BA5CDA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316740" y="4802323"/>
            <a:ext cx="1317950" cy="1503355"/>
          </a:xfrm>
          <a:prstGeom prst="rect">
            <a:avLst/>
          </a:prstGeom>
        </p:spPr>
      </p:pic>
      <p:pic>
        <p:nvPicPr>
          <p:cNvPr id="56" name="Picture 55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ED74477-DCDA-5B20-CA25-5095EE27262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560497" y="4549830"/>
            <a:ext cx="1317950" cy="1503355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53939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12192000" cy="6772656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484023" y="395923"/>
            <a:ext cx="92510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 bố và tuổi con cộng lại được 58 tuổi. Bố hơn con 38 tuổi. Hỏi bố bao nhiêu tuổi, con bao nhiêu tuổi?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73385" y="2406960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808252" y="4214055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256168" y="3119774"/>
            <a:ext cx="35445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48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tuổi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con 10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tuổi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344160" y="5007130"/>
            <a:ext cx="31599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46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con 12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vi-VN" sz="4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7182537" y="3109470"/>
            <a:ext cx="31666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44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con 14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vi-VN" sz="4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7225723" y="4906261"/>
            <a:ext cx="32013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con 18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vi-VN" sz="4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66C7637-7F45-CE56-2AA0-4A2372032AE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3554059" y="2749094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F28DC997-81C3-2A5C-AB70-B237EE77585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440958" y="2831990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29F94F73-C76C-F610-4239-0E7E5FD3516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316740" y="4802323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6BA4DEB-85B1-2C9D-036C-DA43E7FE480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731561" y="4789515"/>
            <a:ext cx="1317950" cy="1503355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5054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12192000" cy="6772656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470484" y="415300"/>
            <a:ext cx="88951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30 học sinh tập bơi trong đó có số em đã biết bới ít hơn số em chưa biết bơi là 6 em. Hỏi có bao nhiêu em chưa biết bơi?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73385" y="2406960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687872" y="4191828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189249" y="3132333"/>
            <a:ext cx="3799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em chưa biết, 14 em biết bơi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238198" y="5038604"/>
            <a:ext cx="3826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 em chưa biết, 17 em biết bơi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6996442" y="3176165"/>
            <a:ext cx="3904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em chưa biết, 13 em biết bơi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6809385" y="4953835"/>
            <a:ext cx="4166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em chưa biết, 12 em biết bơi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387C054-46D5-F43C-7CD7-B6B4EB5180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9510079" y="4741260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34C63AA7-FFA6-758B-2D01-F1F0F42E6CB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440958" y="2831990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6F7BB585-74B5-658E-0D63-A86408AA2B2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316740" y="4802323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BDC0841-0909-11A7-414E-11770373B8E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625467" y="2776160"/>
            <a:ext cx="1317950" cy="1503355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98751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12192000" cy="6772656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346540" y="487115"/>
            <a:ext cx="92510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8,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8.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73385" y="2406960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816242" y="4139497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713258" y="3155557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1; 7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738883" y="5043161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 ; 8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7589687" y="3142263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; 6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7665012" y="4979897"/>
            <a:ext cx="17759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3; 5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339C83EC-F87A-88D7-A10A-9D5057CBD4D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3610229" y="4733049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2E4FF2B-2C1A-095B-0BA3-3DF9052B5AD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440958" y="2831990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46B26E4-E33C-2AFA-6391-C8EE3967B57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598255" y="2759507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6220E86-E2B4-B599-F6A9-DEA21D858BF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560497" y="4549830"/>
            <a:ext cx="1317950" cy="1503355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0751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726103" y="1519207"/>
            <a:ext cx="2426479" cy="2342655"/>
          </a:xfrm>
          <a:custGeom>
            <a:avLst/>
            <a:gdLst/>
            <a:ahLst/>
            <a:cxnLst/>
            <a:rect l="l" t="t" r="r" b="b"/>
            <a:pathLst>
              <a:path w="3639719" h="3513983">
                <a:moveTo>
                  <a:pt x="0" y="0"/>
                </a:moveTo>
                <a:lnTo>
                  <a:pt x="3639719" y="0"/>
                </a:lnTo>
                <a:lnTo>
                  <a:pt x="3639719" y="3513983"/>
                </a:lnTo>
                <a:lnTo>
                  <a:pt x="0" y="35139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664271" y="3486339"/>
            <a:ext cx="4522959" cy="3371661"/>
          </a:xfrm>
          <a:custGeom>
            <a:avLst/>
            <a:gdLst/>
            <a:ahLst/>
            <a:cxnLst/>
            <a:rect l="l" t="t" r="r" b="b"/>
            <a:pathLst>
              <a:path w="6784439" h="5057491">
                <a:moveTo>
                  <a:pt x="6784439" y="0"/>
                </a:moveTo>
                <a:lnTo>
                  <a:pt x="0" y="0"/>
                </a:lnTo>
                <a:lnTo>
                  <a:pt x="0" y="5057491"/>
                </a:lnTo>
                <a:lnTo>
                  <a:pt x="6784439" y="5057491"/>
                </a:lnTo>
                <a:lnTo>
                  <a:pt x="678443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94969" y="4114800"/>
            <a:ext cx="1601031" cy="2743200"/>
          </a:xfrm>
          <a:custGeom>
            <a:avLst/>
            <a:gdLst/>
            <a:ahLst/>
            <a:cxnLst/>
            <a:rect l="l" t="t" r="r" b="b"/>
            <a:pathLst>
              <a:path w="2401547" h="4114800">
                <a:moveTo>
                  <a:pt x="0" y="0"/>
                </a:moveTo>
                <a:lnTo>
                  <a:pt x="2401547" y="0"/>
                </a:lnTo>
                <a:lnTo>
                  <a:pt x="24015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883490" y="4658085"/>
            <a:ext cx="780781" cy="811776"/>
          </a:xfrm>
          <a:custGeom>
            <a:avLst/>
            <a:gdLst/>
            <a:ahLst/>
            <a:cxnLst/>
            <a:rect l="l" t="t" r="r" b="b"/>
            <a:pathLst>
              <a:path w="1171171" h="1217664">
                <a:moveTo>
                  <a:pt x="0" y="0"/>
                </a:moveTo>
                <a:lnTo>
                  <a:pt x="1171171" y="0"/>
                </a:lnTo>
                <a:lnTo>
                  <a:pt x="1171171" y="1217664"/>
                </a:lnTo>
                <a:lnTo>
                  <a:pt x="0" y="12176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781730" y="5002666"/>
            <a:ext cx="548817" cy="271415"/>
          </a:xfrm>
          <a:custGeom>
            <a:avLst/>
            <a:gdLst/>
            <a:ahLst/>
            <a:cxnLst/>
            <a:rect l="l" t="t" r="r" b="b"/>
            <a:pathLst>
              <a:path w="823225" h="407122">
                <a:moveTo>
                  <a:pt x="0" y="0"/>
                </a:moveTo>
                <a:lnTo>
                  <a:pt x="823225" y="0"/>
                </a:lnTo>
                <a:lnTo>
                  <a:pt x="823225" y="407122"/>
                </a:lnTo>
                <a:lnTo>
                  <a:pt x="0" y="4071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685801" y="-917328"/>
            <a:ext cx="2426479" cy="2342655"/>
          </a:xfrm>
          <a:custGeom>
            <a:avLst/>
            <a:gdLst/>
            <a:ahLst/>
            <a:cxnLst/>
            <a:rect l="l" t="t" r="r" b="b"/>
            <a:pathLst>
              <a:path w="3639719" h="3513983">
                <a:moveTo>
                  <a:pt x="3639719" y="3513984"/>
                </a:moveTo>
                <a:lnTo>
                  <a:pt x="0" y="3513984"/>
                </a:lnTo>
                <a:lnTo>
                  <a:pt x="0" y="0"/>
                </a:lnTo>
                <a:lnTo>
                  <a:pt x="3639719" y="0"/>
                </a:lnTo>
                <a:lnTo>
                  <a:pt x="3639719" y="35139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41068" y="215178"/>
            <a:ext cx="2011603" cy="702233"/>
          </a:xfrm>
          <a:custGeom>
            <a:avLst/>
            <a:gdLst/>
            <a:ahLst/>
            <a:cxnLst/>
            <a:rect l="l" t="t" r="r" b="b"/>
            <a:pathLst>
              <a:path w="3017405" h="1053349">
                <a:moveTo>
                  <a:pt x="0" y="0"/>
                </a:moveTo>
                <a:lnTo>
                  <a:pt x="3017405" y="0"/>
                </a:lnTo>
                <a:lnTo>
                  <a:pt x="3017405" y="1053349"/>
                </a:lnTo>
                <a:lnTo>
                  <a:pt x="0" y="10533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927740" y="2190553"/>
            <a:ext cx="2011603" cy="702233"/>
          </a:xfrm>
          <a:custGeom>
            <a:avLst/>
            <a:gdLst/>
            <a:ahLst/>
            <a:cxnLst/>
            <a:rect l="l" t="t" r="r" b="b"/>
            <a:pathLst>
              <a:path w="3017405" h="1053349">
                <a:moveTo>
                  <a:pt x="0" y="0"/>
                </a:moveTo>
                <a:lnTo>
                  <a:pt x="3017404" y="0"/>
                </a:lnTo>
                <a:lnTo>
                  <a:pt x="3017404" y="1053349"/>
                </a:lnTo>
                <a:lnTo>
                  <a:pt x="0" y="10533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260330" y="677052"/>
            <a:ext cx="780781" cy="811776"/>
          </a:xfrm>
          <a:custGeom>
            <a:avLst/>
            <a:gdLst/>
            <a:ahLst/>
            <a:cxnLst/>
            <a:rect l="l" t="t" r="r" b="b"/>
            <a:pathLst>
              <a:path w="1171171" h="1217664">
                <a:moveTo>
                  <a:pt x="0" y="0"/>
                </a:moveTo>
                <a:lnTo>
                  <a:pt x="1171171" y="0"/>
                </a:lnTo>
                <a:lnTo>
                  <a:pt x="1171171" y="1217664"/>
                </a:lnTo>
                <a:lnTo>
                  <a:pt x="0" y="12176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285570" y="958133"/>
            <a:ext cx="548817" cy="271415"/>
          </a:xfrm>
          <a:custGeom>
            <a:avLst/>
            <a:gdLst/>
            <a:ahLst/>
            <a:cxnLst/>
            <a:rect l="l" t="t" r="r" b="b"/>
            <a:pathLst>
              <a:path w="823225" h="407122">
                <a:moveTo>
                  <a:pt x="0" y="0"/>
                </a:moveTo>
                <a:lnTo>
                  <a:pt x="823225" y="0"/>
                </a:lnTo>
                <a:lnTo>
                  <a:pt x="823225" y="407122"/>
                </a:lnTo>
                <a:lnTo>
                  <a:pt x="0" y="4071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04499" y="1966910"/>
            <a:ext cx="780781" cy="811776"/>
          </a:xfrm>
          <a:custGeom>
            <a:avLst/>
            <a:gdLst/>
            <a:ahLst/>
            <a:cxnLst/>
            <a:rect l="l" t="t" r="r" b="b"/>
            <a:pathLst>
              <a:path w="1171171" h="1217664">
                <a:moveTo>
                  <a:pt x="0" y="0"/>
                </a:moveTo>
                <a:lnTo>
                  <a:pt x="1171171" y="0"/>
                </a:lnTo>
                <a:lnTo>
                  <a:pt x="1171171" y="1217664"/>
                </a:lnTo>
                <a:lnTo>
                  <a:pt x="0" y="12176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102740" y="2311491"/>
            <a:ext cx="548817" cy="271415"/>
          </a:xfrm>
          <a:custGeom>
            <a:avLst/>
            <a:gdLst/>
            <a:ahLst/>
            <a:cxnLst/>
            <a:rect l="l" t="t" r="r" b="b"/>
            <a:pathLst>
              <a:path w="823225" h="407122">
                <a:moveTo>
                  <a:pt x="0" y="0"/>
                </a:moveTo>
                <a:lnTo>
                  <a:pt x="823225" y="0"/>
                </a:lnTo>
                <a:lnTo>
                  <a:pt x="823225" y="407123"/>
                </a:lnTo>
                <a:lnTo>
                  <a:pt x="0" y="4071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884573" y="2447199"/>
            <a:ext cx="4422855" cy="381471"/>
          </a:xfrm>
          <a:custGeom>
            <a:avLst/>
            <a:gdLst/>
            <a:ahLst/>
            <a:cxnLst/>
            <a:rect l="l" t="t" r="r" b="b"/>
            <a:pathLst>
              <a:path w="6634283" h="572207">
                <a:moveTo>
                  <a:pt x="0" y="0"/>
                </a:moveTo>
                <a:lnTo>
                  <a:pt x="6634284" y="0"/>
                </a:lnTo>
                <a:lnTo>
                  <a:pt x="6634284" y="572207"/>
                </a:lnTo>
                <a:lnTo>
                  <a:pt x="0" y="5722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092950" y="3123954"/>
            <a:ext cx="631724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360"/>
              </a:lnSpc>
            </a:pPr>
            <a:r>
              <a:rPr lang="en-US" sz="2800" dirty="0" err="1">
                <a:solidFill>
                  <a:srgbClr val="3D5F7B"/>
                </a:solidFill>
                <a:latin typeface="อีฟดอวอิ้ง"/>
              </a:rPr>
              <a:t>Hẹn</a:t>
            </a:r>
            <a:r>
              <a:rPr lang="en-US" sz="2800" dirty="0">
                <a:solidFill>
                  <a:srgbClr val="3D5F7B"/>
                </a:solidFill>
                <a:latin typeface="อีฟดอวอิ้ง"/>
              </a:rPr>
              <a:t> </a:t>
            </a:r>
            <a:r>
              <a:rPr lang="en-US" sz="2800" dirty="0" err="1">
                <a:solidFill>
                  <a:srgbClr val="3D5F7B"/>
                </a:solidFill>
                <a:latin typeface="อีฟดอวอิ้ง"/>
              </a:rPr>
              <a:t>gặp</a:t>
            </a:r>
            <a:r>
              <a:rPr lang="en-US" sz="2800" dirty="0">
                <a:solidFill>
                  <a:srgbClr val="3D5F7B"/>
                </a:solidFill>
                <a:latin typeface="อีฟดอวอิ้ง"/>
              </a:rPr>
              <a:t> </a:t>
            </a:r>
            <a:r>
              <a:rPr lang="en-US" sz="2800" dirty="0" err="1">
                <a:solidFill>
                  <a:srgbClr val="3D5F7B"/>
                </a:solidFill>
                <a:latin typeface="อีฟดอวอิ้ง"/>
              </a:rPr>
              <a:t>lại</a:t>
            </a:r>
            <a:r>
              <a:rPr lang="en-US" sz="2800" dirty="0">
                <a:solidFill>
                  <a:srgbClr val="3D5F7B"/>
                </a:solidFill>
                <a:latin typeface="อีฟดอวอิ้ง"/>
              </a:rPr>
              <a:t> </a:t>
            </a:r>
            <a:r>
              <a:rPr lang="en-US" sz="2800" dirty="0" err="1">
                <a:solidFill>
                  <a:srgbClr val="3D5F7B"/>
                </a:solidFill>
                <a:latin typeface="อีฟดอวอิ้ง"/>
              </a:rPr>
              <a:t>các</a:t>
            </a:r>
            <a:r>
              <a:rPr lang="en-US" sz="2800" dirty="0">
                <a:solidFill>
                  <a:srgbClr val="3D5F7B"/>
                </a:solidFill>
                <a:latin typeface="อีฟดอวอิ้ง"/>
              </a:rPr>
              <a:t> </a:t>
            </a:r>
            <a:r>
              <a:rPr lang="en-US" sz="2800" dirty="0" err="1">
                <a:solidFill>
                  <a:srgbClr val="3D5F7B"/>
                </a:solidFill>
                <a:latin typeface="อีฟดอวอิ้ง"/>
              </a:rPr>
              <a:t>bạn</a:t>
            </a:r>
            <a:r>
              <a:rPr lang="en-US" sz="2800" dirty="0">
                <a:solidFill>
                  <a:srgbClr val="3D5F7B"/>
                </a:solidFill>
                <a:latin typeface="อีฟดอวอิ้ง"/>
              </a:rPr>
              <a:t> </a:t>
            </a:r>
            <a:r>
              <a:rPr lang="en-US" sz="2800" dirty="0" err="1">
                <a:solidFill>
                  <a:srgbClr val="3D5F7B"/>
                </a:solidFill>
                <a:latin typeface="อีฟดอวอิ้ง"/>
              </a:rPr>
              <a:t>trong</a:t>
            </a:r>
            <a:r>
              <a:rPr lang="en-US" sz="2800" dirty="0">
                <a:solidFill>
                  <a:srgbClr val="3D5F7B"/>
                </a:solidFill>
                <a:latin typeface="อีฟดอวอิ้ง"/>
              </a:rPr>
              <a:t> </a:t>
            </a:r>
            <a:r>
              <a:rPr lang="en-US" sz="2800" dirty="0" err="1">
                <a:solidFill>
                  <a:srgbClr val="3D5F7B"/>
                </a:solidFill>
                <a:latin typeface="อีฟดอวอิ้ง"/>
              </a:rPr>
              <a:t>tiết</a:t>
            </a:r>
            <a:r>
              <a:rPr lang="en-US" sz="2800" dirty="0">
                <a:solidFill>
                  <a:srgbClr val="3D5F7B"/>
                </a:solidFill>
                <a:latin typeface="อีฟดอวอิ้ง"/>
              </a:rPr>
              <a:t> </a:t>
            </a:r>
            <a:r>
              <a:rPr lang="en-US" sz="2800" dirty="0" err="1">
                <a:solidFill>
                  <a:srgbClr val="3D5F7B"/>
                </a:solidFill>
                <a:latin typeface="อีฟดอวอิ้ง"/>
              </a:rPr>
              <a:t>học</a:t>
            </a:r>
            <a:r>
              <a:rPr lang="en-US" sz="2800" dirty="0">
                <a:solidFill>
                  <a:srgbClr val="3D5F7B"/>
                </a:solidFill>
                <a:latin typeface="อีฟดอวอิ้ง"/>
              </a:rPr>
              <a:t> </a:t>
            </a:r>
            <a:r>
              <a:rPr lang="en-US" sz="2800" dirty="0" err="1">
                <a:solidFill>
                  <a:srgbClr val="3D5F7B"/>
                </a:solidFill>
                <a:latin typeface="อีฟดอวอิ้ง"/>
              </a:rPr>
              <a:t>sau</a:t>
            </a:r>
            <a:r>
              <a:rPr lang="en-US" sz="2800" dirty="0">
                <a:solidFill>
                  <a:srgbClr val="3D5F7B"/>
                </a:solidFill>
                <a:latin typeface="อีฟดอวอิ้ง"/>
              </a:rPr>
              <a:t>!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92950" y="1294488"/>
            <a:ext cx="6096528" cy="1603387"/>
          </a:xfrm>
          <a:prstGeom prst="rect">
            <a:avLst/>
          </a:prstGeom>
        </p:spPr>
      </p:pic>
      <p:sp>
        <p:nvSpPr>
          <p:cNvPr id="19" name="Freeform 4"/>
          <p:cNvSpPr/>
          <p:nvPr/>
        </p:nvSpPr>
        <p:spPr>
          <a:xfrm>
            <a:off x="-47590" y="1047105"/>
            <a:ext cx="4275709" cy="6060928"/>
          </a:xfrm>
          <a:custGeom>
            <a:avLst/>
            <a:gdLst/>
            <a:ahLst/>
            <a:cxnLst/>
            <a:rect l="l" t="t" r="r" b="b"/>
            <a:pathLst>
              <a:path w="6413564" h="9091392">
                <a:moveTo>
                  <a:pt x="0" y="0"/>
                </a:moveTo>
                <a:lnTo>
                  <a:pt x="6413564" y="0"/>
                </a:lnTo>
                <a:lnTo>
                  <a:pt x="6413564" y="9091392"/>
                </a:lnTo>
                <a:lnTo>
                  <a:pt x="0" y="909139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7905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84941" y="685800"/>
            <a:ext cx="2438400" cy="394577"/>
          </a:xfrm>
          <a:custGeom>
            <a:avLst/>
            <a:gdLst/>
            <a:ahLst/>
            <a:cxnLst/>
            <a:rect l="l" t="t" r="r" b="b"/>
            <a:pathLst>
              <a:path w="3657600" h="591866">
                <a:moveTo>
                  <a:pt x="0" y="0"/>
                </a:moveTo>
                <a:lnTo>
                  <a:pt x="3657600" y="0"/>
                </a:lnTo>
                <a:lnTo>
                  <a:pt x="3657600" y="591866"/>
                </a:lnTo>
                <a:lnTo>
                  <a:pt x="0" y="591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465149" y="2777282"/>
            <a:ext cx="1756982" cy="2322933"/>
          </a:xfrm>
          <a:custGeom>
            <a:avLst/>
            <a:gdLst/>
            <a:ahLst/>
            <a:cxnLst/>
            <a:rect l="l" t="t" r="r" b="b"/>
            <a:pathLst>
              <a:path w="2635473" h="3484399">
                <a:moveTo>
                  <a:pt x="0" y="0"/>
                </a:moveTo>
                <a:lnTo>
                  <a:pt x="2635472" y="0"/>
                </a:lnTo>
                <a:lnTo>
                  <a:pt x="2635472" y="3484399"/>
                </a:lnTo>
                <a:lnTo>
                  <a:pt x="0" y="34843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07082" y="3733839"/>
            <a:ext cx="2785423" cy="744467"/>
          </a:xfrm>
          <a:custGeom>
            <a:avLst/>
            <a:gdLst/>
            <a:ahLst/>
            <a:cxnLst/>
            <a:rect l="l" t="t" r="r" b="b"/>
            <a:pathLst>
              <a:path w="4178135" h="1116701">
                <a:moveTo>
                  <a:pt x="0" y="0"/>
                </a:moveTo>
                <a:lnTo>
                  <a:pt x="4178135" y="0"/>
                </a:lnTo>
                <a:lnTo>
                  <a:pt x="4178135" y="1116702"/>
                </a:lnTo>
                <a:lnTo>
                  <a:pt x="0" y="11167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229274" y="257685"/>
            <a:ext cx="7733452" cy="773345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58A9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685800" y="6020357"/>
            <a:ext cx="10536330" cy="852883"/>
          </a:xfrm>
          <a:custGeom>
            <a:avLst/>
            <a:gdLst/>
            <a:ahLst/>
            <a:cxnLst/>
            <a:rect l="l" t="t" r="r" b="b"/>
            <a:pathLst>
              <a:path w="15804495" h="8591898">
                <a:moveTo>
                  <a:pt x="0" y="0"/>
                </a:moveTo>
                <a:lnTo>
                  <a:pt x="15804495" y="0"/>
                </a:lnTo>
                <a:lnTo>
                  <a:pt x="15804495" y="8591898"/>
                </a:lnTo>
                <a:lnTo>
                  <a:pt x="0" y="85918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 b="-571596"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9891654" y="4478307"/>
            <a:ext cx="1330476" cy="1693893"/>
          </a:xfrm>
          <a:custGeom>
            <a:avLst/>
            <a:gdLst/>
            <a:ahLst/>
            <a:cxnLst/>
            <a:rect l="l" t="t" r="r" b="b"/>
            <a:pathLst>
              <a:path w="1995714" h="2540840">
                <a:moveTo>
                  <a:pt x="1995714" y="0"/>
                </a:moveTo>
                <a:lnTo>
                  <a:pt x="0" y="0"/>
                </a:lnTo>
                <a:lnTo>
                  <a:pt x="0" y="2540840"/>
                </a:lnTo>
                <a:lnTo>
                  <a:pt x="1995714" y="2540840"/>
                </a:lnTo>
                <a:lnTo>
                  <a:pt x="199571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764772" y="4794029"/>
            <a:ext cx="1653139" cy="1226328"/>
          </a:xfrm>
          <a:custGeom>
            <a:avLst/>
            <a:gdLst/>
            <a:ahLst/>
            <a:cxnLst/>
            <a:rect l="l" t="t" r="r" b="b"/>
            <a:pathLst>
              <a:path w="2479708" h="1839492">
                <a:moveTo>
                  <a:pt x="0" y="0"/>
                </a:moveTo>
                <a:lnTo>
                  <a:pt x="2479708" y="0"/>
                </a:lnTo>
                <a:lnTo>
                  <a:pt x="2479708" y="1839492"/>
                </a:lnTo>
                <a:lnTo>
                  <a:pt x="0" y="1839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092505" y="4827007"/>
            <a:ext cx="559651" cy="1226328"/>
          </a:xfrm>
          <a:custGeom>
            <a:avLst/>
            <a:gdLst/>
            <a:ahLst/>
            <a:cxnLst/>
            <a:rect l="l" t="t" r="r" b="b"/>
            <a:pathLst>
              <a:path w="839477" h="1839492">
                <a:moveTo>
                  <a:pt x="0" y="0"/>
                </a:moveTo>
                <a:lnTo>
                  <a:pt x="839477" y="0"/>
                </a:lnTo>
                <a:lnTo>
                  <a:pt x="839477" y="1839493"/>
                </a:lnTo>
                <a:lnTo>
                  <a:pt x="0" y="18394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66650" y="4806729"/>
            <a:ext cx="1836581" cy="1292285"/>
          </a:xfrm>
          <a:custGeom>
            <a:avLst/>
            <a:gdLst/>
            <a:ahLst/>
            <a:cxnLst/>
            <a:rect l="l" t="t" r="r" b="b"/>
            <a:pathLst>
              <a:path w="2754871" h="1938428">
                <a:moveTo>
                  <a:pt x="0" y="0"/>
                </a:moveTo>
                <a:lnTo>
                  <a:pt x="2754872" y="0"/>
                </a:lnTo>
                <a:lnTo>
                  <a:pt x="2754872" y="1938427"/>
                </a:lnTo>
                <a:lnTo>
                  <a:pt x="0" y="19384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99463" y="627752"/>
            <a:ext cx="1914859" cy="967874"/>
          </a:xfrm>
          <a:custGeom>
            <a:avLst/>
            <a:gdLst/>
            <a:ahLst/>
            <a:cxnLst/>
            <a:rect l="l" t="t" r="r" b="b"/>
            <a:pathLst>
              <a:path w="2872288" h="1451811">
                <a:moveTo>
                  <a:pt x="0" y="0"/>
                </a:moveTo>
                <a:lnTo>
                  <a:pt x="2872288" y="0"/>
                </a:lnTo>
                <a:lnTo>
                  <a:pt x="2872288" y="1451812"/>
                </a:lnTo>
                <a:lnTo>
                  <a:pt x="0" y="145181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19999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85800" y="1457068"/>
            <a:ext cx="1101409" cy="1557262"/>
          </a:xfrm>
          <a:custGeom>
            <a:avLst/>
            <a:gdLst/>
            <a:ahLst/>
            <a:cxnLst/>
            <a:rect l="l" t="t" r="r" b="b"/>
            <a:pathLst>
              <a:path w="1652113" h="2335893">
                <a:moveTo>
                  <a:pt x="0" y="0"/>
                </a:moveTo>
                <a:lnTo>
                  <a:pt x="1652113" y="0"/>
                </a:lnTo>
                <a:lnTo>
                  <a:pt x="1652113" y="2335893"/>
                </a:lnTo>
                <a:lnTo>
                  <a:pt x="0" y="23358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19999"/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03231" y="1479555"/>
            <a:ext cx="6429805" cy="48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9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29786" y="150614"/>
            <a:ext cx="54551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https://www.youtube.com/watch?v=5he1sCixSLM&amp;t=5s</a:t>
            </a:r>
            <a:endParaRPr lang="en-US" dirty="0"/>
          </a:p>
          <a:p>
            <a:endParaRPr lang="en-US" dirty="0"/>
          </a:p>
        </p:txBody>
      </p:sp>
      <p:pic>
        <p:nvPicPr>
          <p:cNvPr id="3" name="Brain Break Hand Exercise Warm Up to 'Twinkle Twinkle Little Star' for Beginn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" y="480060"/>
            <a:ext cx="11338560" cy="637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3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84941" y="685800"/>
            <a:ext cx="2438400" cy="394577"/>
          </a:xfrm>
          <a:custGeom>
            <a:avLst/>
            <a:gdLst/>
            <a:ahLst/>
            <a:cxnLst/>
            <a:rect l="l" t="t" r="r" b="b"/>
            <a:pathLst>
              <a:path w="3657600" h="591866">
                <a:moveTo>
                  <a:pt x="0" y="0"/>
                </a:moveTo>
                <a:lnTo>
                  <a:pt x="3657600" y="0"/>
                </a:lnTo>
                <a:lnTo>
                  <a:pt x="3657600" y="591866"/>
                </a:lnTo>
                <a:lnTo>
                  <a:pt x="0" y="591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465149" y="2777282"/>
            <a:ext cx="1756982" cy="2322933"/>
          </a:xfrm>
          <a:custGeom>
            <a:avLst/>
            <a:gdLst/>
            <a:ahLst/>
            <a:cxnLst/>
            <a:rect l="l" t="t" r="r" b="b"/>
            <a:pathLst>
              <a:path w="2635473" h="3484399">
                <a:moveTo>
                  <a:pt x="0" y="0"/>
                </a:moveTo>
                <a:lnTo>
                  <a:pt x="2635472" y="0"/>
                </a:lnTo>
                <a:lnTo>
                  <a:pt x="2635472" y="3484399"/>
                </a:lnTo>
                <a:lnTo>
                  <a:pt x="0" y="34843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07082" y="3733839"/>
            <a:ext cx="2785423" cy="744467"/>
          </a:xfrm>
          <a:custGeom>
            <a:avLst/>
            <a:gdLst/>
            <a:ahLst/>
            <a:cxnLst/>
            <a:rect l="l" t="t" r="r" b="b"/>
            <a:pathLst>
              <a:path w="4178135" h="1116701">
                <a:moveTo>
                  <a:pt x="0" y="0"/>
                </a:moveTo>
                <a:lnTo>
                  <a:pt x="4178135" y="0"/>
                </a:lnTo>
                <a:lnTo>
                  <a:pt x="4178135" y="1116702"/>
                </a:lnTo>
                <a:lnTo>
                  <a:pt x="0" y="11167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229274" y="257685"/>
            <a:ext cx="7733452" cy="773345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58A9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685800" y="6020357"/>
            <a:ext cx="10536330" cy="5727932"/>
          </a:xfrm>
          <a:custGeom>
            <a:avLst/>
            <a:gdLst/>
            <a:ahLst/>
            <a:cxnLst/>
            <a:rect l="l" t="t" r="r" b="b"/>
            <a:pathLst>
              <a:path w="15804495" h="8591898">
                <a:moveTo>
                  <a:pt x="0" y="0"/>
                </a:moveTo>
                <a:lnTo>
                  <a:pt x="15804495" y="0"/>
                </a:lnTo>
                <a:lnTo>
                  <a:pt x="15804495" y="8591898"/>
                </a:lnTo>
                <a:lnTo>
                  <a:pt x="0" y="85918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9891654" y="4478307"/>
            <a:ext cx="1330476" cy="1693893"/>
          </a:xfrm>
          <a:custGeom>
            <a:avLst/>
            <a:gdLst/>
            <a:ahLst/>
            <a:cxnLst/>
            <a:rect l="l" t="t" r="r" b="b"/>
            <a:pathLst>
              <a:path w="1995714" h="2540840">
                <a:moveTo>
                  <a:pt x="1995714" y="0"/>
                </a:moveTo>
                <a:lnTo>
                  <a:pt x="0" y="0"/>
                </a:lnTo>
                <a:lnTo>
                  <a:pt x="0" y="2540840"/>
                </a:lnTo>
                <a:lnTo>
                  <a:pt x="1995714" y="2540840"/>
                </a:lnTo>
                <a:lnTo>
                  <a:pt x="199571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764772" y="4794029"/>
            <a:ext cx="1653139" cy="1226328"/>
          </a:xfrm>
          <a:custGeom>
            <a:avLst/>
            <a:gdLst/>
            <a:ahLst/>
            <a:cxnLst/>
            <a:rect l="l" t="t" r="r" b="b"/>
            <a:pathLst>
              <a:path w="2479708" h="1839492">
                <a:moveTo>
                  <a:pt x="0" y="0"/>
                </a:moveTo>
                <a:lnTo>
                  <a:pt x="2479708" y="0"/>
                </a:lnTo>
                <a:lnTo>
                  <a:pt x="2479708" y="1839492"/>
                </a:lnTo>
                <a:lnTo>
                  <a:pt x="0" y="1839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092505" y="4827007"/>
            <a:ext cx="559651" cy="1226328"/>
          </a:xfrm>
          <a:custGeom>
            <a:avLst/>
            <a:gdLst/>
            <a:ahLst/>
            <a:cxnLst/>
            <a:rect l="l" t="t" r="r" b="b"/>
            <a:pathLst>
              <a:path w="839477" h="1839492">
                <a:moveTo>
                  <a:pt x="0" y="0"/>
                </a:moveTo>
                <a:lnTo>
                  <a:pt x="839477" y="0"/>
                </a:lnTo>
                <a:lnTo>
                  <a:pt x="839477" y="1839493"/>
                </a:lnTo>
                <a:lnTo>
                  <a:pt x="0" y="18394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66650" y="4806729"/>
            <a:ext cx="1836581" cy="1292285"/>
          </a:xfrm>
          <a:custGeom>
            <a:avLst/>
            <a:gdLst/>
            <a:ahLst/>
            <a:cxnLst/>
            <a:rect l="l" t="t" r="r" b="b"/>
            <a:pathLst>
              <a:path w="2754871" h="1938428">
                <a:moveTo>
                  <a:pt x="0" y="0"/>
                </a:moveTo>
                <a:lnTo>
                  <a:pt x="2754872" y="0"/>
                </a:lnTo>
                <a:lnTo>
                  <a:pt x="2754872" y="1938427"/>
                </a:lnTo>
                <a:lnTo>
                  <a:pt x="0" y="19384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99463" y="627752"/>
            <a:ext cx="1914859" cy="967874"/>
          </a:xfrm>
          <a:custGeom>
            <a:avLst/>
            <a:gdLst/>
            <a:ahLst/>
            <a:cxnLst/>
            <a:rect l="l" t="t" r="r" b="b"/>
            <a:pathLst>
              <a:path w="2872288" h="1451811">
                <a:moveTo>
                  <a:pt x="0" y="0"/>
                </a:moveTo>
                <a:lnTo>
                  <a:pt x="2872288" y="0"/>
                </a:lnTo>
                <a:lnTo>
                  <a:pt x="2872288" y="1451812"/>
                </a:lnTo>
                <a:lnTo>
                  <a:pt x="0" y="145181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19999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85800" y="1457068"/>
            <a:ext cx="1101409" cy="1557262"/>
          </a:xfrm>
          <a:custGeom>
            <a:avLst/>
            <a:gdLst/>
            <a:ahLst/>
            <a:cxnLst/>
            <a:rect l="l" t="t" r="r" b="b"/>
            <a:pathLst>
              <a:path w="1652113" h="2335893">
                <a:moveTo>
                  <a:pt x="0" y="0"/>
                </a:moveTo>
                <a:lnTo>
                  <a:pt x="1652113" y="0"/>
                </a:lnTo>
                <a:lnTo>
                  <a:pt x="1652113" y="2335893"/>
                </a:lnTo>
                <a:lnTo>
                  <a:pt x="0" y="23358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19999"/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41147" y="1595626"/>
            <a:ext cx="7202032" cy="48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3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90524" y="1193801"/>
            <a:ext cx="2962275" cy="2880221"/>
          </a:xfrm>
          <a:prstGeom prst="wedgeRoundRectCallout">
            <a:avLst>
              <a:gd name="adj1" fmla="val 70522"/>
              <a:gd name="adj2" fmla="val 22964"/>
              <a:gd name="adj3" fmla="val 16667"/>
            </a:avLst>
          </a:prstGeom>
          <a:solidFill>
            <a:schemeClr val="accent6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880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Tớ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25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cái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kẹo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tớ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muốn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chia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hai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phần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tớ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phần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Mi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phần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hơn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phần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tớ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5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cái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kẹo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Rô-bốt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giúp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tớ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!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604050" y="341413"/>
            <a:ext cx="3435831" cy="2468761"/>
          </a:xfrm>
          <a:prstGeom prst="wedgeRoundRectCallout">
            <a:avLst>
              <a:gd name="adj1" fmla="val -48556"/>
              <a:gd name="adj2" fmla="val 65201"/>
              <a:gd name="adj3" fmla="val 16667"/>
            </a:avLst>
          </a:prstGeom>
          <a:solidFill>
            <a:schemeClr val="accent5"/>
          </a:solidFill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880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Đơn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giản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thôi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trước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tiên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Mai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đưa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Mi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5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cái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sau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chia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đều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kẹo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còn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hai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phần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mỗi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phần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nhé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!</a:t>
            </a:r>
          </a:p>
        </p:txBody>
      </p:sp>
      <p:sp>
        <p:nvSpPr>
          <p:cNvPr id="4" name="Freeform 4"/>
          <p:cNvSpPr/>
          <p:nvPr/>
        </p:nvSpPr>
        <p:spPr>
          <a:xfrm>
            <a:off x="2897411" y="1957785"/>
            <a:ext cx="7297795" cy="3556000"/>
          </a:xfrm>
          <a:custGeom>
            <a:avLst/>
            <a:gdLst/>
            <a:ahLst/>
            <a:cxnLst/>
            <a:rect l="l" t="t" r="r" b="b"/>
            <a:pathLst>
              <a:path w="13320962" h="7160641">
                <a:moveTo>
                  <a:pt x="0" y="0"/>
                </a:moveTo>
                <a:lnTo>
                  <a:pt x="13320962" y="0"/>
                </a:lnTo>
                <a:lnTo>
                  <a:pt x="13320962" y="7160641"/>
                </a:lnTo>
                <a:lnTo>
                  <a:pt x="0" y="71606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 l="-30254" t="-23278" r="-519" b="-286"/>
            </a:stretch>
          </a:blipFill>
        </p:spPr>
      </p:sp>
      <p:sp>
        <p:nvSpPr>
          <p:cNvPr id="5" name="Freeform 5"/>
          <p:cNvSpPr/>
          <p:nvPr/>
        </p:nvSpPr>
        <p:spPr>
          <a:xfrm rot="-2411842" flipH="1">
            <a:off x="1467057" y="2609124"/>
            <a:ext cx="10158503" cy="8892923"/>
          </a:xfrm>
          <a:custGeom>
            <a:avLst/>
            <a:gdLst/>
            <a:ahLst/>
            <a:cxnLst/>
            <a:rect l="l" t="t" r="r" b="b"/>
            <a:pathLst>
              <a:path w="15237754" h="13339384">
                <a:moveTo>
                  <a:pt x="15237754" y="0"/>
                </a:moveTo>
                <a:lnTo>
                  <a:pt x="0" y="0"/>
                </a:lnTo>
                <a:lnTo>
                  <a:pt x="0" y="13339384"/>
                </a:lnTo>
                <a:lnTo>
                  <a:pt x="15237754" y="13339384"/>
                </a:lnTo>
                <a:lnTo>
                  <a:pt x="1523775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586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77247" y="2173306"/>
            <a:ext cx="18147992" cy="5058753"/>
          </a:xfrm>
          <a:custGeom>
            <a:avLst/>
            <a:gdLst/>
            <a:ahLst/>
            <a:cxnLst/>
            <a:rect l="l" t="t" r="r" b="b"/>
            <a:pathLst>
              <a:path w="27221988" h="7588129">
                <a:moveTo>
                  <a:pt x="0" y="0"/>
                </a:moveTo>
                <a:lnTo>
                  <a:pt x="27221988" y="0"/>
                </a:lnTo>
                <a:lnTo>
                  <a:pt x="27221988" y="7588129"/>
                </a:lnTo>
                <a:lnTo>
                  <a:pt x="0" y="7588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-422406" y="-1653124"/>
            <a:ext cx="13493151" cy="3761216"/>
          </a:xfrm>
          <a:custGeom>
            <a:avLst/>
            <a:gdLst/>
            <a:ahLst/>
            <a:cxnLst/>
            <a:rect l="l" t="t" r="r" b="b"/>
            <a:pathLst>
              <a:path w="20239727" h="5641824">
                <a:moveTo>
                  <a:pt x="20239727" y="5641824"/>
                </a:moveTo>
                <a:lnTo>
                  <a:pt x="0" y="5641824"/>
                </a:lnTo>
                <a:lnTo>
                  <a:pt x="0" y="0"/>
                </a:lnTo>
                <a:lnTo>
                  <a:pt x="20239727" y="0"/>
                </a:lnTo>
                <a:lnTo>
                  <a:pt x="20239727" y="564182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481120" y="1653889"/>
            <a:ext cx="3378579" cy="5843455"/>
          </a:xfrm>
          <a:custGeom>
            <a:avLst/>
            <a:gdLst/>
            <a:ahLst/>
            <a:cxnLst/>
            <a:rect l="l" t="t" r="r" b="b"/>
            <a:pathLst>
              <a:path w="5067869" h="8765182">
                <a:moveTo>
                  <a:pt x="5067869" y="0"/>
                </a:moveTo>
                <a:lnTo>
                  <a:pt x="0" y="0"/>
                </a:lnTo>
                <a:lnTo>
                  <a:pt x="0" y="8765182"/>
                </a:lnTo>
                <a:lnTo>
                  <a:pt x="5067869" y="8765182"/>
                </a:lnTo>
                <a:lnTo>
                  <a:pt x="506786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028114" y="2171592"/>
            <a:ext cx="2231761" cy="591417"/>
          </a:xfrm>
          <a:custGeom>
            <a:avLst/>
            <a:gdLst/>
            <a:ahLst/>
            <a:cxnLst/>
            <a:rect l="l" t="t" r="r" b="b"/>
            <a:pathLst>
              <a:path w="3347642" h="887125">
                <a:moveTo>
                  <a:pt x="0" y="0"/>
                </a:moveTo>
                <a:lnTo>
                  <a:pt x="3347642" y="0"/>
                </a:lnTo>
                <a:lnTo>
                  <a:pt x="3347642" y="887125"/>
                </a:lnTo>
                <a:lnTo>
                  <a:pt x="0" y="8871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021634" y="5995221"/>
            <a:ext cx="1006477" cy="1236838"/>
          </a:xfrm>
          <a:custGeom>
            <a:avLst/>
            <a:gdLst/>
            <a:ahLst/>
            <a:cxnLst/>
            <a:rect l="l" t="t" r="r" b="b"/>
            <a:pathLst>
              <a:path w="1509715" h="1855257">
                <a:moveTo>
                  <a:pt x="0" y="0"/>
                </a:moveTo>
                <a:lnTo>
                  <a:pt x="1509715" y="0"/>
                </a:lnTo>
                <a:lnTo>
                  <a:pt x="1509715" y="1855257"/>
                </a:lnTo>
                <a:lnTo>
                  <a:pt x="0" y="18552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22406" y="736492"/>
            <a:ext cx="1412201" cy="1371600"/>
          </a:xfrm>
          <a:custGeom>
            <a:avLst/>
            <a:gdLst/>
            <a:ahLst/>
            <a:cxnLst/>
            <a:rect l="l" t="t" r="r" b="b"/>
            <a:pathLst>
              <a:path w="2118301" h="2057400">
                <a:moveTo>
                  <a:pt x="0" y="0"/>
                </a:moveTo>
                <a:lnTo>
                  <a:pt x="2118301" y="0"/>
                </a:lnTo>
                <a:lnTo>
                  <a:pt x="211830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5346" y="-180905"/>
            <a:ext cx="1140908" cy="1834793"/>
          </a:xfrm>
          <a:custGeom>
            <a:avLst/>
            <a:gdLst/>
            <a:ahLst/>
            <a:cxnLst/>
            <a:rect l="l" t="t" r="r" b="b"/>
            <a:pathLst>
              <a:path w="1711362" h="2752190">
                <a:moveTo>
                  <a:pt x="0" y="0"/>
                </a:moveTo>
                <a:lnTo>
                  <a:pt x="1711362" y="0"/>
                </a:lnTo>
                <a:lnTo>
                  <a:pt x="1711362" y="2752190"/>
                </a:lnTo>
                <a:lnTo>
                  <a:pt x="0" y="27521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 flipV="1">
            <a:off x="10447465" y="4959707"/>
            <a:ext cx="1140908" cy="1834793"/>
          </a:xfrm>
          <a:custGeom>
            <a:avLst/>
            <a:gdLst/>
            <a:ahLst/>
            <a:cxnLst/>
            <a:rect l="l" t="t" r="r" b="b"/>
            <a:pathLst>
              <a:path w="1711362" h="2752190">
                <a:moveTo>
                  <a:pt x="1711362" y="2752190"/>
                </a:moveTo>
                <a:lnTo>
                  <a:pt x="0" y="2752190"/>
                </a:lnTo>
                <a:lnTo>
                  <a:pt x="0" y="0"/>
                </a:lnTo>
                <a:lnTo>
                  <a:pt x="1711362" y="0"/>
                </a:lnTo>
                <a:lnTo>
                  <a:pt x="1711362" y="275219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663919" y="548850"/>
            <a:ext cx="9924454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000"/>
              </a:lnSpc>
            </a:pP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Theo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gợi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ý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của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Rô-bốt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, ta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có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thể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tóm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tắt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bài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toán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theo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sơ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đồ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rồi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giải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như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sau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:</a:t>
            </a:r>
          </a:p>
        </p:txBody>
      </p:sp>
      <p:sp>
        <p:nvSpPr>
          <p:cNvPr id="13" name="TextBox 10"/>
          <p:cNvSpPr txBox="1"/>
          <p:nvPr/>
        </p:nvSpPr>
        <p:spPr>
          <a:xfrm>
            <a:off x="2888227" y="3033234"/>
            <a:ext cx="825361" cy="493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000"/>
              </a:lnSpc>
            </a:pPr>
            <a:r>
              <a:rPr lang="en-US" sz="3200" dirty="0" err="1">
                <a:solidFill>
                  <a:srgbClr val="3D5F7B"/>
                </a:solidFill>
              </a:rPr>
              <a:t>Mi</a:t>
            </a:r>
            <a:r>
              <a:rPr lang="en-US" sz="3200" dirty="0">
                <a:solidFill>
                  <a:srgbClr val="3D5F7B"/>
                </a:solidFill>
              </a:rPr>
              <a:t>: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3878749" y="3372376"/>
            <a:ext cx="2931626" cy="0"/>
          </a:xfrm>
          <a:prstGeom prst="line">
            <a:avLst/>
          </a:prstGeom>
          <a:ln w="28575">
            <a:solidFill>
              <a:srgbClr val="3D5F7B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875802" y="3941293"/>
            <a:ext cx="1956816" cy="0"/>
          </a:xfrm>
          <a:prstGeom prst="line">
            <a:avLst/>
          </a:prstGeom>
          <a:ln w="28575">
            <a:solidFill>
              <a:srgbClr val="3D5F7B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0"/>
          <p:cNvSpPr txBox="1"/>
          <p:nvPr/>
        </p:nvSpPr>
        <p:spPr>
          <a:xfrm>
            <a:off x="2973947" y="3597761"/>
            <a:ext cx="825361" cy="493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000"/>
              </a:lnSpc>
            </a:pPr>
            <a:r>
              <a:rPr lang="en-US" sz="3200" dirty="0">
                <a:solidFill>
                  <a:srgbClr val="3D5F7B"/>
                </a:solidFill>
              </a:rPr>
              <a:t>Mai:</a:t>
            </a:r>
          </a:p>
        </p:txBody>
      </p:sp>
      <p:sp>
        <p:nvSpPr>
          <p:cNvPr id="18" name="Arc 17"/>
          <p:cNvSpPr/>
          <p:nvPr/>
        </p:nvSpPr>
        <p:spPr>
          <a:xfrm rot="16200000">
            <a:off x="5119572" y="1864918"/>
            <a:ext cx="447033" cy="2934573"/>
          </a:xfrm>
          <a:prstGeom prst="arc">
            <a:avLst>
              <a:gd name="adj1" fmla="val 16200000"/>
              <a:gd name="adj2" fmla="val 5438347"/>
            </a:avLst>
          </a:prstGeom>
          <a:ln w="28575">
            <a:solidFill>
              <a:srgbClr val="3D5F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/>
          <p:cNvSpPr/>
          <p:nvPr/>
        </p:nvSpPr>
        <p:spPr>
          <a:xfrm rot="5400000">
            <a:off x="4666273" y="2998406"/>
            <a:ext cx="359770" cy="1972919"/>
          </a:xfrm>
          <a:prstGeom prst="arc">
            <a:avLst>
              <a:gd name="adj1" fmla="val 16200000"/>
              <a:gd name="adj2" fmla="val 5438347"/>
            </a:avLst>
          </a:prstGeom>
          <a:ln w="28575">
            <a:solidFill>
              <a:srgbClr val="3D5F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3878748" y="3372376"/>
            <a:ext cx="0" cy="568917"/>
          </a:xfrm>
          <a:prstGeom prst="line">
            <a:avLst/>
          </a:prstGeom>
          <a:ln w="28575">
            <a:solidFill>
              <a:srgbClr val="3D5F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832618" y="3332204"/>
            <a:ext cx="0" cy="617848"/>
          </a:xfrm>
          <a:prstGeom prst="line">
            <a:avLst/>
          </a:prstGeom>
          <a:ln w="28575">
            <a:solidFill>
              <a:srgbClr val="3D5F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Arc 25"/>
          <p:cNvSpPr/>
          <p:nvPr/>
        </p:nvSpPr>
        <p:spPr>
          <a:xfrm rot="5400000">
            <a:off x="6149662" y="2897097"/>
            <a:ext cx="359770" cy="993860"/>
          </a:xfrm>
          <a:prstGeom prst="arc">
            <a:avLst>
              <a:gd name="adj1" fmla="val 16200000"/>
              <a:gd name="adj2" fmla="val 5438347"/>
            </a:avLst>
          </a:prstGeom>
          <a:ln w="28575">
            <a:solidFill>
              <a:srgbClr val="3D5F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Brace 26"/>
          <p:cNvSpPr/>
          <p:nvPr/>
        </p:nvSpPr>
        <p:spPr>
          <a:xfrm>
            <a:off x="6879859" y="3229806"/>
            <a:ext cx="252408" cy="735910"/>
          </a:xfrm>
          <a:prstGeom prst="rightBrace">
            <a:avLst>
              <a:gd name="adj1" fmla="val 8333"/>
              <a:gd name="adj2" fmla="val 50000"/>
            </a:avLst>
          </a:prstGeom>
          <a:ln w="28575">
            <a:solidFill>
              <a:srgbClr val="3D5F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652525" y="2671199"/>
            <a:ext cx="138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? </a:t>
            </a:r>
            <a:r>
              <a:rPr lang="en-US" sz="2000" dirty="0" err="1">
                <a:solidFill>
                  <a:srgbClr val="C00000"/>
                </a:solidFill>
              </a:rPr>
              <a:t>cái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kẹo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166296" y="4164751"/>
            <a:ext cx="138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? </a:t>
            </a:r>
            <a:r>
              <a:rPr lang="en-US" sz="2000" dirty="0" err="1">
                <a:solidFill>
                  <a:srgbClr val="C00000"/>
                </a:solidFill>
              </a:rPr>
              <a:t>cái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kẹo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96336" y="3545260"/>
            <a:ext cx="1128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5 </a:t>
            </a:r>
            <a:r>
              <a:rPr lang="en-US" sz="2000" dirty="0" err="1">
                <a:solidFill>
                  <a:srgbClr val="C00000"/>
                </a:solidFill>
              </a:rPr>
              <a:t>cái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kẹo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67075" y="3250746"/>
            <a:ext cx="905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25 </a:t>
            </a:r>
          </a:p>
          <a:p>
            <a:pPr algn="ctr"/>
            <a:r>
              <a:rPr lang="en-US" sz="2000" dirty="0" err="1">
                <a:solidFill>
                  <a:srgbClr val="C00000"/>
                </a:solidFill>
              </a:rPr>
              <a:t>cái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kẹo</a:t>
            </a:r>
            <a:endParaRPr lang="en-US" sz="2000" dirty="0">
              <a:solidFill>
                <a:srgbClr val="C00000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7962298" y="2377286"/>
            <a:ext cx="4278415" cy="4375150"/>
            <a:chOff x="7872037" y="2363471"/>
            <a:chExt cx="4278415" cy="4375150"/>
          </a:xfrm>
        </p:grpSpPr>
        <p:sp>
          <p:nvSpPr>
            <p:cNvPr id="32" name="Freeform 16"/>
            <p:cNvSpPr/>
            <p:nvPr/>
          </p:nvSpPr>
          <p:spPr>
            <a:xfrm>
              <a:off x="7987519" y="2507611"/>
              <a:ext cx="4077685" cy="4126869"/>
            </a:xfrm>
            <a:prstGeom prst="roundRect">
              <a:avLst/>
            </a:prstGeom>
            <a:solidFill>
              <a:srgbClr val="FFDFD1"/>
            </a:solidFill>
          </p:spPr>
        </p:sp>
        <p:sp>
          <p:nvSpPr>
            <p:cNvPr id="33" name="Rounded Rectangle 32"/>
            <p:cNvSpPr/>
            <p:nvPr/>
          </p:nvSpPr>
          <p:spPr>
            <a:xfrm>
              <a:off x="7872037" y="2363471"/>
              <a:ext cx="4278415" cy="437515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u="sng" dirty="0" err="1">
                  <a:solidFill>
                    <a:srgbClr val="3D5F7B"/>
                  </a:solidFill>
                </a:rPr>
                <a:t>Bài</a:t>
              </a:r>
              <a:r>
                <a:rPr lang="en-US" sz="2800" u="sng" dirty="0">
                  <a:solidFill>
                    <a:srgbClr val="3D5F7B"/>
                  </a:solidFill>
                </a:rPr>
                <a:t> </a:t>
              </a:r>
              <a:r>
                <a:rPr lang="en-US" sz="2800" u="sng" dirty="0" err="1">
                  <a:solidFill>
                    <a:srgbClr val="3D5F7B"/>
                  </a:solidFill>
                </a:rPr>
                <a:t>giải</a:t>
              </a:r>
              <a:r>
                <a:rPr lang="en-US" sz="2800" u="sng" dirty="0">
                  <a:solidFill>
                    <a:srgbClr val="3D5F7B"/>
                  </a:solidFill>
                </a:rPr>
                <a:t>:</a:t>
              </a:r>
            </a:p>
            <a:p>
              <a:pPr algn="ctr"/>
              <a:r>
                <a:rPr lang="en-US" sz="2800" dirty="0">
                  <a:solidFill>
                    <a:srgbClr val="3D5F7B"/>
                  </a:solidFill>
                </a:rPr>
                <a:t>Hai </a:t>
              </a:r>
              <a:r>
                <a:rPr lang="en-US" sz="2800" dirty="0" err="1">
                  <a:solidFill>
                    <a:srgbClr val="3D5F7B"/>
                  </a:solidFill>
                </a:rPr>
                <a:t>lần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số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kẹo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của</a:t>
              </a:r>
              <a:r>
                <a:rPr lang="en-US" sz="2800" dirty="0">
                  <a:solidFill>
                    <a:srgbClr val="3D5F7B"/>
                  </a:solidFill>
                </a:rPr>
                <a:t> Mai </a:t>
              </a:r>
              <a:r>
                <a:rPr lang="en-US" sz="2800" dirty="0" err="1">
                  <a:solidFill>
                    <a:srgbClr val="3D5F7B"/>
                  </a:solidFill>
                </a:rPr>
                <a:t>là</a:t>
              </a:r>
              <a:r>
                <a:rPr lang="en-US" sz="2800" dirty="0">
                  <a:solidFill>
                    <a:srgbClr val="3D5F7B"/>
                  </a:solidFill>
                </a:rPr>
                <a:t>:</a:t>
              </a:r>
            </a:p>
            <a:p>
              <a:pPr algn="ctr"/>
              <a:r>
                <a:rPr lang="en-US" sz="2800" dirty="0">
                  <a:solidFill>
                    <a:srgbClr val="3D5F7B"/>
                  </a:solidFill>
                </a:rPr>
                <a:t>25 – 5 = 20 (</a:t>
              </a:r>
              <a:r>
                <a:rPr lang="en-US" sz="2800" dirty="0" err="1">
                  <a:solidFill>
                    <a:srgbClr val="3D5F7B"/>
                  </a:solidFill>
                </a:rPr>
                <a:t>cái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kẹo</a:t>
              </a:r>
              <a:r>
                <a:rPr lang="en-US" sz="2800" dirty="0">
                  <a:solidFill>
                    <a:srgbClr val="3D5F7B"/>
                  </a:solidFill>
                </a:rPr>
                <a:t>)</a:t>
              </a:r>
            </a:p>
            <a:p>
              <a:pPr algn="ctr"/>
              <a:r>
                <a:rPr lang="en-US" sz="2800" dirty="0" err="1">
                  <a:solidFill>
                    <a:srgbClr val="3D5F7B"/>
                  </a:solidFill>
                </a:rPr>
                <a:t>Số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kẹo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của</a:t>
              </a:r>
              <a:r>
                <a:rPr lang="en-US" sz="2800" dirty="0">
                  <a:solidFill>
                    <a:srgbClr val="3D5F7B"/>
                  </a:solidFill>
                </a:rPr>
                <a:t> Mai </a:t>
              </a:r>
              <a:r>
                <a:rPr lang="en-US" sz="2800" dirty="0" err="1">
                  <a:solidFill>
                    <a:srgbClr val="3D5F7B"/>
                  </a:solidFill>
                </a:rPr>
                <a:t>là</a:t>
              </a:r>
              <a:r>
                <a:rPr lang="en-US" sz="2800" dirty="0">
                  <a:solidFill>
                    <a:srgbClr val="3D5F7B"/>
                  </a:solidFill>
                </a:rPr>
                <a:t>:</a:t>
              </a:r>
            </a:p>
            <a:p>
              <a:pPr algn="ctr"/>
              <a:r>
                <a:rPr lang="en-US" sz="2800" dirty="0">
                  <a:solidFill>
                    <a:srgbClr val="3D5F7B"/>
                  </a:solidFill>
                </a:rPr>
                <a:t>20 : 2 = 10 (</a:t>
              </a:r>
              <a:r>
                <a:rPr lang="en-US" sz="2800" dirty="0" err="1">
                  <a:solidFill>
                    <a:srgbClr val="3D5F7B"/>
                  </a:solidFill>
                </a:rPr>
                <a:t>cái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kẹo</a:t>
              </a:r>
              <a:r>
                <a:rPr lang="en-US" sz="2800" dirty="0">
                  <a:solidFill>
                    <a:srgbClr val="3D5F7B"/>
                  </a:solidFill>
                </a:rPr>
                <a:t>)</a:t>
              </a:r>
            </a:p>
            <a:p>
              <a:pPr algn="ctr"/>
              <a:r>
                <a:rPr lang="en-US" sz="2800" dirty="0" err="1">
                  <a:solidFill>
                    <a:srgbClr val="3D5F7B"/>
                  </a:solidFill>
                </a:rPr>
                <a:t>Số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kẹo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của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Mi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là</a:t>
              </a:r>
              <a:r>
                <a:rPr lang="en-US" sz="2800" dirty="0">
                  <a:solidFill>
                    <a:srgbClr val="3D5F7B"/>
                  </a:solidFill>
                </a:rPr>
                <a:t>:</a:t>
              </a:r>
            </a:p>
            <a:p>
              <a:pPr algn="ctr"/>
              <a:r>
                <a:rPr lang="en-US" sz="2800" dirty="0">
                  <a:solidFill>
                    <a:srgbClr val="3D5F7B"/>
                  </a:solidFill>
                </a:rPr>
                <a:t>10 + 5 = 15 (</a:t>
              </a:r>
              <a:r>
                <a:rPr lang="en-US" sz="2800" dirty="0" err="1">
                  <a:solidFill>
                    <a:srgbClr val="3D5F7B"/>
                  </a:solidFill>
                </a:rPr>
                <a:t>cái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kẹo</a:t>
              </a:r>
              <a:r>
                <a:rPr lang="en-US" sz="2800" dirty="0">
                  <a:solidFill>
                    <a:srgbClr val="3D5F7B"/>
                  </a:solidFill>
                </a:rPr>
                <a:t>)</a:t>
              </a:r>
            </a:p>
            <a:p>
              <a:pPr algn="ctr"/>
              <a:r>
                <a:rPr lang="en-US" sz="2800" dirty="0" err="1">
                  <a:solidFill>
                    <a:srgbClr val="3D5F7B"/>
                  </a:solidFill>
                </a:rPr>
                <a:t>Đáp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số</a:t>
              </a:r>
              <a:r>
                <a:rPr lang="en-US" sz="2800" dirty="0">
                  <a:solidFill>
                    <a:srgbClr val="3D5F7B"/>
                  </a:solidFill>
                </a:rPr>
                <a:t>: Mai 10 </a:t>
              </a:r>
              <a:r>
                <a:rPr lang="en-US" sz="2800" dirty="0" err="1">
                  <a:solidFill>
                    <a:srgbClr val="3D5F7B"/>
                  </a:solidFill>
                </a:rPr>
                <a:t>cái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kẹo</a:t>
              </a:r>
              <a:r>
                <a:rPr lang="en-US" sz="2800" dirty="0">
                  <a:solidFill>
                    <a:srgbClr val="3D5F7B"/>
                  </a:solidFill>
                </a:rPr>
                <a:t>,</a:t>
              </a:r>
            </a:p>
            <a:p>
              <a:pPr algn="ctr"/>
              <a:r>
                <a:rPr lang="en-US" sz="2800" dirty="0">
                  <a:solidFill>
                    <a:srgbClr val="3D5F7B"/>
                  </a:solidFill>
                </a:rPr>
                <a:t>	</a:t>
              </a:r>
              <a:r>
                <a:rPr lang="en-US" sz="2800" dirty="0" err="1">
                  <a:solidFill>
                    <a:srgbClr val="3D5F7B"/>
                  </a:solidFill>
                </a:rPr>
                <a:t>Mi</a:t>
              </a:r>
              <a:r>
                <a:rPr lang="en-US" sz="2800" dirty="0">
                  <a:solidFill>
                    <a:srgbClr val="3D5F7B"/>
                  </a:solidFill>
                </a:rPr>
                <a:t> 15 </a:t>
              </a:r>
              <a:r>
                <a:rPr lang="en-US" sz="2800" dirty="0" err="1">
                  <a:solidFill>
                    <a:srgbClr val="3D5F7B"/>
                  </a:solidFill>
                </a:rPr>
                <a:t>cái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kẹo</a:t>
              </a:r>
              <a:r>
                <a:rPr lang="en-US" sz="2800" dirty="0">
                  <a:solidFill>
                    <a:srgbClr val="3D5F7B"/>
                  </a:solidFill>
                </a:rPr>
                <a:t>.</a:t>
              </a:r>
            </a:p>
          </p:txBody>
        </p:sp>
      </p:grpSp>
      <p:sp>
        <p:nvSpPr>
          <p:cNvPr id="35" name="Rectangle 34"/>
          <p:cNvSpPr/>
          <p:nvPr/>
        </p:nvSpPr>
        <p:spPr>
          <a:xfrm>
            <a:off x="2685631" y="4760695"/>
            <a:ext cx="5203019" cy="1887884"/>
          </a:xfrm>
          <a:prstGeom prst="rect">
            <a:avLst/>
          </a:prstGeom>
          <a:solidFill>
            <a:schemeClr val="bg1"/>
          </a:solidFill>
          <a:ln>
            <a:solidFill>
              <a:srgbClr val="FFD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3D5F7B"/>
                </a:solidFill>
              </a:rPr>
              <a:t>Bớt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số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kẹo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của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Mi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đi</a:t>
            </a:r>
            <a:r>
              <a:rPr lang="en-US" sz="2800" dirty="0">
                <a:solidFill>
                  <a:srgbClr val="3D5F7B"/>
                </a:solidFill>
              </a:rPr>
              <a:t> 5 </a:t>
            </a:r>
            <a:r>
              <a:rPr lang="en-US" sz="2800" dirty="0" err="1">
                <a:solidFill>
                  <a:srgbClr val="3D5F7B"/>
                </a:solidFill>
              </a:rPr>
              <a:t>cái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để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lúc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này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số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kẹo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của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Mi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bằng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số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kẹo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của</a:t>
            </a:r>
            <a:r>
              <a:rPr lang="en-US" sz="2800" dirty="0">
                <a:solidFill>
                  <a:srgbClr val="3D5F7B"/>
                </a:solidFill>
              </a:rPr>
              <a:t> Mai. </a:t>
            </a:r>
            <a:r>
              <a:rPr lang="en-US" sz="2800" dirty="0" err="1">
                <a:solidFill>
                  <a:srgbClr val="3D5F7B"/>
                </a:solidFill>
              </a:rPr>
              <a:t>Vì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vậy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tổng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số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cây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kẹo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của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cả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hai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bạn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cũng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sẽ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giảm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đi</a:t>
            </a:r>
            <a:r>
              <a:rPr lang="en-US" sz="2800" dirty="0">
                <a:solidFill>
                  <a:srgbClr val="3D5F7B"/>
                </a:solidFill>
              </a:rPr>
              <a:t> 5 </a:t>
            </a:r>
            <a:r>
              <a:rPr lang="en-US" sz="2800" dirty="0" err="1">
                <a:solidFill>
                  <a:srgbClr val="3D5F7B"/>
                </a:solidFill>
              </a:rPr>
              <a:t>cái</a:t>
            </a:r>
            <a:r>
              <a:rPr lang="en-US" sz="2800" dirty="0">
                <a:solidFill>
                  <a:srgbClr val="3D5F7B"/>
                </a:solidFill>
              </a:rPr>
              <a:t>.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3875802" y="3941293"/>
            <a:ext cx="1956816" cy="0"/>
          </a:xfrm>
          <a:prstGeom prst="line">
            <a:avLst/>
          </a:prstGeom>
          <a:ln w="28575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880879" y="3372376"/>
            <a:ext cx="1956816" cy="0"/>
          </a:xfrm>
          <a:prstGeom prst="line">
            <a:avLst/>
          </a:prstGeom>
          <a:ln w="28575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63786" y="1354312"/>
            <a:ext cx="2420322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9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7" grpId="0"/>
      <p:bldP spid="18" grpId="0" animBg="1"/>
      <p:bldP spid="19" grpId="0" animBg="1"/>
      <p:bldP spid="26" grpId="0" animBg="1"/>
      <p:bldP spid="27" grpId="0" animBg="1"/>
      <p:bldP spid="28" grpId="0"/>
      <p:bldP spid="29" grpId="0"/>
      <p:bldP spid="30" grpId="0"/>
      <p:bldP spid="31" grpId="0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77247" y="2173306"/>
            <a:ext cx="18147992" cy="5058753"/>
          </a:xfrm>
          <a:custGeom>
            <a:avLst/>
            <a:gdLst/>
            <a:ahLst/>
            <a:cxnLst/>
            <a:rect l="l" t="t" r="r" b="b"/>
            <a:pathLst>
              <a:path w="27221988" h="7588129">
                <a:moveTo>
                  <a:pt x="0" y="0"/>
                </a:moveTo>
                <a:lnTo>
                  <a:pt x="27221988" y="0"/>
                </a:lnTo>
                <a:lnTo>
                  <a:pt x="27221988" y="7588129"/>
                </a:lnTo>
                <a:lnTo>
                  <a:pt x="0" y="7588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-650576" y="-1653124"/>
            <a:ext cx="13493151" cy="3761216"/>
          </a:xfrm>
          <a:custGeom>
            <a:avLst/>
            <a:gdLst/>
            <a:ahLst/>
            <a:cxnLst/>
            <a:rect l="l" t="t" r="r" b="b"/>
            <a:pathLst>
              <a:path w="20239727" h="5641824">
                <a:moveTo>
                  <a:pt x="20239728" y="5641824"/>
                </a:moveTo>
                <a:lnTo>
                  <a:pt x="0" y="5641824"/>
                </a:lnTo>
                <a:lnTo>
                  <a:pt x="0" y="0"/>
                </a:lnTo>
                <a:lnTo>
                  <a:pt x="20239728" y="0"/>
                </a:lnTo>
                <a:lnTo>
                  <a:pt x="20239728" y="564182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0096913" y="227484"/>
            <a:ext cx="1140908" cy="1834793"/>
          </a:xfrm>
          <a:custGeom>
            <a:avLst/>
            <a:gdLst/>
            <a:ahLst/>
            <a:cxnLst/>
            <a:rect l="l" t="t" r="r" b="b"/>
            <a:pathLst>
              <a:path w="1711362" h="2752190">
                <a:moveTo>
                  <a:pt x="1711361" y="2752190"/>
                </a:moveTo>
                <a:lnTo>
                  <a:pt x="0" y="2752190"/>
                </a:lnTo>
                <a:lnTo>
                  <a:pt x="0" y="0"/>
                </a:lnTo>
                <a:lnTo>
                  <a:pt x="1711361" y="0"/>
                </a:lnTo>
                <a:lnTo>
                  <a:pt x="1711361" y="275219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076120" y="94384"/>
            <a:ext cx="2231761" cy="591417"/>
          </a:xfrm>
          <a:custGeom>
            <a:avLst/>
            <a:gdLst/>
            <a:ahLst/>
            <a:cxnLst/>
            <a:rect l="l" t="t" r="r" b="b"/>
            <a:pathLst>
              <a:path w="3347642" h="887125">
                <a:moveTo>
                  <a:pt x="0" y="0"/>
                </a:moveTo>
                <a:lnTo>
                  <a:pt x="3347642" y="0"/>
                </a:lnTo>
                <a:lnTo>
                  <a:pt x="3347642" y="887125"/>
                </a:lnTo>
                <a:lnTo>
                  <a:pt x="0" y="8871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021634" y="5995221"/>
            <a:ext cx="1006477" cy="1236838"/>
          </a:xfrm>
          <a:custGeom>
            <a:avLst/>
            <a:gdLst/>
            <a:ahLst/>
            <a:cxnLst/>
            <a:rect l="l" t="t" r="r" b="b"/>
            <a:pathLst>
              <a:path w="1509715" h="1855257">
                <a:moveTo>
                  <a:pt x="0" y="0"/>
                </a:moveTo>
                <a:lnTo>
                  <a:pt x="1509715" y="0"/>
                </a:lnTo>
                <a:lnTo>
                  <a:pt x="1509715" y="1855257"/>
                </a:lnTo>
                <a:lnTo>
                  <a:pt x="0" y="18552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422406" y="736492"/>
            <a:ext cx="1412201" cy="1371600"/>
          </a:xfrm>
          <a:custGeom>
            <a:avLst/>
            <a:gdLst/>
            <a:ahLst/>
            <a:cxnLst/>
            <a:rect l="l" t="t" r="r" b="b"/>
            <a:pathLst>
              <a:path w="2118301" h="2057400">
                <a:moveTo>
                  <a:pt x="0" y="0"/>
                </a:moveTo>
                <a:lnTo>
                  <a:pt x="2118301" y="0"/>
                </a:lnTo>
                <a:lnTo>
                  <a:pt x="211830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5346" y="-180905"/>
            <a:ext cx="1140908" cy="1834793"/>
          </a:xfrm>
          <a:custGeom>
            <a:avLst/>
            <a:gdLst/>
            <a:ahLst/>
            <a:cxnLst/>
            <a:rect l="l" t="t" r="r" b="b"/>
            <a:pathLst>
              <a:path w="1711362" h="2752190">
                <a:moveTo>
                  <a:pt x="0" y="0"/>
                </a:moveTo>
                <a:lnTo>
                  <a:pt x="1711362" y="0"/>
                </a:lnTo>
                <a:lnTo>
                  <a:pt x="1711362" y="2752190"/>
                </a:lnTo>
                <a:lnTo>
                  <a:pt x="0" y="27521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189608" y="736491"/>
            <a:ext cx="8973952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000"/>
              </a:lnSpc>
            </a:pPr>
            <a:r>
              <a:rPr lang="en-US" sz="4000" dirty="0" err="1">
                <a:solidFill>
                  <a:srgbClr val="FAF9F5"/>
                </a:solidFill>
                <a:latin typeface="Calibri (MS) Bold"/>
              </a:rPr>
              <a:t>Tương</a:t>
            </a:r>
            <a:r>
              <a:rPr lang="en-US" sz="4000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FAF9F5"/>
                </a:solidFill>
                <a:latin typeface="Calibri (MS) Bold"/>
              </a:rPr>
              <a:t>tự</a:t>
            </a:r>
            <a:r>
              <a:rPr lang="en-US" sz="4000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FAF9F5"/>
                </a:solidFill>
                <a:latin typeface="Calibri (MS) Bold"/>
              </a:rPr>
              <a:t>như</a:t>
            </a:r>
            <a:r>
              <a:rPr lang="en-US" sz="4000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FAF9F5"/>
                </a:solidFill>
                <a:latin typeface="Calibri (MS) Bold"/>
              </a:rPr>
              <a:t>trên</a:t>
            </a:r>
            <a:r>
              <a:rPr lang="en-US" sz="4000" dirty="0">
                <a:solidFill>
                  <a:srgbClr val="FAF9F5"/>
                </a:solidFill>
                <a:latin typeface="Calibri (MS) Bold"/>
              </a:rPr>
              <a:t> ta </a:t>
            </a:r>
            <a:r>
              <a:rPr lang="en-US" sz="4000" dirty="0" err="1">
                <a:solidFill>
                  <a:srgbClr val="FAF9F5"/>
                </a:solidFill>
                <a:latin typeface="Calibri (MS) Bold"/>
              </a:rPr>
              <a:t>có</a:t>
            </a:r>
            <a:r>
              <a:rPr lang="en-US" sz="4000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FAF9F5"/>
                </a:solidFill>
                <a:latin typeface="Calibri (MS) Bold"/>
              </a:rPr>
              <a:t>cách</a:t>
            </a:r>
            <a:r>
              <a:rPr lang="en-US" sz="4000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FAF9F5"/>
                </a:solidFill>
                <a:latin typeface="Calibri (MS) Bold"/>
              </a:rPr>
              <a:t>giải</a:t>
            </a:r>
            <a:r>
              <a:rPr lang="en-US" sz="4000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FAF9F5"/>
                </a:solidFill>
                <a:latin typeface="Calibri (MS) Bold"/>
              </a:rPr>
              <a:t>khác</a:t>
            </a:r>
            <a:endParaRPr lang="en-US" sz="4000" dirty="0">
              <a:solidFill>
                <a:srgbClr val="FAF9F5"/>
              </a:solidFill>
              <a:latin typeface="Calibri (MS)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346" y="2645938"/>
            <a:ext cx="825361" cy="493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000"/>
              </a:lnSpc>
            </a:pPr>
            <a:r>
              <a:rPr lang="en-US" sz="3200" dirty="0" err="1">
                <a:solidFill>
                  <a:srgbClr val="3D5F7B"/>
                </a:solidFill>
              </a:rPr>
              <a:t>Mi</a:t>
            </a:r>
            <a:r>
              <a:rPr lang="en-US" sz="3200" dirty="0">
                <a:solidFill>
                  <a:srgbClr val="3D5F7B"/>
                </a:solidFill>
              </a:rPr>
              <a:t>: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105868" y="2985080"/>
            <a:ext cx="2931626" cy="0"/>
          </a:xfrm>
          <a:prstGeom prst="line">
            <a:avLst/>
          </a:prstGeom>
          <a:ln w="28575">
            <a:solidFill>
              <a:srgbClr val="3D5F7B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102921" y="3553997"/>
            <a:ext cx="1956816" cy="0"/>
          </a:xfrm>
          <a:prstGeom prst="line">
            <a:avLst/>
          </a:prstGeom>
          <a:ln w="28575">
            <a:solidFill>
              <a:srgbClr val="3D5F7B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0"/>
          <p:cNvSpPr txBox="1"/>
          <p:nvPr/>
        </p:nvSpPr>
        <p:spPr>
          <a:xfrm>
            <a:off x="201066" y="3210465"/>
            <a:ext cx="825361" cy="493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000"/>
              </a:lnSpc>
            </a:pPr>
            <a:r>
              <a:rPr lang="en-US" sz="3200" dirty="0">
                <a:solidFill>
                  <a:srgbClr val="3D5F7B"/>
                </a:solidFill>
              </a:rPr>
              <a:t>Mai:</a:t>
            </a:r>
          </a:p>
        </p:txBody>
      </p:sp>
      <p:sp>
        <p:nvSpPr>
          <p:cNvPr id="15" name="Arc 14"/>
          <p:cNvSpPr/>
          <p:nvPr/>
        </p:nvSpPr>
        <p:spPr>
          <a:xfrm rot="16200000">
            <a:off x="2346691" y="1477622"/>
            <a:ext cx="447033" cy="2934573"/>
          </a:xfrm>
          <a:prstGeom prst="arc">
            <a:avLst>
              <a:gd name="adj1" fmla="val 16200000"/>
              <a:gd name="adj2" fmla="val 5438347"/>
            </a:avLst>
          </a:prstGeom>
          <a:ln w="28575">
            <a:solidFill>
              <a:srgbClr val="3D5F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/>
          <p:cNvSpPr/>
          <p:nvPr/>
        </p:nvSpPr>
        <p:spPr>
          <a:xfrm rot="5400000">
            <a:off x="1893392" y="2611110"/>
            <a:ext cx="359770" cy="1972919"/>
          </a:xfrm>
          <a:prstGeom prst="arc">
            <a:avLst>
              <a:gd name="adj1" fmla="val 16200000"/>
              <a:gd name="adj2" fmla="val 5438347"/>
            </a:avLst>
          </a:prstGeom>
          <a:ln w="28575">
            <a:solidFill>
              <a:srgbClr val="3D5F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105867" y="2985080"/>
            <a:ext cx="0" cy="568917"/>
          </a:xfrm>
          <a:prstGeom prst="line">
            <a:avLst/>
          </a:prstGeom>
          <a:ln w="28575">
            <a:solidFill>
              <a:srgbClr val="3D5F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059737" y="2944908"/>
            <a:ext cx="0" cy="617848"/>
          </a:xfrm>
          <a:prstGeom prst="line">
            <a:avLst/>
          </a:prstGeom>
          <a:ln w="28575">
            <a:solidFill>
              <a:srgbClr val="3D5F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 rot="5400000">
            <a:off x="3376781" y="2509801"/>
            <a:ext cx="359770" cy="993860"/>
          </a:xfrm>
          <a:prstGeom prst="arc">
            <a:avLst>
              <a:gd name="adj1" fmla="val 16200000"/>
              <a:gd name="adj2" fmla="val 5438347"/>
            </a:avLst>
          </a:prstGeom>
          <a:ln w="28575">
            <a:solidFill>
              <a:srgbClr val="3D5F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e 19"/>
          <p:cNvSpPr/>
          <p:nvPr/>
        </p:nvSpPr>
        <p:spPr>
          <a:xfrm>
            <a:off x="4106978" y="2842510"/>
            <a:ext cx="252408" cy="735910"/>
          </a:xfrm>
          <a:prstGeom prst="rightBrace">
            <a:avLst>
              <a:gd name="adj1" fmla="val 8333"/>
              <a:gd name="adj2" fmla="val 50000"/>
            </a:avLst>
          </a:prstGeom>
          <a:ln w="28575">
            <a:solidFill>
              <a:srgbClr val="3D5F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879644" y="2283903"/>
            <a:ext cx="138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? </a:t>
            </a:r>
            <a:r>
              <a:rPr lang="en-US" sz="2000" dirty="0" err="1">
                <a:solidFill>
                  <a:srgbClr val="C00000"/>
                </a:solidFill>
              </a:rPr>
              <a:t>cái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kẹo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93415" y="3777455"/>
            <a:ext cx="138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? </a:t>
            </a:r>
            <a:r>
              <a:rPr lang="en-US" sz="2000" dirty="0" err="1">
                <a:solidFill>
                  <a:srgbClr val="C00000"/>
                </a:solidFill>
              </a:rPr>
              <a:t>cái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kẹo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91975" y="3157358"/>
            <a:ext cx="1128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5 </a:t>
            </a:r>
            <a:r>
              <a:rPr lang="en-US" sz="2000" dirty="0" err="1">
                <a:solidFill>
                  <a:srgbClr val="C00000"/>
                </a:solidFill>
              </a:rPr>
              <a:t>cái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kẹo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94194" y="2863450"/>
            <a:ext cx="905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25 </a:t>
            </a:r>
          </a:p>
          <a:p>
            <a:pPr algn="ctr"/>
            <a:r>
              <a:rPr lang="en-US" sz="2000" dirty="0" err="1">
                <a:solidFill>
                  <a:srgbClr val="C00000"/>
                </a:solidFill>
              </a:rPr>
              <a:t>cái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kẹo</a:t>
            </a:r>
            <a:endParaRPr lang="en-US" sz="2000" dirty="0">
              <a:solidFill>
                <a:srgbClr val="C0000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3075188" y="3553997"/>
            <a:ext cx="962306" cy="0"/>
          </a:xfrm>
          <a:prstGeom prst="line">
            <a:avLst/>
          </a:prstGeom>
          <a:ln w="28575">
            <a:solidFill>
              <a:srgbClr val="F89FA1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037494" y="3002419"/>
            <a:ext cx="0" cy="568917"/>
          </a:xfrm>
          <a:prstGeom prst="line">
            <a:avLst/>
          </a:prstGeom>
          <a:ln w="28575">
            <a:solidFill>
              <a:srgbClr val="F89FA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5161446" y="2305252"/>
            <a:ext cx="4278415" cy="4375150"/>
            <a:chOff x="7872037" y="2363471"/>
            <a:chExt cx="4278415" cy="4375150"/>
          </a:xfrm>
        </p:grpSpPr>
        <p:sp>
          <p:nvSpPr>
            <p:cNvPr id="31" name="Freeform 16"/>
            <p:cNvSpPr/>
            <p:nvPr/>
          </p:nvSpPr>
          <p:spPr>
            <a:xfrm>
              <a:off x="7987519" y="2507611"/>
              <a:ext cx="4077685" cy="4126869"/>
            </a:xfrm>
            <a:prstGeom prst="roundRect">
              <a:avLst/>
            </a:prstGeom>
            <a:solidFill>
              <a:srgbClr val="FFDFD1"/>
            </a:solidFill>
          </p:spPr>
        </p:sp>
        <p:sp>
          <p:nvSpPr>
            <p:cNvPr id="32" name="Rounded Rectangle 31"/>
            <p:cNvSpPr/>
            <p:nvPr/>
          </p:nvSpPr>
          <p:spPr>
            <a:xfrm>
              <a:off x="7872037" y="2363471"/>
              <a:ext cx="4278415" cy="437515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u="sng" dirty="0" err="1">
                  <a:solidFill>
                    <a:srgbClr val="3D5F7B"/>
                  </a:solidFill>
                </a:rPr>
                <a:t>Bài</a:t>
              </a:r>
              <a:r>
                <a:rPr lang="en-US" sz="2800" u="sng" dirty="0">
                  <a:solidFill>
                    <a:srgbClr val="3D5F7B"/>
                  </a:solidFill>
                </a:rPr>
                <a:t> </a:t>
              </a:r>
              <a:r>
                <a:rPr lang="en-US" sz="2800" u="sng" dirty="0" err="1">
                  <a:solidFill>
                    <a:srgbClr val="3D5F7B"/>
                  </a:solidFill>
                </a:rPr>
                <a:t>giải</a:t>
              </a:r>
              <a:r>
                <a:rPr lang="en-US" sz="2800" u="sng" dirty="0">
                  <a:solidFill>
                    <a:srgbClr val="3D5F7B"/>
                  </a:solidFill>
                </a:rPr>
                <a:t>:</a:t>
              </a:r>
            </a:p>
            <a:p>
              <a:pPr algn="ctr"/>
              <a:r>
                <a:rPr lang="en-US" sz="2800" dirty="0">
                  <a:solidFill>
                    <a:srgbClr val="3D5F7B"/>
                  </a:solidFill>
                </a:rPr>
                <a:t>Hai </a:t>
              </a:r>
              <a:r>
                <a:rPr lang="en-US" sz="2800" dirty="0" err="1">
                  <a:solidFill>
                    <a:srgbClr val="3D5F7B"/>
                  </a:solidFill>
                </a:rPr>
                <a:t>lần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số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kẹo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của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Mi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là</a:t>
              </a:r>
              <a:r>
                <a:rPr lang="en-US" sz="2800" dirty="0">
                  <a:solidFill>
                    <a:srgbClr val="3D5F7B"/>
                  </a:solidFill>
                </a:rPr>
                <a:t>:</a:t>
              </a:r>
            </a:p>
            <a:p>
              <a:pPr algn="ctr"/>
              <a:r>
                <a:rPr lang="en-US" sz="2800" dirty="0">
                  <a:solidFill>
                    <a:srgbClr val="3D5F7B"/>
                  </a:solidFill>
                </a:rPr>
                <a:t>25 + 5 = 30 (</a:t>
              </a:r>
              <a:r>
                <a:rPr lang="en-US" sz="2800" dirty="0" err="1">
                  <a:solidFill>
                    <a:srgbClr val="3D5F7B"/>
                  </a:solidFill>
                </a:rPr>
                <a:t>cái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kẹo</a:t>
              </a:r>
              <a:r>
                <a:rPr lang="en-US" sz="2800" dirty="0">
                  <a:solidFill>
                    <a:srgbClr val="3D5F7B"/>
                  </a:solidFill>
                </a:rPr>
                <a:t>)</a:t>
              </a:r>
            </a:p>
            <a:p>
              <a:pPr algn="ctr"/>
              <a:r>
                <a:rPr lang="en-US" sz="2800" dirty="0" err="1">
                  <a:solidFill>
                    <a:srgbClr val="3D5F7B"/>
                  </a:solidFill>
                </a:rPr>
                <a:t>Số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kẹo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của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Mi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là</a:t>
              </a:r>
              <a:r>
                <a:rPr lang="en-US" sz="2800" dirty="0">
                  <a:solidFill>
                    <a:srgbClr val="3D5F7B"/>
                  </a:solidFill>
                </a:rPr>
                <a:t>:</a:t>
              </a:r>
            </a:p>
            <a:p>
              <a:pPr algn="ctr"/>
              <a:r>
                <a:rPr lang="en-US" sz="2800" dirty="0">
                  <a:solidFill>
                    <a:srgbClr val="3D5F7B"/>
                  </a:solidFill>
                </a:rPr>
                <a:t>30 : 2 = 15 (</a:t>
              </a:r>
              <a:r>
                <a:rPr lang="en-US" sz="2800" dirty="0" err="1">
                  <a:solidFill>
                    <a:srgbClr val="3D5F7B"/>
                  </a:solidFill>
                </a:rPr>
                <a:t>cái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kẹo</a:t>
              </a:r>
              <a:r>
                <a:rPr lang="en-US" sz="2800" dirty="0">
                  <a:solidFill>
                    <a:srgbClr val="3D5F7B"/>
                  </a:solidFill>
                </a:rPr>
                <a:t>)</a:t>
              </a:r>
            </a:p>
            <a:p>
              <a:pPr algn="ctr"/>
              <a:r>
                <a:rPr lang="en-US" sz="2800" dirty="0" err="1">
                  <a:solidFill>
                    <a:srgbClr val="3D5F7B"/>
                  </a:solidFill>
                </a:rPr>
                <a:t>Số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kẹo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của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Mi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là</a:t>
              </a:r>
              <a:r>
                <a:rPr lang="en-US" sz="2800" dirty="0">
                  <a:solidFill>
                    <a:srgbClr val="3D5F7B"/>
                  </a:solidFill>
                </a:rPr>
                <a:t>:</a:t>
              </a:r>
            </a:p>
            <a:p>
              <a:pPr algn="ctr"/>
              <a:r>
                <a:rPr lang="en-US" sz="2800" dirty="0">
                  <a:solidFill>
                    <a:srgbClr val="3D5F7B"/>
                  </a:solidFill>
                </a:rPr>
                <a:t>25 – 15 = 10 (</a:t>
              </a:r>
              <a:r>
                <a:rPr lang="en-US" sz="2800" dirty="0" err="1">
                  <a:solidFill>
                    <a:srgbClr val="3D5F7B"/>
                  </a:solidFill>
                </a:rPr>
                <a:t>cái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kẹo</a:t>
              </a:r>
              <a:r>
                <a:rPr lang="en-US" sz="2800" dirty="0">
                  <a:solidFill>
                    <a:srgbClr val="3D5F7B"/>
                  </a:solidFill>
                </a:rPr>
                <a:t>)</a:t>
              </a:r>
            </a:p>
            <a:p>
              <a:pPr algn="ctr"/>
              <a:r>
                <a:rPr lang="en-US" sz="2800" dirty="0" err="1">
                  <a:solidFill>
                    <a:srgbClr val="3D5F7B"/>
                  </a:solidFill>
                </a:rPr>
                <a:t>Đáp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số</a:t>
              </a:r>
              <a:r>
                <a:rPr lang="en-US" sz="2800" dirty="0">
                  <a:solidFill>
                    <a:srgbClr val="3D5F7B"/>
                  </a:solidFill>
                </a:rPr>
                <a:t>: </a:t>
              </a:r>
              <a:r>
                <a:rPr lang="en-US" sz="2800" dirty="0" err="1">
                  <a:solidFill>
                    <a:srgbClr val="3D5F7B"/>
                  </a:solidFill>
                </a:rPr>
                <a:t>Mi</a:t>
              </a:r>
              <a:r>
                <a:rPr lang="en-US" sz="2800" dirty="0">
                  <a:solidFill>
                    <a:srgbClr val="3D5F7B"/>
                  </a:solidFill>
                </a:rPr>
                <a:t> 15 </a:t>
              </a:r>
              <a:r>
                <a:rPr lang="en-US" sz="2800" dirty="0" err="1">
                  <a:solidFill>
                    <a:srgbClr val="3D5F7B"/>
                  </a:solidFill>
                </a:rPr>
                <a:t>cái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kẹo</a:t>
              </a:r>
              <a:r>
                <a:rPr lang="en-US" sz="2800" dirty="0">
                  <a:solidFill>
                    <a:srgbClr val="3D5F7B"/>
                  </a:solidFill>
                </a:rPr>
                <a:t>,</a:t>
              </a:r>
            </a:p>
            <a:p>
              <a:pPr algn="ctr"/>
              <a:r>
                <a:rPr lang="en-US" sz="2800" dirty="0">
                  <a:solidFill>
                    <a:srgbClr val="3D5F7B"/>
                  </a:solidFill>
                </a:rPr>
                <a:t>	Mai 10 </a:t>
              </a:r>
              <a:r>
                <a:rPr lang="en-US" sz="2800" dirty="0" err="1">
                  <a:solidFill>
                    <a:srgbClr val="3D5F7B"/>
                  </a:solidFill>
                </a:rPr>
                <a:t>cái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kẹo</a:t>
              </a:r>
              <a:r>
                <a:rPr lang="en-US" sz="2800" dirty="0">
                  <a:solidFill>
                    <a:srgbClr val="3D5F7B"/>
                  </a:solidFill>
                </a:rPr>
                <a:t>.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8649532" y="1780955"/>
            <a:ext cx="3378579" cy="5843455"/>
          </a:xfrm>
          <a:custGeom>
            <a:avLst/>
            <a:gdLst/>
            <a:ahLst/>
            <a:cxnLst/>
            <a:rect l="l" t="t" r="r" b="b"/>
            <a:pathLst>
              <a:path w="5067869" h="8765182">
                <a:moveTo>
                  <a:pt x="0" y="0"/>
                </a:moveTo>
                <a:lnTo>
                  <a:pt x="5067869" y="0"/>
                </a:lnTo>
                <a:lnTo>
                  <a:pt x="5067869" y="8765182"/>
                </a:lnTo>
                <a:lnTo>
                  <a:pt x="0" y="87651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3" name="Rectangle 32"/>
          <p:cNvSpPr/>
          <p:nvPr/>
        </p:nvSpPr>
        <p:spPr>
          <a:xfrm>
            <a:off x="115346" y="4326523"/>
            <a:ext cx="4878685" cy="2249409"/>
          </a:xfrm>
          <a:prstGeom prst="rect">
            <a:avLst/>
          </a:prstGeom>
          <a:solidFill>
            <a:schemeClr val="bg1"/>
          </a:solidFill>
          <a:ln>
            <a:solidFill>
              <a:srgbClr val="FFD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3D5F7B"/>
                </a:solidFill>
              </a:rPr>
              <a:t>Tăng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số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kẹo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của</a:t>
            </a:r>
            <a:r>
              <a:rPr lang="en-US" sz="2800" dirty="0">
                <a:solidFill>
                  <a:srgbClr val="3D5F7B"/>
                </a:solidFill>
              </a:rPr>
              <a:t> Mai </a:t>
            </a:r>
            <a:r>
              <a:rPr lang="en-US" sz="2800" dirty="0" err="1">
                <a:solidFill>
                  <a:srgbClr val="3D5F7B"/>
                </a:solidFill>
              </a:rPr>
              <a:t>thêm</a:t>
            </a:r>
            <a:r>
              <a:rPr lang="en-US" sz="2800" dirty="0">
                <a:solidFill>
                  <a:srgbClr val="3D5F7B"/>
                </a:solidFill>
              </a:rPr>
              <a:t> 5 </a:t>
            </a:r>
            <a:r>
              <a:rPr lang="en-US" sz="2800" dirty="0" err="1">
                <a:solidFill>
                  <a:srgbClr val="3D5F7B"/>
                </a:solidFill>
              </a:rPr>
              <a:t>cái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để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lúc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này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số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kẹo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của</a:t>
            </a:r>
            <a:r>
              <a:rPr lang="en-US" sz="2800" dirty="0">
                <a:solidFill>
                  <a:srgbClr val="3D5F7B"/>
                </a:solidFill>
              </a:rPr>
              <a:t> Mai </a:t>
            </a:r>
            <a:r>
              <a:rPr lang="en-US" sz="2800" dirty="0" err="1">
                <a:solidFill>
                  <a:srgbClr val="3D5F7B"/>
                </a:solidFill>
              </a:rPr>
              <a:t>bằng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số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kẹo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của</a:t>
            </a:r>
            <a:r>
              <a:rPr lang="en-US" sz="2800" dirty="0">
                <a:solidFill>
                  <a:srgbClr val="3D5F7B"/>
                </a:solidFill>
              </a:rPr>
              <a:t> Mi. </a:t>
            </a:r>
            <a:r>
              <a:rPr lang="en-US" sz="2800" dirty="0" err="1">
                <a:solidFill>
                  <a:srgbClr val="3D5F7B"/>
                </a:solidFill>
              </a:rPr>
              <a:t>Vì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vậy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tổng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số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cây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kẹo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của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cả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hai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bạn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cũng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sẽ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được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tăng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thêm</a:t>
            </a:r>
            <a:r>
              <a:rPr lang="en-US" sz="2800" dirty="0">
                <a:solidFill>
                  <a:srgbClr val="3D5F7B"/>
                </a:solidFill>
              </a:rPr>
              <a:t> 5 </a:t>
            </a:r>
            <a:r>
              <a:rPr lang="en-US" sz="2800" dirty="0" err="1">
                <a:solidFill>
                  <a:srgbClr val="3D5F7B"/>
                </a:solidFill>
              </a:rPr>
              <a:t>cái</a:t>
            </a:r>
            <a:r>
              <a:rPr lang="en-US" sz="2800" dirty="0">
                <a:solidFill>
                  <a:srgbClr val="3D5F7B"/>
                </a:solidFill>
              </a:rPr>
              <a:t>.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27015" y="1339329"/>
            <a:ext cx="2420322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 animBg="1"/>
      <p:bldP spid="16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47241" y="-370418"/>
            <a:ext cx="7491388" cy="7595831"/>
          </a:xfrm>
          <a:custGeom>
            <a:avLst/>
            <a:gdLst/>
            <a:ahLst/>
            <a:cxnLst/>
            <a:rect l="l" t="t" r="r" b="b"/>
            <a:pathLst>
              <a:path w="11237082" h="11393746">
                <a:moveTo>
                  <a:pt x="0" y="0"/>
                </a:moveTo>
                <a:lnTo>
                  <a:pt x="11237083" y="0"/>
                </a:lnTo>
                <a:lnTo>
                  <a:pt x="11237083" y="11393746"/>
                </a:lnTo>
                <a:lnTo>
                  <a:pt x="0" y="113937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408758">
            <a:off x="4233758" y="145014"/>
            <a:ext cx="1093781" cy="954573"/>
          </a:xfrm>
          <a:custGeom>
            <a:avLst/>
            <a:gdLst/>
            <a:ahLst/>
            <a:cxnLst/>
            <a:rect l="l" t="t" r="r" b="b"/>
            <a:pathLst>
              <a:path w="1640672" h="1431859">
                <a:moveTo>
                  <a:pt x="0" y="0"/>
                </a:moveTo>
                <a:lnTo>
                  <a:pt x="1640672" y="0"/>
                </a:lnTo>
                <a:lnTo>
                  <a:pt x="1640672" y="1431860"/>
                </a:lnTo>
                <a:lnTo>
                  <a:pt x="0" y="14318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408758">
            <a:off x="11515875" y="3056995"/>
            <a:ext cx="1093781" cy="954573"/>
          </a:xfrm>
          <a:custGeom>
            <a:avLst/>
            <a:gdLst/>
            <a:ahLst/>
            <a:cxnLst/>
            <a:rect l="l" t="t" r="r" b="b"/>
            <a:pathLst>
              <a:path w="1640672" h="1431859">
                <a:moveTo>
                  <a:pt x="0" y="0"/>
                </a:moveTo>
                <a:lnTo>
                  <a:pt x="1640673" y="0"/>
                </a:lnTo>
                <a:lnTo>
                  <a:pt x="1640673" y="1431859"/>
                </a:lnTo>
                <a:lnTo>
                  <a:pt x="0" y="1431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408758">
            <a:off x="-235996" y="5833240"/>
            <a:ext cx="1093781" cy="954573"/>
          </a:xfrm>
          <a:custGeom>
            <a:avLst/>
            <a:gdLst/>
            <a:ahLst/>
            <a:cxnLst/>
            <a:rect l="l" t="t" r="r" b="b"/>
            <a:pathLst>
              <a:path w="1640672" h="1431859">
                <a:moveTo>
                  <a:pt x="0" y="0"/>
                </a:moveTo>
                <a:lnTo>
                  <a:pt x="1640672" y="0"/>
                </a:lnTo>
                <a:lnTo>
                  <a:pt x="1640672" y="1431859"/>
                </a:lnTo>
                <a:lnTo>
                  <a:pt x="0" y="1431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91344" y="1615019"/>
            <a:ext cx="3597678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4000"/>
              </a:lnSpc>
            </a:pP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    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Với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dạng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toán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Tìm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hai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số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khi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biết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tổng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và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hiệu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của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hai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số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đó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,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em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có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thể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chọn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một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trong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hai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cách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giải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: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4844147" y="1265991"/>
            <a:ext cx="6880569" cy="1576215"/>
            <a:chOff x="0" y="0"/>
            <a:chExt cx="12712679" cy="315243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2712679" cy="2504800"/>
              <a:chOff x="0" y="0"/>
              <a:chExt cx="3350333" cy="660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350333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3350333" h="660400">
                    <a:moveTo>
                      <a:pt x="3225873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225873" y="0"/>
                    </a:lnTo>
                    <a:cubicBezTo>
                      <a:pt x="3294453" y="0"/>
                      <a:pt x="3350333" y="55880"/>
                      <a:pt x="3350333" y="124460"/>
                    </a:cubicBezTo>
                    <a:lnTo>
                      <a:pt x="3350333" y="535940"/>
                    </a:lnTo>
                    <a:cubicBezTo>
                      <a:pt x="3350333" y="604520"/>
                      <a:pt x="3294453" y="660400"/>
                      <a:pt x="3225873" y="660400"/>
                    </a:cubicBezTo>
                    <a:close/>
                  </a:path>
                </a:pathLst>
              </a:custGeom>
              <a:solidFill>
                <a:srgbClr val="3D5F7B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488000" y="433738"/>
              <a:ext cx="11736679" cy="2718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335"/>
                </a:lnSpc>
              </a:pPr>
              <a:r>
                <a:rPr lang="en-US" sz="4446" dirty="0" err="1">
                  <a:solidFill>
                    <a:srgbClr val="FFFFFF"/>
                  </a:solidFill>
                  <a:latin typeface="Calibri (MS) Bold"/>
                </a:rPr>
                <a:t>Số</a:t>
              </a:r>
              <a:r>
                <a:rPr lang="en-US" sz="4446" dirty="0">
                  <a:solidFill>
                    <a:srgbClr val="FFFFFF"/>
                  </a:solidFill>
                  <a:latin typeface="Calibri (MS) Bold"/>
                </a:rPr>
                <a:t> </a:t>
              </a:r>
              <a:r>
                <a:rPr lang="en-US" sz="4446" dirty="0" err="1">
                  <a:solidFill>
                    <a:srgbClr val="FFFFFF"/>
                  </a:solidFill>
                  <a:latin typeface="Calibri (MS) Bold"/>
                </a:rPr>
                <a:t>bé</a:t>
              </a:r>
              <a:r>
                <a:rPr lang="en-US" sz="4446" dirty="0">
                  <a:solidFill>
                    <a:srgbClr val="FFFFFF"/>
                  </a:solidFill>
                  <a:latin typeface="Calibri (MS) Bold"/>
                </a:rPr>
                <a:t> = (</a:t>
              </a:r>
              <a:r>
                <a:rPr lang="en-US" sz="4446" dirty="0" err="1">
                  <a:solidFill>
                    <a:srgbClr val="FFFFFF"/>
                  </a:solidFill>
                  <a:latin typeface="Calibri (MS) Bold"/>
                </a:rPr>
                <a:t>Tổng</a:t>
              </a:r>
              <a:r>
                <a:rPr lang="en-US" sz="4446" dirty="0">
                  <a:solidFill>
                    <a:srgbClr val="FFFFFF"/>
                  </a:solidFill>
                  <a:latin typeface="Calibri (MS) Bold"/>
                </a:rPr>
                <a:t> - </a:t>
              </a:r>
              <a:r>
                <a:rPr lang="en-US" sz="4446" dirty="0" err="1">
                  <a:solidFill>
                    <a:srgbClr val="FFFFFF"/>
                  </a:solidFill>
                  <a:latin typeface="Calibri (MS) Bold"/>
                </a:rPr>
                <a:t>Hiệu</a:t>
              </a:r>
              <a:r>
                <a:rPr lang="en-US" sz="4446" dirty="0">
                  <a:solidFill>
                    <a:srgbClr val="FFFFFF"/>
                  </a:solidFill>
                  <a:latin typeface="Calibri (MS) Bold"/>
                </a:rPr>
                <a:t>) : 2 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410668" y="462966"/>
            <a:ext cx="4176844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800"/>
              </a:lnSpc>
            </a:pPr>
            <a:r>
              <a:rPr lang="en-US" sz="4000" dirty="0" err="1">
                <a:solidFill>
                  <a:srgbClr val="202F5A"/>
                </a:solidFill>
                <a:latin typeface="Calibri (MS) Bold"/>
              </a:rPr>
              <a:t>Tìm</a:t>
            </a:r>
            <a:r>
              <a:rPr lang="en-US" sz="4000" dirty="0">
                <a:solidFill>
                  <a:srgbClr val="202F5A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202F5A"/>
                </a:solidFill>
                <a:latin typeface="Calibri (MS) Bold"/>
              </a:rPr>
              <a:t>số</a:t>
            </a:r>
            <a:r>
              <a:rPr lang="en-US" sz="4000" dirty="0">
                <a:solidFill>
                  <a:srgbClr val="202F5A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202F5A"/>
                </a:solidFill>
                <a:latin typeface="Calibri (MS) Bold"/>
              </a:rPr>
              <a:t>bé</a:t>
            </a:r>
            <a:r>
              <a:rPr lang="en-US" sz="4000" dirty="0">
                <a:solidFill>
                  <a:srgbClr val="202F5A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202F5A"/>
                </a:solidFill>
                <a:latin typeface="Calibri (MS) Bold"/>
              </a:rPr>
              <a:t>trước</a:t>
            </a:r>
            <a:r>
              <a:rPr lang="en-US" sz="4000" dirty="0">
                <a:solidFill>
                  <a:srgbClr val="202F5A"/>
                </a:solidFill>
                <a:latin typeface="Calibri (MS) Bold"/>
              </a:rPr>
              <a:t>: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506419" y="2751298"/>
            <a:ext cx="415790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800"/>
              </a:lnSpc>
            </a:pPr>
            <a:r>
              <a:rPr lang="en-US" sz="4000" dirty="0" err="1">
                <a:solidFill>
                  <a:srgbClr val="202F5A"/>
                </a:solidFill>
                <a:latin typeface="Calibri (MS) Bold"/>
              </a:rPr>
              <a:t>Tìm</a:t>
            </a:r>
            <a:r>
              <a:rPr lang="en-US" sz="4000" dirty="0">
                <a:solidFill>
                  <a:srgbClr val="202F5A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202F5A"/>
                </a:solidFill>
                <a:latin typeface="Calibri (MS) Bold"/>
              </a:rPr>
              <a:t>số</a:t>
            </a:r>
            <a:r>
              <a:rPr lang="en-US" sz="4000" dirty="0">
                <a:solidFill>
                  <a:srgbClr val="202F5A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202F5A"/>
                </a:solidFill>
                <a:latin typeface="Calibri (MS) Bold"/>
              </a:rPr>
              <a:t>lớn</a:t>
            </a:r>
            <a:r>
              <a:rPr lang="en-US" sz="4000" dirty="0">
                <a:solidFill>
                  <a:srgbClr val="202F5A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202F5A"/>
                </a:solidFill>
                <a:latin typeface="Calibri (MS) Bold"/>
              </a:rPr>
              <a:t>trước</a:t>
            </a:r>
            <a:r>
              <a:rPr lang="en-US" sz="4000" dirty="0">
                <a:solidFill>
                  <a:srgbClr val="202F5A"/>
                </a:solidFill>
                <a:latin typeface="Calibri (MS) Bold"/>
              </a:rPr>
              <a:t>: 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4899928" y="3649180"/>
            <a:ext cx="7246501" cy="1252400"/>
            <a:chOff x="0" y="0"/>
            <a:chExt cx="12712679" cy="2504800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2712679" cy="2504800"/>
              <a:chOff x="0" y="0"/>
              <a:chExt cx="3350333" cy="6604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350333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3350333" h="660400">
                    <a:moveTo>
                      <a:pt x="3225873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225873" y="0"/>
                    </a:lnTo>
                    <a:cubicBezTo>
                      <a:pt x="3294453" y="0"/>
                      <a:pt x="3350333" y="55880"/>
                      <a:pt x="3350333" y="124460"/>
                    </a:cubicBezTo>
                    <a:lnTo>
                      <a:pt x="3350333" y="535940"/>
                    </a:lnTo>
                    <a:cubicBezTo>
                      <a:pt x="3350333" y="604520"/>
                      <a:pt x="3294453" y="660400"/>
                      <a:pt x="3225873" y="660400"/>
                    </a:cubicBezTo>
                    <a:close/>
                  </a:path>
                </a:pathLst>
              </a:custGeom>
              <a:solidFill>
                <a:srgbClr val="3D5F7B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395478" y="382834"/>
              <a:ext cx="11736679" cy="13593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335"/>
                </a:lnSpc>
              </a:pPr>
              <a:r>
                <a:rPr lang="en-US" sz="4446" dirty="0" err="1">
                  <a:solidFill>
                    <a:srgbClr val="FFFFFF"/>
                  </a:solidFill>
                  <a:latin typeface="Calibri (MS) Bold"/>
                </a:rPr>
                <a:t>Số</a:t>
              </a:r>
              <a:r>
                <a:rPr lang="en-US" sz="4446" dirty="0">
                  <a:solidFill>
                    <a:srgbClr val="FFFFFF"/>
                  </a:solidFill>
                  <a:latin typeface="Calibri (MS) Bold"/>
                </a:rPr>
                <a:t> </a:t>
              </a:r>
              <a:r>
                <a:rPr lang="en-US" sz="4446" dirty="0" err="1">
                  <a:solidFill>
                    <a:srgbClr val="FFFFFF"/>
                  </a:solidFill>
                  <a:latin typeface="Calibri (MS) Bold"/>
                </a:rPr>
                <a:t>lớn</a:t>
              </a:r>
              <a:r>
                <a:rPr lang="en-US" sz="4446" dirty="0">
                  <a:solidFill>
                    <a:srgbClr val="FFFFFF"/>
                  </a:solidFill>
                  <a:latin typeface="Calibri (MS) Bold"/>
                </a:rPr>
                <a:t> = (</a:t>
              </a:r>
              <a:r>
                <a:rPr lang="en-US" sz="4446" dirty="0" err="1">
                  <a:solidFill>
                    <a:srgbClr val="FFFFFF"/>
                  </a:solidFill>
                  <a:latin typeface="Calibri (MS) Bold"/>
                </a:rPr>
                <a:t>Tổng</a:t>
              </a:r>
              <a:r>
                <a:rPr lang="en-US" sz="4446" dirty="0">
                  <a:solidFill>
                    <a:srgbClr val="FFFFFF"/>
                  </a:solidFill>
                  <a:latin typeface="Calibri (MS) Bold"/>
                </a:rPr>
                <a:t> + </a:t>
              </a:r>
              <a:r>
                <a:rPr lang="en-US" sz="4446" dirty="0" err="1">
                  <a:solidFill>
                    <a:srgbClr val="FFFFFF"/>
                  </a:solidFill>
                  <a:latin typeface="Calibri (MS) Bold"/>
                </a:rPr>
                <a:t>Hiệu</a:t>
              </a:r>
              <a:r>
                <a:rPr lang="en-US" sz="4446" dirty="0">
                  <a:solidFill>
                    <a:srgbClr val="FFFFFF"/>
                  </a:solidFill>
                  <a:latin typeface="Calibri (MS) Bold"/>
                </a:rPr>
                <a:t>) : 2 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0131478" y="4550172"/>
            <a:ext cx="1929954" cy="2263273"/>
          </a:xfrm>
          <a:custGeom>
            <a:avLst/>
            <a:gdLst/>
            <a:ahLst/>
            <a:cxnLst/>
            <a:rect l="l" t="t" r="r" b="b"/>
            <a:pathLst>
              <a:path w="2894931" h="3394909">
                <a:moveTo>
                  <a:pt x="0" y="0"/>
                </a:moveTo>
                <a:lnTo>
                  <a:pt x="2894931" y="0"/>
                </a:lnTo>
                <a:lnTo>
                  <a:pt x="2894931" y="3394908"/>
                </a:lnTo>
                <a:lnTo>
                  <a:pt x="0" y="3394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4324131" y="4437288"/>
            <a:ext cx="1464611" cy="2308127"/>
          </a:xfrm>
          <a:custGeom>
            <a:avLst/>
            <a:gdLst/>
            <a:ahLst/>
            <a:cxnLst/>
            <a:rect l="l" t="t" r="r" b="b"/>
            <a:pathLst>
              <a:path w="2196917" h="3462190">
                <a:moveTo>
                  <a:pt x="2196917" y="0"/>
                </a:moveTo>
                <a:lnTo>
                  <a:pt x="0" y="0"/>
                </a:lnTo>
                <a:lnTo>
                  <a:pt x="0" y="3462191"/>
                </a:lnTo>
                <a:lnTo>
                  <a:pt x="2196917" y="3462191"/>
                </a:lnTo>
                <a:lnTo>
                  <a:pt x="219691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9253" y="433593"/>
            <a:ext cx="4090771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1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1105</Words>
  <Application>Microsoft Macintosh PowerPoint</Application>
  <PresentationFormat>Widescreen</PresentationFormat>
  <Paragraphs>131</Paragraphs>
  <Slides>25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#9Slide07 HoneyCream</vt:lpstr>
      <vt:lpstr>Arial</vt:lpstr>
      <vt:lpstr>Calibri</vt:lpstr>
      <vt:lpstr>Calibri (MS)</vt:lpstr>
      <vt:lpstr>Calibri (MS) Bold</vt:lpstr>
      <vt:lpstr>Calibri Light</vt:lpstr>
      <vt:lpstr>Cambria</vt:lpstr>
      <vt:lpstr>SVN-Newton</vt:lpstr>
      <vt:lpstr>Times New Roman</vt:lpstr>
      <vt:lpstr>อีฟดอวอิ้ง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Microsoft Office User</cp:lastModifiedBy>
  <cp:revision>116</cp:revision>
  <dcterms:created xsi:type="dcterms:W3CDTF">2023-10-14T02:37:05Z</dcterms:created>
  <dcterms:modified xsi:type="dcterms:W3CDTF">2023-11-16T15:55:57Z</dcterms:modified>
</cp:coreProperties>
</file>