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tags/tag18.xml" ContentType="application/vnd.openxmlformats-officedocument.presentationml.tags+xml"/>
  <Override PartName="/ppt/notesSlides/notesSlide1.xml" ContentType="application/vnd.openxmlformats-officedocument.presentationml.notesSlide+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notesSlides/notesSlide2.xml" ContentType="application/vnd.openxmlformats-officedocument.presentationml.notesSlide+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notesSlides/notesSlide3.xml" ContentType="application/vnd.openxmlformats-officedocument.presentationml.notesSlide+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notesSlides/notesSlide4.xml" ContentType="application/vnd.openxmlformats-officedocument.presentationml.notesSlide+xml"/>
  <Override PartName="/ppt/tags/tag49.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2"/>
  </p:notesMasterIdLst>
  <p:handoutMasterIdLst>
    <p:handoutMasterId r:id="rId23"/>
  </p:handoutMasterIdLst>
  <p:sldIdLst>
    <p:sldId id="409" r:id="rId2"/>
    <p:sldId id="411" r:id="rId3"/>
    <p:sldId id="453" r:id="rId4"/>
    <p:sldId id="465" r:id="rId5"/>
    <p:sldId id="454" r:id="rId6"/>
    <p:sldId id="410" r:id="rId7"/>
    <p:sldId id="456" r:id="rId8"/>
    <p:sldId id="412" r:id="rId9"/>
    <p:sldId id="414" r:id="rId10"/>
    <p:sldId id="458" r:id="rId11"/>
    <p:sldId id="457" r:id="rId12"/>
    <p:sldId id="415" r:id="rId13"/>
    <p:sldId id="459" r:id="rId14"/>
    <p:sldId id="460" r:id="rId15"/>
    <p:sldId id="461" r:id="rId16"/>
    <p:sldId id="462" r:id="rId17"/>
    <p:sldId id="464" r:id="rId18"/>
    <p:sldId id="463" r:id="rId19"/>
    <p:sldId id="432" r:id="rId20"/>
    <p:sldId id="413" r:id="rId21"/>
  </p:sldIdLst>
  <p:sldSz cx="12192000" cy="6858000"/>
  <p:notesSz cx="6858000" cy="9144000"/>
  <p:custDataLst>
    <p:tags r:id="rId24"/>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304" userDrawn="1">
          <p15:clr>
            <a:srgbClr val="A4A3A4"/>
          </p15:clr>
        </p15:guide>
        <p15:guide id="2" pos="3862"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CCFDD"/>
    <a:srgbClr val="FFFFFF"/>
    <a:srgbClr val="FE9F55"/>
    <a:srgbClr val="FE8B3C"/>
    <a:srgbClr val="FCF5ED"/>
    <a:srgbClr val="FA90A7"/>
    <a:srgbClr val="DC8680"/>
    <a:srgbClr val="5272A7"/>
    <a:srgbClr val="FAE0E6"/>
    <a:srgbClr val="DCDCD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765" autoAdjust="0"/>
    <p:restoredTop sz="94660"/>
  </p:normalViewPr>
  <p:slideViewPr>
    <p:cSldViewPr snapToGrid="0" showGuides="1">
      <p:cViewPr varScale="1">
        <p:scale>
          <a:sx n="85" d="100"/>
          <a:sy n="85" d="100"/>
        </p:scale>
        <p:origin x="1056" y="168"/>
      </p:cViewPr>
      <p:guideLst>
        <p:guide orient="horz" pos="2304"/>
        <p:guide pos="3862"/>
      </p:guideLst>
    </p:cSldViewPr>
  </p:slideViewPr>
  <p:notesTextViewPr>
    <p:cViewPr>
      <p:scale>
        <a:sx n="3" d="2"/>
        <a:sy n="3" d="2"/>
      </p:scale>
      <p:origin x="0" y="0"/>
    </p:cViewPr>
  </p:notesTextViewPr>
  <p:notesViewPr>
    <p:cSldViewPr snapToGrid="0">
      <p:cViewPr varScale="1">
        <p:scale>
          <a:sx n="92" d="100"/>
          <a:sy n="92" d="100"/>
        </p:scale>
        <p:origin x="2550" y="10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gs" Target="tags/tag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handoutMaster" Target="handoutMasters/handoutMaster1.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latin typeface="思源宋体 SemiBold" panose="02020600000000000000" charset="-122"/>
              <a:ea typeface="思源宋体 SemiBold" panose="02020600000000000000" charset="-122"/>
              <a:cs typeface="思源宋体 SemiBold" panose="02020600000000000000" charset="-122"/>
            </a:endParaRPr>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latin typeface="思源宋体 SemiBold" panose="02020600000000000000" charset="-122"/>
                <a:ea typeface="思源宋体 SemiBold" panose="02020600000000000000" charset="-122"/>
                <a:cs typeface="思源宋体 SemiBold" panose="02020600000000000000" charset="-122"/>
              </a:rPr>
              <a:t>2023/10/22</a:t>
            </a:fld>
            <a:endParaRPr lang="zh-CN" altLang="en-US">
              <a:latin typeface="思源宋体 SemiBold" panose="02020600000000000000" charset="-122"/>
              <a:ea typeface="思源宋体 SemiBold" panose="02020600000000000000" charset="-122"/>
              <a:cs typeface="思源宋体 SemiBold" panose="02020600000000000000" charset="-122"/>
            </a:endParaRPr>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latin typeface="思源宋体 SemiBold" panose="02020600000000000000" charset="-122"/>
              <a:ea typeface="思源宋体 SemiBold" panose="02020600000000000000" charset="-122"/>
              <a:cs typeface="思源宋体 SemiBold" panose="02020600000000000000" charset="-122"/>
            </a:endParaRPr>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latin typeface="思源宋体 SemiBold" panose="02020600000000000000" charset="-122"/>
                <a:ea typeface="思源宋体 SemiBold" panose="02020600000000000000" charset="-122"/>
                <a:cs typeface="思源宋体 SemiBold" panose="02020600000000000000" charset="-122"/>
              </a:rPr>
              <a:t>‹#›</a:t>
            </a:fld>
            <a:endParaRPr lang="zh-CN" altLang="en-US">
              <a:latin typeface="思源宋体 SemiBold" panose="02020600000000000000" charset="-122"/>
              <a:ea typeface="思源宋体 SemiBold" panose="02020600000000000000" charset="-122"/>
              <a:cs typeface="思源宋体 SemiBold" panose="02020600000000000000" charset="-122"/>
            </a:endParaRPr>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思源宋体 SemiBold" panose="02020600000000000000" charset="-122"/>
                <a:ea typeface="思源宋体 SemiBold" panose="02020600000000000000" charset="-122"/>
                <a:cs typeface="思源宋体 SemiBold" panose="02020600000000000000" charset="-122"/>
              </a:defRPr>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思源宋体 SemiBold" panose="02020600000000000000" charset="-122"/>
                <a:ea typeface="思源宋体 SemiBold" panose="02020600000000000000" charset="-122"/>
                <a:cs typeface="思源宋体 SemiBold" panose="02020600000000000000" charset="-122"/>
              </a:defRPr>
            </a:lvl1pPr>
          </a:lstStyle>
          <a:p>
            <a:fld id="{D2A48B96-639E-45A3-A0BA-2464DFDB1FAA}" type="datetimeFigureOut">
              <a:rPr lang="zh-CN" altLang="en-US" smtClean="0"/>
              <a:t>2023/10/22</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思源宋体 SemiBold" panose="02020600000000000000" charset="-122"/>
                <a:ea typeface="思源宋体 SemiBold" panose="02020600000000000000" charset="-122"/>
                <a:cs typeface="思源宋体 SemiBold" panose="02020600000000000000" charset="-122"/>
              </a:defRPr>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思源宋体 SemiBold" panose="02020600000000000000" charset="-122"/>
                <a:ea typeface="思源宋体 SemiBold" panose="02020600000000000000" charset="-122"/>
                <a:cs typeface="思源宋体 SemiBold" panose="02020600000000000000" charset="-122"/>
              </a:defRPr>
            </a:lvl1pPr>
          </a:lstStyle>
          <a:p>
            <a:fld id="{A6837353-30EB-4A48-80EB-173D804AEFBD}"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思源宋体 SemiBold" panose="02020600000000000000" charset="-122"/>
        <a:ea typeface="思源宋体 SemiBold" panose="02020600000000000000" charset="-122"/>
        <a:cs typeface="思源宋体 SemiBold" panose="02020600000000000000" charset="-122"/>
      </a:defRPr>
    </a:lvl1pPr>
    <a:lvl2pPr marL="457200" algn="l" defTabSz="914400" rtl="0" eaLnBrk="1" latinLnBrk="0" hangingPunct="1">
      <a:defRPr sz="1200" kern="1200">
        <a:solidFill>
          <a:schemeClr val="tx1"/>
        </a:solidFill>
        <a:latin typeface="思源宋体 SemiBold" panose="02020600000000000000" charset="-122"/>
        <a:ea typeface="思源宋体 SemiBold" panose="02020600000000000000" charset="-122"/>
        <a:cs typeface="思源宋体 SemiBold" panose="02020600000000000000" charset="-122"/>
      </a:defRPr>
    </a:lvl2pPr>
    <a:lvl3pPr marL="914400" algn="l" defTabSz="914400" rtl="0" eaLnBrk="1" latinLnBrk="0" hangingPunct="1">
      <a:defRPr sz="1200" kern="1200">
        <a:solidFill>
          <a:schemeClr val="tx1"/>
        </a:solidFill>
        <a:latin typeface="思源宋体 SemiBold" panose="02020600000000000000" charset="-122"/>
        <a:ea typeface="思源宋体 SemiBold" panose="02020600000000000000" charset="-122"/>
        <a:cs typeface="思源宋体 SemiBold" panose="02020600000000000000" charset="-122"/>
      </a:defRPr>
    </a:lvl3pPr>
    <a:lvl4pPr marL="1371600" algn="l" defTabSz="914400" rtl="0" eaLnBrk="1" latinLnBrk="0" hangingPunct="1">
      <a:defRPr sz="1200" kern="1200">
        <a:solidFill>
          <a:schemeClr val="tx1"/>
        </a:solidFill>
        <a:latin typeface="思源宋体 SemiBold" panose="02020600000000000000" charset="-122"/>
        <a:ea typeface="思源宋体 SemiBold" panose="02020600000000000000" charset="-122"/>
        <a:cs typeface="思源宋体 SemiBold" panose="02020600000000000000" charset="-122"/>
      </a:defRPr>
    </a:lvl4pPr>
    <a:lvl5pPr marL="1828800" algn="l" defTabSz="914400" rtl="0" eaLnBrk="1" latinLnBrk="0" hangingPunct="1">
      <a:defRPr sz="1200" kern="1200">
        <a:solidFill>
          <a:schemeClr val="tx1"/>
        </a:solidFill>
        <a:latin typeface="思源宋体 SemiBold" panose="02020600000000000000" charset="-122"/>
        <a:ea typeface="思源宋体 SemiBold" panose="02020600000000000000" charset="-122"/>
        <a:cs typeface="思源宋体 SemiBold" panose="02020600000000000000" charset="-122"/>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4559603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tags" Target="../tags/tag5.xml"/><Relationship Id="rId7" Type="http://schemas.openxmlformats.org/officeDocument/2006/relationships/image" Target="../media/image4.png"/><Relationship Id="rId2" Type="http://schemas.openxmlformats.org/officeDocument/2006/relationships/tags" Target="../tags/tag4.xml"/><Relationship Id="rId1" Type="http://schemas.openxmlformats.org/officeDocument/2006/relationships/tags" Target="../tags/tag3.xml"/><Relationship Id="rId6" Type="http://schemas.openxmlformats.org/officeDocument/2006/relationships/slideMaster" Target="../slideMasters/slideMaster1.xml"/><Relationship Id="rId5" Type="http://schemas.openxmlformats.org/officeDocument/2006/relationships/tags" Target="../tags/tag7.xml"/><Relationship Id="rId4" Type="http://schemas.openxmlformats.org/officeDocument/2006/relationships/tags" Target="../tags/tag6.xml"/></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tags" Target="../tags/tag10.xml"/><Relationship Id="rId7" Type="http://schemas.openxmlformats.org/officeDocument/2006/relationships/image" Target="../media/image4.png"/><Relationship Id="rId2" Type="http://schemas.openxmlformats.org/officeDocument/2006/relationships/tags" Target="../tags/tag9.xml"/><Relationship Id="rId1" Type="http://schemas.openxmlformats.org/officeDocument/2006/relationships/tags" Target="../tags/tag8.xml"/><Relationship Id="rId6" Type="http://schemas.openxmlformats.org/officeDocument/2006/relationships/slideMaster" Target="../slideMasters/slideMaster1.xml"/><Relationship Id="rId5" Type="http://schemas.openxmlformats.org/officeDocument/2006/relationships/tags" Target="../tags/tag12.xml"/><Relationship Id="rId4" Type="http://schemas.openxmlformats.org/officeDocument/2006/relationships/tags" Target="../tags/tag11.xml"/></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tags" Target="../tags/tag15.xml"/><Relationship Id="rId7" Type="http://schemas.openxmlformats.org/officeDocument/2006/relationships/image" Target="../media/image4.png"/><Relationship Id="rId2" Type="http://schemas.openxmlformats.org/officeDocument/2006/relationships/tags" Target="../tags/tag14.xml"/><Relationship Id="rId1" Type="http://schemas.openxmlformats.org/officeDocument/2006/relationships/tags" Target="../tags/tag13.xml"/><Relationship Id="rId6" Type="http://schemas.openxmlformats.org/officeDocument/2006/relationships/slideMaster" Target="../slideMasters/slideMaster1.xml"/><Relationship Id="rId5" Type="http://schemas.openxmlformats.org/officeDocument/2006/relationships/tags" Target="../tags/tag17.xml"/><Relationship Id="rId4" Type="http://schemas.openxmlformats.org/officeDocument/2006/relationships/tags" Target="../tags/tag16.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pic>
        <p:nvPicPr>
          <p:cNvPr id="16" name="图片 15" descr="5d1de482s853c6"/>
          <p:cNvPicPr>
            <a:picLocks noChangeAspect="1"/>
          </p:cNvPicPr>
          <p:nvPr userDrawn="1">
            <p:custDataLst>
              <p:tags r:id="rId1"/>
            </p:custDataLst>
          </p:nvPr>
        </p:nvPicPr>
        <p:blipFill>
          <a:blip r:embed="rId7"/>
          <a:stretch>
            <a:fillRect/>
          </a:stretch>
        </p:blipFill>
        <p:spPr>
          <a:xfrm>
            <a:off x="0" y="0"/>
            <a:ext cx="12192000" cy="6858635"/>
          </a:xfrm>
          <a:prstGeom prst="rect">
            <a:avLst/>
          </a:prstGeom>
        </p:spPr>
      </p:pic>
      <p:sp>
        <p:nvSpPr>
          <p:cNvPr id="121" name="图形"/>
          <p:cNvSpPr/>
          <p:nvPr userDrawn="1">
            <p:custDataLst>
              <p:tags r:id="rId2"/>
            </p:custDataLst>
          </p:nvPr>
        </p:nvSpPr>
        <p:spPr>
          <a:xfrm>
            <a:off x="467360" y="452755"/>
            <a:ext cx="11334750" cy="6025515"/>
          </a:xfrm>
          <a:prstGeom prst="roundRect">
            <a:avLst>
              <a:gd name="adj" fmla="val 5625"/>
            </a:avLst>
          </a:prstGeom>
          <a:solidFill>
            <a:schemeClr val="bg1"/>
          </a:solidFill>
          <a:ln w="19050">
            <a:solidFill>
              <a:schemeClr val="bg1"/>
            </a:solidFill>
          </a:ln>
          <a:effectLst>
            <a:outerShdw blurRad="965200" dist="38100" dir="10800000" algn="r" rotWithShape="0">
              <a:schemeClr val="accent1">
                <a:alpha val="21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cs typeface="思源宋体 CN Heavy" panose="02020900000000000000" charset="-122"/>
            </a:endParaRPr>
          </a:p>
        </p:txBody>
      </p:sp>
      <p:pic>
        <p:nvPicPr>
          <p:cNvPr id="18" name="图片 17" descr="5d1dse482853c6"/>
          <p:cNvPicPr>
            <a:picLocks noChangeAspect="1"/>
          </p:cNvPicPr>
          <p:nvPr userDrawn="1">
            <p:custDataLst>
              <p:tags r:id="rId3"/>
            </p:custDataLst>
          </p:nvPr>
        </p:nvPicPr>
        <p:blipFill>
          <a:blip r:embed="rId8"/>
          <a:srcRect r="79547" b="62187"/>
          <a:stretch>
            <a:fillRect/>
          </a:stretch>
        </p:blipFill>
        <p:spPr>
          <a:xfrm>
            <a:off x="-165100" y="0"/>
            <a:ext cx="1926590" cy="1780540"/>
          </a:xfrm>
          <a:prstGeom prst="rect">
            <a:avLst/>
          </a:prstGeom>
        </p:spPr>
      </p:pic>
      <p:pic>
        <p:nvPicPr>
          <p:cNvPr id="19" name="图片 18" descr="5d1dse482853c6"/>
          <p:cNvPicPr>
            <a:picLocks noChangeAspect="1"/>
          </p:cNvPicPr>
          <p:nvPr userDrawn="1">
            <p:custDataLst>
              <p:tags r:id="rId4"/>
            </p:custDataLst>
          </p:nvPr>
        </p:nvPicPr>
        <p:blipFill>
          <a:blip r:embed="rId8"/>
          <a:srcRect l="37188" t="65042" r="36552"/>
          <a:stretch>
            <a:fillRect/>
          </a:stretch>
        </p:blipFill>
        <p:spPr>
          <a:xfrm>
            <a:off x="9410700" y="4726940"/>
            <a:ext cx="3201670" cy="2131060"/>
          </a:xfrm>
          <a:prstGeom prst="rect">
            <a:avLst/>
          </a:prstGeom>
        </p:spPr>
      </p:pic>
      <p:pic>
        <p:nvPicPr>
          <p:cNvPr id="28" name="图片 27" descr="5d1dse482853c6"/>
          <p:cNvPicPr>
            <a:picLocks noChangeAspect="1"/>
          </p:cNvPicPr>
          <p:nvPr userDrawn="1">
            <p:custDataLst>
              <p:tags r:id="rId5"/>
            </p:custDataLst>
          </p:nvPr>
        </p:nvPicPr>
        <p:blipFill>
          <a:blip r:embed="rId8"/>
          <a:srcRect t="64885" r="80052"/>
          <a:stretch>
            <a:fillRect/>
          </a:stretch>
        </p:blipFill>
        <p:spPr>
          <a:xfrm>
            <a:off x="-68580" y="4531995"/>
            <a:ext cx="2642870" cy="2326005"/>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pic>
        <p:nvPicPr>
          <p:cNvPr id="16" name="图片 15" descr="5d1de482s853c6"/>
          <p:cNvPicPr>
            <a:picLocks noChangeAspect="1"/>
          </p:cNvPicPr>
          <p:nvPr userDrawn="1">
            <p:custDataLst>
              <p:tags r:id="rId1"/>
            </p:custDataLst>
          </p:nvPr>
        </p:nvPicPr>
        <p:blipFill>
          <a:blip r:embed="rId7"/>
          <a:stretch>
            <a:fillRect/>
          </a:stretch>
        </p:blipFill>
        <p:spPr>
          <a:xfrm>
            <a:off x="0" y="0"/>
            <a:ext cx="12192000" cy="6858635"/>
          </a:xfrm>
          <a:prstGeom prst="rect">
            <a:avLst/>
          </a:prstGeom>
        </p:spPr>
      </p:pic>
      <p:sp>
        <p:nvSpPr>
          <p:cNvPr id="121" name="图形"/>
          <p:cNvSpPr/>
          <p:nvPr userDrawn="1">
            <p:custDataLst>
              <p:tags r:id="rId2"/>
            </p:custDataLst>
          </p:nvPr>
        </p:nvSpPr>
        <p:spPr>
          <a:xfrm>
            <a:off x="467360" y="452755"/>
            <a:ext cx="11334750" cy="6025515"/>
          </a:xfrm>
          <a:prstGeom prst="roundRect">
            <a:avLst>
              <a:gd name="adj" fmla="val 5625"/>
            </a:avLst>
          </a:prstGeom>
          <a:solidFill>
            <a:schemeClr val="bg1"/>
          </a:solidFill>
          <a:ln w="19050">
            <a:solidFill>
              <a:schemeClr val="bg1"/>
            </a:solidFill>
          </a:ln>
          <a:effectLst>
            <a:outerShdw blurRad="965200" dist="38100" dir="10800000" algn="r" rotWithShape="0">
              <a:schemeClr val="accent1">
                <a:alpha val="21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cs typeface="思源宋体 CN Heavy" panose="02020900000000000000" charset="-122"/>
            </a:endParaRPr>
          </a:p>
        </p:txBody>
      </p:sp>
      <p:pic>
        <p:nvPicPr>
          <p:cNvPr id="18" name="图片 17" descr="5d1dse482853c6"/>
          <p:cNvPicPr>
            <a:picLocks noChangeAspect="1"/>
          </p:cNvPicPr>
          <p:nvPr userDrawn="1">
            <p:custDataLst>
              <p:tags r:id="rId3"/>
            </p:custDataLst>
          </p:nvPr>
        </p:nvPicPr>
        <p:blipFill>
          <a:blip r:embed="rId8"/>
          <a:srcRect r="79547" b="62187"/>
          <a:stretch>
            <a:fillRect/>
          </a:stretch>
        </p:blipFill>
        <p:spPr>
          <a:xfrm>
            <a:off x="-165100" y="0"/>
            <a:ext cx="1926590" cy="1780540"/>
          </a:xfrm>
          <a:prstGeom prst="rect">
            <a:avLst/>
          </a:prstGeom>
        </p:spPr>
      </p:pic>
      <p:pic>
        <p:nvPicPr>
          <p:cNvPr id="19" name="图片 18" descr="5d1dse482853c6"/>
          <p:cNvPicPr>
            <a:picLocks noChangeAspect="1"/>
          </p:cNvPicPr>
          <p:nvPr userDrawn="1">
            <p:custDataLst>
              <p:tags r:id="rId4"/>
            </p:custDataLst>
          </p:nvPr>
        </p:nvPicPr>
        <p:blipFill>
          <a:blip r:embed="rId8"/>
          <a:srcRect l="37188" t="65042" r="36552"/>
          <a:stretch>
            <a:fillRect/>
          </a:stretch>
        </p:blipFill>
        <p:spPr>
          <a:xfrm>
            <a:off x="9410700" y="4726940"/>
            <a:ext cx="3201670" cy="2131060"/>
          </a:xfrm>
          <a:prstGeom prst="rect">
            <a:avLst/>
          </a:prstGeom>
        </p:spPr>
      </p:pic>
      <p:pic>
        <p:nvPicPr>
          <p:cNvPr id="28" name="图片 27" descr="5d1dse482853c6"/>
          <p:cNvPicPr>
            <a:picLocks noChangeAspect="1"/>
          </p:cNvPicPr>
          <p:nvPr userDrawn="1">
            <p:custDataLst>
              <p:tags r:id="rId5"/>
            </p:custDataLst>
          </p:nvPr>
        </p:nvPicPr>
        <p:blipFill>
          <a:blip r:embed="rId8"/>
          <a:srcRect t="64885" r="80052"/>
          <a:stretch>
            <a:fillRect/>
          </a:stretch>
        </p:blipFill>
        <p:spPr>
          <a:xfrm>
            <a:off x="-68580" y="4531995"/>
            <a:ext cx="2642870" cy="2326005"/>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pic>
        <p:nvPicPr>
          <p:cNvPr id="16" name="图片 15" descr="5d1de482s853c6"/>
          <p:cNvPicPr>
            <a:picLocks noChangeAspect="1"/>
          </p:cNvPicPr>
          <p:nvPr userDrawn="1">
            <p:custDataLst>
              <p:tags r:id="rId1"/>
            </p:custDataLst>
          </p:nvPr>
        </p:nvPicPr>
        <p:blipFill>
          <a:blip r:embed="rId7"/>
          <a:stretch>
            <a:fillRect/>
          </a:stretch>
        </p:blipFill>
        <p:spPr>
          <a:xfrm>
            <a:off x="0" y="0"/>
            <a:ext cx="12192000" cy="6858635"/>
          </a:xfrm>
          <a:prstGeom prst="rect">
            <a:avLst/>
          </a:prstGeom>
        </p:spPr>
      </p:pic>
      <p:sp>
        <p:nvSpPr>
          <p:cNvPr id="121" name="图形"/>
          <p:cNvSpPr/>
          <p:nvPr userDrawn="1">
            <p:custDataLst>
              <p:tags r:id="rId2"/>
            </p:custDataLst>
          </p:nvPr>
        </p:nvSpPr>
        <p:spPr>
          <a:xfrm>
            <a:off x="467360" y="452755"/>
            <a:ext cx="11334750" cy="6025515"/>
          </a:xfrm>
          <a:prstGeom prst="roundRect">
            <a:avLst>
              <a:gd name="adj" fmla="val 5625"/>
            </a:avLst>
          </a:prstGeom>
          <a:solidFill>
            <a:schemeClr val="bg1"/>
          </a:solidFill>
          <a:ln w="19050">
            <a:solidFill>
              <a:schemeClr val="bg1"/>
            </a:solidFill>
          </a:ln>
          <a:effectLst>
            <a:outerShdw blurRad="965200" dist="38100" dir="10800000" algn="r" rotWithShape="0">
              <a:schemeClr val="accent1">
                <a:alpha val="21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cs typeface="思源宋体 CN Heavy" panose="02020900000000000000" charset="-122"/>
            </a:endParaRPr>
          </a:p>
        </p:txBody>
      </p:sp>
      <p:pic>
        <p:nvPicPr>
          <p:cNvPr id="18" name="图片 17" descr="5d1dse482853c6"/>
          <p:cNvPicPr>
            <a:picLocks noChangeAspect="1"/>
          </p:cNvPicPr>
          <p:nvPr userDrawn="1">
            <p:custDataLst>
              <p:tags r:id="rId3"/>
            </p:custDataLst>
          </p:nvPr>
        </p:nvPicPr>
        <p:blipFill>
          <a:blip r:embed="rId8"/>
          <a:srcRect r="79547" b="62187"/>
          <a:stretch>
            <a:fillRect/>
          </a:stretch>
        </p:blipFill>
        <p:spPr>
          <a:xfrm>
            <a:off x="-165100" y="0"/>
            <a:ext cx="1926590" cy="1780540"/>
          </a:xfrm>
          <a:prstGeom prst="rect">
            <a:avLst/>
          </a:prstGeom>
        </p:spPr>
      </p:pic>
      <p:pic>
        <p:nvPicPr>
          <p:cNvPr id="19" name="图片 18" descr="5d1dse482853c6"/>
          <p:cNvPicPr>
            <a:picLocks noChangeAspect="1"/>
          </p:cNvPicPr>
          <p:nvPr userDrawn="1">
            <p:custDataLst>
              <p:tags r:id="rId4"/>
            </p:custDataLst>
          </p:nvPr>
        </p:nvPicPr>
        <p:blipFill>
          <a:blip r:embed="rId8"/>
          <a:srcRect l="37188" t="65042" r="36552"/>
          <a:stretch>
            <a:fillRect/>
          </a:stretch>
        </p:blipFill>
        <p:spPr>
          <a:xfrm>
            <a:off x="9410700" y="4726940"/>
            <a:ext cx="3201670" cy="2131060"/>
          </a:xfrm>
          <a:prstGeom prst="rect">
            <a:avLst/>
          </a:prstGeom>
        </p:spPr>
      </p:pic>
      <p:pic>
        <p:nvPicPr>
          <p:cNvPr id="28" name="图片 27" descr="5d1dse482853c6"/>
          <p:cNvPicPr>
            <a:picLocks noChangeAspect="1"/>
          </p:cNvPicPr>
          <p:nvPr userDrawn="1">
            <p:custDataLst>
              <p:tags r:id="rId5"/>
            </p:custDataLst>
          </p:nvPr>
        </p:nvPicPr>
        <p:blipFill>
          <a:blip r:embed="rId8"/>
          <a:srcRect t="64885" r="80052"/>
          <a:stretch>
            <a:fillRect/>
          </a:stretch>
        </p:blipFill>
        <p:spPr>
          <a:xfrm>
            <a:off x="-68580" y="4531995"/>
            <a:ext cx="2642870" cy="2326005"/>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ags" Target="../tags/tag2.xml"/><Relationship Id="rId5" Type="http://schemas.openxmlformats.org/officeDocument/2006/relationships/theme" Target="../theme/theme1.xml"/><Relationship Id="rId10"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hyperlink" Target="https://www.facebook.com/groups/629898828017053" TargetMode="Externa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t="37667"/>
          <a:stretch/>
        </p:blipFill>
        <p:spPr>
          <a:xfrm>
            <a:off x="-2052205" y="-221073"/>
            <a:ext cx="2186247" cy="2317405"/>
          </a:xfrm>
          <a:prstGeom prst="rect">
            <a:avLst/>
          </a:prstGeom>
        </p:spPr>
      </p:pic>
      <p:pic>
        <p:nvPicPr>
          <p:cNvPr id="4" name="Picture 3">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8" cstate="print">
            <a:extLst>
              <a:ext uri="{28A0092B-C50C-407E-A947-70E740481C1C}">
                <a14:useLocalDpi xmlns:a14="http://schemas.microsoft.com/office/drawing/2010/main" val="0"/>
              </a:ext>
            </a:extLst>
          </a:blip>
          <a:srcRect t="38142"/>
          <a:stretch/>
        </p:blipFill>
        <p:spPr>
          <a:xfrm>
            <a:off x="1616132" y="7791454"/>
            <a:ext cx="1824009" cy="2002485"/>
          </a:xfrm>
          <a:prstGeom prst="rect">
            <a:avLst/>
          </a:prstGeom>
        </p:spPr>
      </p:pic>
      <p:sp>
        <p:nvSpPr>
          <p:cNvPr id="5" name="TextBox 3">
            <a:extLst>
              <a:ext uri="{FF2B5EF4-FFF2-40B4-BE49-F238E27FC236}">
                <a16:creationId xmlns:a16="http://schemas.microsoft.com/office/drawing/2014/main" id="{F9034237-DA06-4066-849E-00A115FF4EA1}"/>
              </a:ext>
            </a:extLst>
          </p:cNvPr>
          <p:cNvSpPr txBox="1"/>
          <p:nvPr userDrawn="1"/>
        </p:nvSpPr>
        <p:spPr>
          <a:xfrm>
            <a:off x="3048003" y="9098621"/>
            <a:ext cx="6228184" cy="7521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9">
                  <a:extLst>
                    <a:ext uri="{A12FA001-AC4F-418D-AE19-62706E023703}">
                      <ahyp:hlinkClr xmlns:ahyp="http://schemas.microsoft.com/office/drawing/2018/hyperlinkcolor" val="tx"/>
                    </a:ext>
                  </a:extLst>
                </a:hlinkClick>
              </a:rPr>
              <a:t>MĂNG NON- TÀI LIỆU TIỂU HỌC | Facebook</a:t>
            </a:r>
            <a:endParaRPr kumimoji="0" lang="en-US" sz="1429"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6" name="Title 1">
            <a:extLst>
              <a:ext uri="{FF2B5EF4-FFF2-40B4-BE49-F238E27FC236}">
                <a16:creationId xmlns:a16="http://schemas.microsoft.com/office/drawing/2014/main" id="{9E5F6F2C-DE77-4B3E-986A-23D69ABD846E}"/>
              </a:ext>
            </a:extLst>
          </p:cNvPr>
          <p:cNvSpPr txBox="1">
            <a:spLocks/>
          </p:cNvSpPr>
          <p:nvPr userDrawn="1"/>
        </p:nvSpPr>
        <p:spPr>
          <a:xfrm>
            <a:off x="1435013" y="9462562"/>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7" name="Picture 6">
            <a:extLst>
              <a:ext uri="{FF2B5EF4-FFF2-40B4-BE49-F238E27FC236}">
                <a16:creationId xmlns:a16="http://schemas.microsoft.com/office/drawing/2014/main" id="{2C38DA38-71FB-4CEB-B777-09292390EC4A}"/>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41976691" y="-26525563"/>
            <a:ext cx="2186247" cy="3717751"/>
          </a:xfrm>
          <a:prstGeom prst="rect">
            <a:avLst/>
          </a:prstGeom>
        </p:spPr>
      </p:pic>
      <p:pic>
        <p:nvPicPr>
          <p:cNvPr id="8" name="Picture 7">
            <a:extLst>
              <a:ext uri="{FF2B5EF4-FFF2-40B4-BE49-F238E27FC236}">
                <a16:creationId xmlns:a16="http://schemas.microsoft.com/office/drawing/2014/main" id="{7B3E06E2-B8CD-4348-A929-48748D52322A}"/>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49158509" y="-26525563"/>
            <a:ext cx="2186247" cy="3717751"/>
          </a:xfrm>
          <a:prstGeom prst="rect">
            <a:avLst/>
          </a:prstGeom>
        </p:spPr>
      </p:pic>
      <p:pic>
        <p:nvPicPr>
          <p:cNvPr id="9" name="Picture 8">
            <a:extLst>
              <a:ext uri="{FF2B5EF4-FFF2-40B4-BE49-F238E27FC236}">
                <a16:creationId xmlns:a16="http://schemas.microsoft.com/office/drawing/2014/main" id="{D1A0A433-1C81-43D6-86C9-906F9D1CD5C6}"/>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40863116" y="29176639"/>
            <a:ext cx="2186247" cy="3717751"/>
          </a:xfrm>
          <a:prstGeom prst="rect">
            <a:avLst/>
          </a:prstGeom>
        </p:spPr>
      </p:pic>
      <p:pic>
        <p:nvPicPr>
          <p:cNvPr id="10" name="Picture 9">
            <a:extLst>
              <a:ext uri="{FF2B5EF4-FFF2-40B4-BE49-F238E27FC236}">
                <a16:creationId xmlns:a16="http://schemas.microsoft.com/office/drawing/2014/main" id="{57AB7940-731C-4B6C-8537-33EBAD98DEBF}"/>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51382671" y="29176639"/>
            <a:ext cx="2186247" cy="3717751"/>
          </a:xfrm>
          <a:prstGeom prst="rect">
            <a:avLst/>
          </a:prstGeom>
        </p:spPr>
      </p:pic>
      <p:sp>
        <p:nvSpPr>
          <p:cNvPr id="11" name="Title 1">
            <a:extLst>
              <a:ext uri="{FF2B5EF4-FFF2-40B4-BE49-F238E27FC236}">
                <a16:creationId xmlns:a16="http://schemas.microsoft.com/office/drawing/2014/main" id="{7A218C26-69B7-499C-B190-96851A78FEC6}"/>
              </a:ext>
            </a:extLst>
          </p:cNvPr>
          <p:cNvSpPr txBox="1">
            <a:spLocks/>
          </p:cNvSpPr>
          <p:nvPr userDrawn="1"/>
        </p:nvSpPr>
        <p:spPr>
          <a:xfrm>
            <a:off x="-570116" y="6070600"/>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1429"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429"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2" name="Title 1">
            <a:extLst>
              <a:ext uri="{FF2B5EF4-FFF2-40B4-BE49-F238E27FC236}">
                <a16:creationId xmlns:a16="http://schemas.microsoft.com/office/drawing/2014/main" id="{6AA5128D-EAF5-483C-871A-4BFED87FD86D}"/>
              </a:ext>
            </a:extLst>
          </p:cNvPr>
          <p:cNvSpPr txBox="1">
            <a:spLocks/>
          </p:cNvSpPr>
          <p:nvPr userDrawn="1"/>
        </p:nvSpPr>
        <p:spPr>
          <a:xfrm>
            <a:off x="-2052207" y="1690687"/>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dirty="0" err="1">
                <a:ln>
                  <a:noFill/>
                </a:ln>
                <a:solidFill>
                  <a:srgbClr val="50AE47"/>
                </a:solidFill>
                <a:effectLst/>
                <a:uLnTx/>
                <a:uFillTx/>
                <a:latin typeface="#9Slide07 HoneyCream" pitchFamily="2" charset="0"/>
                <a:ea typeface="+mj-ea"/>
                <a:cs typeface="+mj-cs"/>
              </a:rPr>
              <a:t>Măng</a:t>
            </a:r>
            <a:r>
              <a:rPr kumimoji="0" lang="en-US" sz="2540" b="0" i="0" u="none" strike="noStrike" kern="1200" cap="none" spc="0" normalizeH="0" baseline="0" noProof="0" dirty="0">
                <a:ln>
                  <a:noFill/>
                </a:ln>
                <a:solidFill>
                  <a:srgbClr val="50AE47"/>
                </a:solidFill>
                <a:effectLst/>
                <a:uLnTx/>
                <a:uFillTx/>
                <a:latin typeface="#9Slide07 HoneyCream" pitchFamily="2" charset="0"/>
                <a:ea typeface="+mj-ea"/>
                <a:cs typeface="+mj-cs"/>
              </a:rPr>
              <a:t> Non</a:t>
            </a:r>
          </a:p>
        </p:txBody>
      </p:sp>
      <p:pic>
        <p:nvPicPr>
          <p:cNvPr id="13" name="Picture 12">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10" cstate="print">
            <a:extLst>
              <a:ext uri="{28A0092B-C50C-407E-A947-70E740481C1C}">
                <a14:useLocalDpi xmlns:a14="http://schemas.microsoft.com/office/drawing/2010/main" val="0"/>
              </a:ext>
            </a:extLst>
          </a:blip>
          <a:srcRect t="30568" r="10051"/>
          <a:stretch/>
        </p:blipFill>
        <p:spPr>
          <a:xfrm>
            <a:off x="-44511098" y="-19326756"/>
            <a:ext cx="3627531" cy="4761671"/>
          </a:xfrm>
          <a:prstGeom prst="rect">
            <a:avLst/>
          </a:prstGeom>
        </p:spPr>
      </p:pic>
      <p:pic>
        <p:nvPicPr>
          <p:cNvPr id="14" name="Picture 13">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10" cstate="print">
            <a:extLst>
              <a:ext uri="{28A0092B-C50C-407E-A947-70E740481C1C}">
                <a14:useLocalDpi xmlns:a14="http://schemas.microsoft.com/office/drawing/2010/main" val="0"/>
              </a:ext>
            </a:extLst>
          </a:blip>
          <a:srcRect t="30568" r="10051"/>
          <a:stretch/>
        </p:blipFill>
        <p:spPr>
          <a:xfrm>
            <a:off x="-44511098" y="23671819"/>
            <a:ext cx="3627531" cy="4761671"/>
          </a:xfrm>
          <a:prstGeom prst="rect">
            <a:avLst/>
          </a:prstGeom>
        </p:spPr>
      </p:pic>
      <p:pic>
        <p:nvPicPr>
          <p:cNvPr id="15" name="Picture 14">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10" cstate="print">
            <a:extLst>
              <a:ext uri="{28A0092B-C50C-407E-A947-70E740481C1C}">
                <a14:useLocalDpi xmlns:a14="http://schemas.microsoft.com/office/drawing/2010/main" val="0"/>
              </a:ext>
            </a:extLst>
          </a:blip>
          <a:srcRect t="30568" r="10051"/>
          <a:stretch/>
        </p:blipFill>
        <p:spPr>
          <a:xfrm>
            <a:off x="52475795" y="-19326756"/>
            <a:ext cx="3627531" cy="4761671"/>
          </a:xfrm>
          <a:prstGeom prst="rect">
            <a:avLst/>
          </a:prstGeom>
        </p:spPr>
      </p:pic>
      <p:pic>
        <p:nvPicPr>
          <p:cNvPr id="16" name="Picture 15">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10" cstate="print">
            <a:extLst>
              <a:ext uri="{28A0092B-C50C-407E-A947-70E740481C1C}">
                <a14:useLocalDpi xmlns:a14="http://schemas.microsoft.com/office/drawing/2010/main" val="0"/>
              </a:ext>
            </a:extLst>
          </a:blip>
          <a:srcRect t="30568" r="10051"/>
          <a:stretch/>
        </p:blipFill>
        <p:spPr>
          <a:xfrm>
            <a:off x="52738933" y="23671819"/>
            <a:ext cx="3627531" cy="4761671"/>
          </a:xfrm>
          <a:prstGeom prst="rect">
            <a:avLst/>
          </a:prstGeom>
        </p:spPr>
      </p:pic>
    </p:spTree>
    <p:custDataLst>
      <p:tags r:id="rId6"/>
    </p:custData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Lst>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18.xml"/><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Layout" Target="../slideLayouts/slideLayout2.xml"/><Relationship Id="rId1" Type="http://schemas.openxmlformats.org/officeDocument/2006/relationships/tags" Target="../tags/tag36.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38.xml"/><Relationship Id="rId1" Type="http://schemas.openxmlformats.org/officeDocument/2006/relationships/tags" Target="../tags/tag37.xml"/><Relationship Id="rId5" Type="http://schemas.openxmlformats.org/officeDocument/2006/relationships/image" Target="../media/image23.png"/><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Layout" Target="../slideLayouts/slideLayout2.xml"/><Relationship Id="rId1" Type="http://schemas.openxmlformats.org/officeDocument/2006/relationships/tags" Target="../tags/tag39.xml"/><Relationship Id="rId5" Type="http://schemas.openxmlformats.org/officeDocument/2006/relationships/image" Target="../media/image25.png"/><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tags" Target="../tags/tag47.xml"/><Relationship Id="rId13" Type="http://schemas.openxmlformats.org/officeDocument/2006/relationships/image" Target="../media/image8.png"/><Relationship Id="rId3" Type="http://schemas.openxmlformats.org/officeDocument/2006/relationships/tags" Target="../tags/tag42.xml"/><Relationship Id="rId7" Type="http://schemas.openxmlformats.org/officeDocument/2006/relationships/tags" Target="../tags/tag46.xml"/><Relationship Id="rId12" Type="http://schemas.openxmlformats.org/officeDocument/2006/relationships/image" Target="../media/image4.png"/><Relationship Id="rId2" Type="http://schemas.openxmlformats.org/officeDocument/2006/relationships/tags" Target="../tags/tag41.xml"/><Relationship Id="rId1" Type="http://schemas.openxmlformats.org/officeDocument/2006/relationships/tags" Target="../tags/tag40.xml"/><Relationship Id="rId6" Type="http://schemas.openxmlformats.org/officeDocument/2006/relationships/tags" Target="../tags/tag45.xml"/><Relationship Id="rId11" Type="http://schemas.openxmlformats.org/officeDocument/2006/relationships/notesSlide" Target="../notesSlides/notesSlide4.xml"/><Relationship Id="rId5" Type="http://schemas.openxmlformats.org/officeDocument/2006/relationships/tags" Target="../tags/tag44.xml"/><Relationship Id="rId15" Type="http://schemas.openxmlformats.org/officeDocument/2006/relationships/image" Target="../media/image30.png"/><Relationship Id="rId10" Type="http://schemas.openxmlformats.org/officeDocument/2006/relationships/slideLayout" Target="../slideLayouts/slideLayout1.xml"/><Relationship Id="rId4" Type="http://schemas.openxmlformats.org/officeDocument/2006/relationships/tags" Target="../tags/tag43.xml"/><Relationship Id="rId9" Type="http://schemas.openxmlformats.org/officeDocument/2006/relationships/tags" Target="../tags/tag48.xml"/><Relationship Id="rId14" Type="http://schemas.openxmlformats.org/officeDocument/2006/relationships/image" Target="../media/image5.png"/></Relationships>
</file>

<file path=ppt/slides/_rels/slide2.xml.rels><?xml version="1.0" encoding="UTF-8" standalone="yes"?>
<Relationships xmlns="http://schemas.openxmlformats.org/package/2006/relationships"><Relationship Id="rId8" Type="http://schemas.openxmlformats.org/officeDocument/2006/relationships/slideLayout" Target="../slideLayouts/slideLayout1.xml"/><Relationship Id="rId3" Type="http://schemas.openxmlformats.org/officeDocument/2006/relationships/tags" Target="../tags/tag21.xml"/><Relationship Id="rId7" Type="http://schemas.openxmlformats.org/officeDocument/2006/relationships/tags" Target="../tags/tag25.xml"/><Relationship Id="rId12" Type="http://schemas.openxmlformats.org/officeDocument/2006/relationships/image" Target="../media/image9.png"/><Relationship Id="rId2" Type="http://schemas.openxmlformats.org/officeDocument/2006/relationships/tags" Target="../tags/tag20.xml"/><Relationship Id="rId1" Type="http://schemas.openxmlformats.org/officeDocument/2006/relationships/tags" Target="../tags/tag19.xml"/><Relationship Id="rId6" Type="http://schemas.openxmlformats.org/officeDocument/2006/relationships/tags" Target="../tags/tag24.xml"/><Relationship Id="rId11" Type="http://schemas.openxmlformats.org/officeDocument/2006/relationships/image" Target="../media/image5.png"/><Relationship Id="rId5" Type="http://schemas.openxmlformats.org/officeDocument/2006/relationships/tags" Target="../tags/tag23.xml"/><Relationship Id="rId10" Type="http://schemas.openxmlformats.org/officeDocument/2006/relationships/image" Target="../media/image8.png"/><Relationship Id="rId4" Type="http://schemas.openxmlformats.org/officeDocument/2006/relationships/tags" Target="../tags/tag22.xml"/><Relationship Id="rId9"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slideLayout" Target="../slideLayouts/slideLayout2.xml"/><Relationship Id="rId1" Type="http://schemas.openxmlformats.org/officeDocument/2006/relationships/tags" Target="../tags/tag49.xml"/></Relationships>
</file>

<file path=ppt/slides/_rels/slide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2.xml"/><Relationship Id="rId7" Type="http://schemas.openxmlformats.org/officeDocument/2006/relationships/image" Target="../media/image14.png"/><Relationship Id="rId2" Type="http://schemas.openxmlformats.org/officeDocument/2006/relationships/slideLayout" Target="../slideLayouts/slideLayout1.xml"/><Relationship Id="rId1" Type="http://schemas.openxmlformats.org/officeDocument/2006/relationships/tags" Target="../tags/tag26.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g"/></Relationships>
</file>

<file path=ppt/slides/_rels/slide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tags" Target="../tags/tag29.xml"/><Relationship Id="rId7" Type="http://schemas.openxmlformats.org/officeDocument/2006/relationships/image" Target="../media/image8.png"/><Relationship Id="rId2" Type="http://schemas.openxmlformats.org/officeDocument/2006/relationships/tags" Target="../tags/tag28.xml"/><Relationship Id="rId1" Type="http://schemas.openxmlformats.org/officeDocument/2006/relationships/tags" Target="../tags/tag27.xml"/><Relationship Id="rId6" Type="http://schemas.openxmlformats.org/officeDocument/2006/relationships/image" Target="../media/image4.png"/><Relationship Id="rId5" Type="http://schemas.openxmlformats.org/officeDocument/2006/relationships/notesSlide" Target="../notesSlides/notesSlide3.xml"/><Relationship Id="rId10" Type="http://schemas.openxmlformats.org/officeDocument/2006/relationships/image" Target="../media/image16.png"/><Relationship Id="rId4" Type="http://schemas.openxmlformats.org/officeDocument/2006/relationships/slideLayout" Target="../slideLayouts/slideLayout1.xml"/><Relationship Id="rId9" Type="http://schemas.openxmlformats.org/officeDocument/2006/relationships/image" Target="../media/image9.png"/></Relationships>
</file>

<file path=ppt/slides/_rels/slide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tags" Target="../tags/tag32.xml"/><Relationship Id="rId2" Type="http://schemas.openxmlformats.org/officeDocument/2006/relationships/tags" Target="../tags/tag31.xml"/><Relationship Id="rId1" Type="http://schemas.openxmlformats.org/officeDocument/2006/relationships/tags" Target="../tags/tag30.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tags" Target="../tags/tag35.xml"/><Relationship Id="rId2" Type="http://schemas.openxmlformats.org/officeDocument/2006/relationships/tags" Target="../tags/tag34.xml"/><Relationship Id="rId1" Type="http://schemas.openxmlformats.org/officeDocument/2006/relationships/tags" Target="../tags/tag33.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4"/>
          <a:stretch>
            <a:fillRect/>
          </a:stretch>
        </p:blipFill>
        <p:spPr>
          <a:xfrm>
            <a:off x="-1348390" y="-594"/>
            <a:ext cx="13540390" cy="6858594"/>
          </a:xfrm>
          <a:prstGeom prst="rect">
            <a:avLst/>
          </a:prstGeom>
        </p:spPr>
      </p:pic>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603623" y="-85952"/>
            <a:ext cx="1588377" cy="1588377"/>
          </a:xfrm>
          <a:prstGeom prst="rect">
            <a:avLst/>
          </a:prstGeom>
        </p:spPr>
      </p:pic>
    </p:spTree>
    <p:custDataLst>
      <p:tags r:id="rId1"/>
    </p:custData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3095B6B-B0E9-3408-F7C2-A40038F7E0AC}"/>
              </a:ext>
            </a:extLst>
          </p:cNvPr>
          <p:cNvSpPr txBox="1"/>
          <p:nvPr/>
        </p:nvSpPr>
        <p:spPr>
          <a:xfrm>
            <a:off x="1627242" y="2272672"/>
            <a:ext cx="8509414" cy="1015663"/>
          </a:xfrm>
          <a:prstGeom prst="rect">
            <a:avLst/>
          </a:prstGeom>
          <a:noFill/>
        </p:spPr>
        <p:txBody>
          <a:bodyPr wrap="square" rtlCol="0">
            <a:spAutoFit/>
          </a:bodyPr>
          <a:lstStyle/>
          <a:p>
            <a:pPr algn="ctr"/>
            <a:r>
              <a:rPr lang="vi-VN" sz="6000" b="1" dirty="0">
                <a:ln w="28575">
                  <a:solidFill>
                    <a:schemeClr val="bg1"/>
                  </a:solidFill>
                </a:ln>
                <a:solidFill>
                  <a:srgbClr val="FF7C80"/>
                </a:solidFill>
                <a:effectLst>
                  <a:outerShdw blurRad="38100" dist="38100" dir="2700000" algn="tl">
                    <a:srgbClr val="000000">
                      <a:alpha val="43137"/>
                    </a:srgbClr>
                  </a:outerShdw>
                </a:effectLst>
                <a:latin typeface="#9Slide07 IcielBC Cubano Normal" panose="00000500000000000000" pitchFamily="2" charset="0"/>
              </a:rPr>
              <a:t>Cùng xem video nào!</a:t>
            </a:r>
            <a:endParaRPr lang="en-US" sz="6000" b="1" dirty="0">
              <a:ln w="28575">
                <a:solidFill>
                  <a:schemeClr val="bg1"/>
                </a:solidFill>
              </a:ln>
              <a:solidFill>
                <a:srgbClr val="FF7C80"/>
              </a:solidFill>
              <a:effectLst>
                <a:outerShdw blurRad="38100" dist="38100" dir="2700000" algn="tl">
                  <a:srgbClr val="000000">
                    <a:alpha val="43137"/>
                  </a:srgbClr>
                </a:outerShdw>
              </a:effectLst>
              <a:latin typeface="#9Slide07 IcielBC Cubano Normal" panose="00000500000000000000" pitchFamily="2" charset="0"/>
            </a:endParaRPr>
          </a:p>
        </p:txBody>
      </p:sp>
      <p:pic>
        <p:nvPicPr>
          <p:cNvPr id="3" name="图形" descr="E:\006包图网\素材\064家长会\5d0sdc75bfbd77a.png5d0sdc75bfbd77a"/>
          <p:cNvPicPr>
            <a:picLocks noChangeAspect="1"/>
          </p:cNvPicPr>
          <p:nvPr>
            <p:custDataLst>
              <p:tags r:id="rId1"/>
            </p:custDataLst>
          </p:nvPr>
        </p:nvPicPr>
        <p:blipFill>
          <a:blip r:embed="rId3"/>
          <a:srcRect l="68116"/>
          <a:stretch>
            <a:fillRect/>
          </a:stretch>
        </p:blipFill>
        <p:spPr>
          <a:xfrm>
            <a:off x="7563975" y="258127"/>
            <a:ext cx="4288155" cy="6722745"/>
          </a:xfrm>
          <a:prstGeom prst="rect">
            <a:avLst/>
          </a:prstGeom>
        </p:spPr>
      </p:pic>
    </p:spTree>
    <p:extLst>
      <p:ext uri="{BB962C8B-B14F-4D97-AF65-F5344CB8AC3E}">
        <p14:creationId xmlns:p14="http://schemas.microsoft.com/office/powerpoint/2010/main" val="15614970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par>
                          <p:cTn id="7" fill="hold">
                            <p:stCondLst>
                              <p:cond delay="0"/>
                            </p:stCondLst>
                            <p:childTnLst>
                              <p:par>
                                <p:cTn id="8" presetID="22" presetClass="entr" presetSubtype="8" fill="hold" nodeType="after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left)">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Truyền Thuyết Bánh Chưng Bánh Dày Lang Liêu">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449062" y="812802"/>
            <a:ext cx="9202499" cy="5172364"/>
          </a:xfrm>
          <a:prstGeom prst="rect">
            <a:avLst/>
          </a:prstGeom>
        </p:spPr>
      </p:pic>
    </p:spTree>
    <p:extLst>
      <p:ext uri="{BB962C8B-B14F-4D97-AF65-F5344CB8AC3E}">
        <p14:creationId xmlns:p14="http://schemas.microsoft.com/office/powerpoint/2010/main" val="12839300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421620" y="2313751"/>
            <a:ext cx="7757703" cy="3518912"/>
          </a:xfrm>
          <a:prstGeom prst="rect">
            <a:avLst/>
          </a:prstGeom>
        </p:spPr>
        <p:txBody>
          <a:bodyPr wrap="square">
            <a:spAutoFit/>
          </a:bodyPr>
          <a:lstStyle/>
          <a:p>
            <a:pPr algn="ctr">
              <a:spcBef>
                <a:spcPts val="240"/>
              </a:spcBef>
              <a:spcAft>
                <a:spcPts val="240"/>
              </a:spcAft>
            </a:pPr>
            <a:r>
              <a:rPr lang="vi-VN" sz="3600" dirty="0">
                <a:solidFill>
                  <a:srgbClr val="000000"/>
                </a:solidFill>
                <a:latin typeface="Cambria" panose="02040503050406030204" pitchFamily="18" charset="0"/>
                <a:ea typeface="Cambria" panose="02040503050406030204" pitchFamily="18" charset="0"/>
                <a:cs typeface="Times New Roman" panose="02020603050405020304" pitchFamily="18" charset="0"/>
              </a:rPr>
              <a:t>Đọc các truyền thuyết trong SGK và thực hiện yêu cầu:</a:t>
            </a:r>
            <a:endParaRPr lang="en-US" sz="3600" dirty="0">
              <a:latin typeface="Cambria" panose="02040503050406030204" pitchFamily="18" charset="0"/>
              <a:ea typeface="Cambria" panose="02040503050406030204" pitchFamily="18" charset="0"/>
              <a:cs typeface="Times New Roman" panose="02020603050405020304" pitchFamily="18" charset="0"/>
            </a:endParaRPr>
          </a:p>
          <a:p>
            <a:pPr marL="571500" indent="-571500" algn="just">
              <a:spcBef>
                <a:spcPts val="240"/>
              </a:spcBef>
              <a:spcAft>
                <a:spcPts val="240"/>
              </a:spcAft>
              <a:buFont typeface="Arial" panose="020B0604020202020204" pitchFamily="34" charset="0"/>
              <a:buChar char="•"/>
            </a:pPr>
            <a:r>
              <a:rPr lang="vi-VN" sz="3600"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 Kể lại với bạn trong nhóm một truyền thuyết mà em yêu thích. </a:t>
            </a:r>
          </a:p>
          <a:p>
            <a:pPr marL="571500" indent="-571500" algn="just">
              <a:spcBef>
                <a:spcPts val="240"/>
              </a:spcBef>
              <a:spcAft>
                <a:spcPts val="240"/>
              </a:spcAft>
              <a:buFont typeface="Arial" panose="020B0604020202020204" pitchFamily="34" charset="0"/>
              <a:buChar char="•"/>
            </a:pPr>
            <a:r>
              <a:rPr lang="vi-VN" sz="3600"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Nêu cảm nhận của em về câu chuyện đó.</a:t>
            </a:r>
            <a:endParaRPr lang="en-US" sz="3600" dirty="0">
              <a:effectLst/>
              <a:latin typeface="Cambria" panose="02040503050406030204" pitchFamily="18" charset="0"/>
              <a:ea typeface="Cambria" panose="02040503050406030204" pitchFamily="18" charset="0"/>
              <a:cs typeface="Times New Roman" panose="02020603050405020304" pitchFamily="18" charset="0"/>
            </a:endParaRPr>
          </a:p>
        </p:txBody>
      </p:sp>
      <p:pic>
        <p:nvPicPr>
          <p:cNvPr id="4" name="图形" descr="E:\006包图网\素材\064家长会\5d0sdc75bfbd77a.png5d0sdc75bfbd77a"/>
          <p:cNvPicPr>
            <a:picLocks noChangeAspect="1"/>
          </p:cNvPicPr>
          <p:nvPr>
            <p:custDataLst>
              <p:tags r:id="rId2"/>
            </p:custDataLst>
          </p:nvPr>
        </p:nvPicPr>
        <p:blipFill>
          <a:blip r:embed="rId4"/>
          <a:srcRect l="68116"/>
          <a:stretch>
            <a:fillRect/>
          </a:stretch>
        </p:blipFill>
        <p:spPr>
          <a:xfrm>
            <a:off x="7563975" y="258127"/>
            <a:ext cx="4288155" cy="6722745"/>
          </a:xfrm>
          <a:prstGeom prst="rect">
            <a:avLst/>
          </a:prstGeom>
        </p:spPr>
      </p:pic>
      <p:pic>
        <p:nvPicPr>
          <p:cNvPr id="3" name="Picture 2"/>
          <p:cNvPicPr>
            <a:picLocks noChangeAspect="1"/>
          </p:cNvPicPr>
          <p:nvPr/>
        </p:nvPicPr>
        <p:blipFill>
          <a:blip r:embed="rId5"/>
          <a:stretch>
            <a:fillRect/>
          </a:stretch>
        </p:blipFill>
        <p:spPr>
          <a:xfrm>
            <a:off x="1045095" y="1271245"/>
            <a:ext cx="8510754" cy="1042506"/>
          </a:xfrm>
          <a:prstGeom prst="rect">
            <a:avLst/>
          </a:prstGeom>
        </p:spPr>
      </p:pic>
    </p:spTree>
    <p:custDataLst>
      <p:tags r:id="rId1"/>
    </p:custData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80">
                                          <p:stCondLst>
                                            <p:cond delay="0"/>
                                          </p:stCondLst>
                                        </p:cTn>
                                        <p:tgtEl>
                                          <p:spTgt spid="2"/>
                                        </p:tgtEl>
                                      </p:cBhvr>
                                    </p:animEffect>
                                    <p:anim calcmode="lin" valueType="num">
                                      <p:cBhvr>
                                        <p:cTn id="13"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8" dur="26">
                                          <p:stCondLst>
                                            <p:cond delay="650"/>
                                          </p:stCondLst>
                                        </p:cTn>
                                        <p:tgtEl>
                                          <p:spTgt spid="2"/>
                                        </p:tgtEl>
                                      </p:cBhvr>
                                      <p:to x="100000" y="60000"/>
                                    </p:animScale>
                                    <p:animScale>
                                      <p:cBhvr>
                                        <p:cTn id="19" dur="166" decel="50000">
                                          <p:stCondLst>
                                            <p:cond delay="676"/>
                                          </p:stCondLst>
                                        </p:cTn>
                                        <p:tgtEl>
                                          <p:spTgt spid="2"/>
                                        </p:tgtEl>
                                      </p:cBhvr>
                                      <p:to x="100000" y="100000"/>
                                    </p:animScale>
                                    <p:animScale>
                                      <p:cBhvr>
                                        <p:cTn id="20" dur="26">
                                          <p:stCondLst>
                                            <p:cond delay="1312"/>
                                          </p:stCondLst>
                                        </p:cTn>
                                        <p:tgtEl>
                                          <p:spTgt spid="2"/>
                                        </p:tgtEl>
                                      </p:cBhvr>
                                      <p:to x="100000" y="80000"/>
                                    </p:animScale>
                                    <p:animScale>
                                      <p:cBhvr>
                                        <p:cTn id="21" dur="166" decel="50000">
                                          <p:stCondLst>
                                            <p:cond delay="1338"/>
                                          </p:stCondLst>
                                        </p:cTn>
                                        <p:tgtEl>
                                          <p:spTgt spid="2"/>
                                        </p:tgtEl>
                                      </p:cBhvr>
                                      <p:to x="100000" y="100000"/>
                                    </p:animScale>
                                    <p:animScale>
                                      <p:cBhvr>
                                        <p:cTn id="22" dur="26">
                                          <p:stCondLst>
                                            <p:cond delay="1642"/>
                                          </p:stCondLst>
                                        </p:cTn>
                                        <p:tgtEl>
                                          <p:spTgt spid="2"/>
                                        </p:tgtEl>
                                      </p:cBhvr>
                                      <p:to x="100000" y="90000"/>
                                    </p:animScale>
                                    <p:animScale>
                                      <p:cBhvr>
                                        <p:cTn id="23" dur="166" decel="50000">
                                          <p:stCondLst>
                                            <p:cond delay="1668"/>
                                          </p:stCondLst>
                                        </p:cTn>
                                        <p:tgtEl>
                                          <p:spTgt spid="2"/>
                                        </p:tgtEl>
                                      </p:cBhvr>
                                      <p:to x="100000" y="100000"/>
                                    </p:animScale>
                                    <p:animScale>
                                      <p:cBhvr>
                                        <p:cTn id="24" dur="26">
                                          <p:stCondLst>
                                            <p:cond delay="1808"/>
                                          </p:stCondLst>
                                        </p:cTn>
                                        <p:tgtEl>
                                          <p:spTgt spid="2"/>
                                        </p:tgtEl>
                                      </p:cBhvr>
                                      <p:to x="100000" y="95000"/>
                                    </p:animScale>
                                    <p:animScale>
                                      <p:cBhvr>
                                        <p:cTn id="25" dur="166" decel="50000">
                                          <p:stCondLst>
                                            <p:cond delay="1834"/>
                                          </p:stCondLst>
                                        </p:cTn>
                                        <p:tgtEl>
                                          <p:spTgt spid="2"/>
                                        </p:tgtEl>
                                      </p:cBhvr>
                                      <p:to x="100000" y="100000"/>
                                    </p:animScale>
                                  </p:childTnLst>
                                </p:cTn>
                              </p:par>
                            </p:childTnLst>
                          </p:cTn>
                        </p:par>
                        <p:par>
                          <p:cTn id="26" fill="hold">
                            <p:stCondLst>
                              <p:cond delay="2000"/>
                            </p:stCondLst>
                            <p:childTnLst>
                              <p:par>
                                <p:cTn id="27" presetID="22" presetClass="entr" presetSubtype="8" fill="hold" nodeType="after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wipe(left)">
                                      <p:cBhvr>
                                        <p:cTn id="2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形" descr="E:\006包图网\素材\064家长会\5d0sdc75bfbd77a.png5d0sdc75bfbd77a"/>
          <p:cNvPicPr>
            <a:picLocks noChangeAspect="1"/>
          </p:cNvPicPr>
          <p:nvPr>
            <p:custDataLst>
              <p:tags r:id="rId1"/>
            </p:custDataLst>
          </p:nvPr>
        </p:nvPicPr>
        <p:blipFill>
          <a:blip r:embed="rId3"/>
          <a:srcRect l="68116"/>
          <a:stretch>
            <a:fillRect/>
          </a:stretch>
        </p:blipFill>
        <p:spPr>
          <a:xfrm>
            <a:off x="7563975" y="258127"/>
            <a:ext cx="4288155" cy="6722745"/>
          </a:xfrm>
          <a:prstGeom prst="rect">
            <a:avLst/>
          </a:prstGeom>
        </p:spPr>
      </p:pic>
      <p:grpSp>
        <p:nvGrpSpPr>
          <p:cNvPr id="4" name="组合 7">
            <a:extLst>
              <a:ext uri="{FF2B5EF4-FFF2-40B4-BE49-F238E27FC236}">
                <a16:creationId xmlns:a16="http://schemas.microsoft.com/office/drawing/2014/main" id="{F7273840-0F51-172F-B65C-1942EFC88EBD}"/>
              </a:ext>
            </a:extLst>
          </p:cNvPr>
          <p:cNvGrpSpPr/>
          <p:nvPr/>
        </p:nvGrpSpPr>
        <p:grpSpPr>
          <a:xfrm>
            <a:off x="2036648" y="965545"/>
            <a:ext cx="7061804" cy="4964001"/>
            <a:chOff x="1804137" y="1407736"/>
            <a:chExt cx="7061804" cy="4964001"/>
          </a:xfrm>
        </p:grpSpPr>
        <p:sp>
          <p:nvSpPr>
            <p:cNvPr id="5" name="椭圆 4">
              <a:extLst>
                <a:ext uri="{FF2B5EF4-FFF2-40B4-BE49-F238E27FC236}">
                  <a16:creationId xmlns:a16="http://schemas.microsoft.com/office/drawing/2014/main" id="{78271EFF-B7C2-E865-0D55-497B4E2D5068}"/>
                </a:ext>
              </a:extLst>
            </p:cNvPr>
            <p:cNvSpPr/>
            <p:nvPr/>
          </p:nvSpPr>
          <p:spPr>
            <a:xfrm>
              <a:off x="1804137" y="1407736"/>
              <a:ext cx="7061804" cy="4605945"/>
            </a:xfrm>
            <a:custGeom>
              <a:avLst/>
              <a:gdLst>
                <a:gd name="connsiteX0" fmla="*/ 0 w 6388100"/>
                <a:gd name="connsiteY0" fmla="*/ 2038350 h 4076700"/>
                <a:gd name="connsiteX1" fmla="*/ 3194050 w 6388100"/>
                <a:gd name="connsiteY1" fmla="*/ 0 h 4076700"/>
                <a:gd name="connsiteX2" fmla="*/ 6388100 w 6388100"/>
                <a:gd name="connsiteY2" fmla="*/ 2038350 h 4076700"/>
                <a:gd name="connsiteX3" fmla="*/ 3194050 w 6388100"/>
                <a:gd name="connsiteY3" fmla="*/ 4076700 h 4076700"/>
                <a:gd name="connsiteX4" fmla="*/ 0 w 6388100"/>
                <a:gd name="connsiteY4" fmla="*/ 2038350 h 4076700"/>
                <a:gd name="connsiteX0" fmla="*/ 34305 w 6422405"/>
                <a:gd name="connsiteY0" fmla="*/ 2343150 h 4381500"/>
                <a:gd name="connsiteX1" fmla="*/ 2136155 w 6422405"/>
                <a:gd name="connsiteY1" fmla="*/ 0 h 4381500"/>
                <a:gd name="connsiteX2" fmla="*/ 6422405 w 6422405"/>
                <a:gd name="connsiteY2" fmla="*/ 2343150 h 4381500"/>
                <a:gd name="connsiteX3" fmla="*/ 3228355 w 6422405"/>
                <a:gd name="connsiteY3" fmla="*/ 4381500 h 4381500"/>
                <a:gd name="connsiteX4" fmla="*/ 34305 w 6422405"/>
                <a:gd name="connsiteY4" fmla="*/ 2343150 h 4381500"/>
                <a:gd name="connsiteX0" fmla="*/ 18857 w 6711757"/>
                <a:gd name="connsiteY0" fmla="*/ 2345646 h 4385735"/>
                <a:gd name="connsiteX1" fmla="*/ 2120707 w 6711757"/>
                <a:gd name="connsiteY1" fmla="*/ 2496 h 4385735"/>
                <a:gd name="connsiteX2" fmla="*/ 6711757 w 6711757"/>
                <a:gd name="connsiteY2" fmla="*/ 2002746 h 4385735"/>
                <a:gd name="connsiteX3" fmla="*/ 3212907 w 6711757"/>
                <a:gd name="connsiteY3" fmla="*/ 4383996 h 4385735"/>
                <a:gd name="connsiteX4" fmla="*/ 18857 w 6711757"/>
                <a:gd name="connsiteY4" fmla="*/ 2345646 h 4385735"/>
                <a:gd name="connsiteX0" fmla="*/ 18140 w 6774540"/>
                <a:gd name="connsiteY0" fmla="*/ 2578222 h 4393423"/>
                <a:gd name="connsiteX1" fmla="*/ 2183490 w 6774540"/>
                <a:gd name="connsiteY1" fmla="*/ 6472 h 4393423"/>
                <a:gd name="connsiteX2" fmla="*/ 6774540 w 6774540"/>
                <a:gd name="connsiteY2" fmla="*/ 2006722 h 4393423"/>
                <a:gd name="connsiteX3" fmla="*/ 3275690 w 6774540"/>
                <a:gd name="connsiteY3" fmla="*/ 4387972 h 4393423"/>
                <a:gd name="connsiteX4" fmla="*/ 18140 w 6774540"/>
                <a:gd name="connsiteY4" fmla="*/ 2578222 h 4393423"/>
                <a:gd name="connsiteX0" fmla="*/ 603 w 6757003"/>
                <a:gd name="connsiteY0" fmla="*/ 2578222 h 4398233"/>
                <a:gd name="connsiteX1" fmla="*/ 2165953 w 6757003"/>
                <a:gd name="connsiteY1" fmla="*/ 6472 h 4398233"/>
                <a:gd name="connsiteX2" fmla="*/ 6757003 w 6757003"/>
                <a:gd name="connsiteY2" fmla="*/ 2006722 h 4398233"/>
                <a:gd name="connsiteX3" fmla="*/ 3258153 w 6757003"/>
                <a:gd name="connsiteY3" fmla="*/ 4387972 h 4398233"/>
                <a:gd name="connsiteX4" fmla="*/ 603 w 6757003"/>
                <a:gd name="connsiteY4" fmla="*/ 2578222 h 4398233"/>
                <a:gd name="connsiteX0" fmla="*/ 603 w 6757003"/>
                <a:gd name="connsiteY0" fmla="*/ 2587133 h 4407144"/>
                <a:gd name="connsiteX1" fmla="*/ 2165953 w 6757003"/>
                <a:gd name="connsiteY1" fmla="*/ 15383 h 4407144"/>
                <a:gd name="connsiteX2" fmla="*/ 6757003 w 6757003"/>
                <a:gd name="connsiteY2" fmla="*/ 2015633 h 4407144"/>
                <a:gd name="connsiteX3" fmla="*/ 3258153 w 6757003"/>
                <a:gd name="connsiteY3" fmla="*/ 4396883 h 4407144"/>
                <a:gd name="connsiteX4" fmla="*/ 603 w 6757003"/>
                <a:gd name="connsiteY4" fmla="*/ 2587133 h 44071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57003" h="4407144">
                  <a:moveTo>
                    <a:pt x="603" y="2587133"/>
                  </a:moveTo>
                  <a:cubicBezTo>
                    <a:pt x="-29030" y="1247283"/>
                    <a:pt x="1039886" y="110633"/>
                    <a:pt x="2165953" y="15383"/>
                  </a:cubicBezTo>
                  <a:cubicBezTo>
                    <a:pt x="3292020" y="-79867"/>
                    <a:pt x="6718903" y="229483"/>
                    <a:pt x="6757003" y="2015633"/>
                  </a:cubicBezTo>
                  <a:cubicBezTo>
                    <a:pt x="6757003" y="3141383"/>
                    <a:pt x="4384220" y="4301633"/>
                    <a:pt x="3258153" y="4396883"/>
                  </a:cubicBezTo>
                  <a:cubicBezTo>
                    <a:pt x="2132086" y="4492133"/>
                    <a:pt x="30236" y="3926983"/>
                    <a:pt x="603" y="2587133"/>
                  </a:cubicBezTo>
                  <a:close/>
                </a:path>
              </a:pathLst>
            </a:custGeom>
            <a:solidFill>
              <a:srgbClr val="FFC000"/>
            </a:solidFill>
            <a:ln w="3492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3">
              <a:extLst>
                <a:ext uri="{FF2B5EF4-FFF2-40B4-BE49-F238E27FC236}">
                  <a16:creationId xmlns:a16="http://schemas.microsoft.com/office/drawing/2014/main" id="{CB79ADB1-B7B6-F1EA-32E9-A1735B9BE79A}"/>
                </a:ext>
              </a:extLst>
            </p:cNvPr>
            <p:cNvSpPr/>
            <p:nvPr/>
          </p:nvSpPr>
          <p:spPr>
            <a:xfrm>
              <a:off x="2121911" y="2207874"/>
              <a:ext cx="5458371" cy="607923"/>
            </a:xfrm>
            <a:prstGeom prst="rect">
              <a:avLst/>
            </a:prstGeom>
          </p:spPr>
          <p:txBody>
            <a:bodyPr vert="horz" wrap="square">
              <a:spAutoFit/>
            </a:bodyPr>
            <a:lstStyle/>
            <a:p>
              <a:pPr marL="0" marR="0" lvl="0" indent="0" algn="ctr" defTabSz="914400" rtl="0" eaLnBrk="1" fontAlgn="auto" latinLnBrk="0" hangingPunct="1">
                <a:lnSpc>
                  <a:spcPct val="200000"/>
                </a:lnSpc>
                <a:spcBef>
                  <a:spcPts val="0"/>
                </a:spcBef>
                <a:spcAft>
                  <a:spcPts val="0"/>
                </a:spcAft>
                <a:buClrTx/>
                <a:buSzTx/>
                <a:buFontTx/>
                <a:buNone/>
                <a:tabLst/>
                <a:defRPr/>
              </a:pPr>
              <a:endParaRPr kumimoji="0" lang="zh-CN" altLang="en-US" sz="2000" b="0" i="0" u="none" strike="noStrike" kern="1200" cap="none" spc="0" normalizeH="0" baseline="0" noProof="0" dirty="0">
                <a:ln>
                  <a:noFill/>
                </a:ln>
                <a:solidFill>
                  <a:prstClr val="black"/>
                </a:solidFill>
                <a:effectLst/>
                <a:uLnTx/>
                <a:uFillTx/>
                <a:latin typeface="思源宋体 CN Medium" panose="02020500000000000000" pitchFamily="18" charset="-122"/>
                <a:ea typeface="思源宋体 CN Medium" panose="02020500000000000000" pitchFamily="18" charset="-122"/>
                <a:sym typeface="思源黑体" panose="020B0500000000000000" pitchFamily="34" charset="-122"/>
              </a:endParaRPr>
            </a:p>
          </p:txBody>
        </p:sp>
        <p:pic>
          <p:nvPicPr>
            <p:cNvPr id="7" name="图片 6">
              <a:extLst>
                <a:ext uri="{FF2B5EF4-FFF2-40B4-BE49-F238E27FC236}">
                  <a16:creationId xmlns:a16="http://schemas.microsoft.com/office/drawing/2014/main" id="{59A0E5D9-792B-E3CE-B08E-ECC0FB6B263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86376" y="4377831"/>
              <a:ext cx="1993906" cy="1993906"/>
            </a:xfrm>
            <a:prstGeom prst="rect">
              <a:avLst/>
            </a:prstGeom>
          </p:spPr>
        </p:pic>
      </p:grpSp>
      <p:pic>
        <p:nvPicPr>
          <p:cNvPr id="2" name="Picture 1"/>
          <p:cNvPicPr>
            <a:picLocks noChangeAspect="1"/>
          </p:cNvPicPr>
          <p:nvPr/>
        </p:nvPicPr>
        <p:blipFill>
          <a:blip r:embed="rId5"/>
          <a:stretch>
            <a:fillRect/>
          </a:stretch>
        </p:blipFill>
        <p:spPr>
          <a:xfrm>
            <a:off x="1063383" y="2310254"/>
            <a:ext cx="8510754" cy="1688738"/>
          </a:xfrm>
          <a:prstGeom prst="rect">
            <a:avLst/>
          </a:prstGeom>
        </p:spPr>
      </p:pic>
    </p:spTree>
    <p:extLst>
      <p:ext uri="{BB962C8B-B14F-4D97-AF65-F5344CB8AC3E}">
        <p14:creationId xmlns:p14="http://schemas.microsoft.com/office/powerpoint/2010/main" val="14708954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80">
                                          <p:stCondLst>
                                            <p:cond delay="0"/>
                                          </p:stCondLst>
                                        </p:cTn>
                                        <p:tgtEl>
                                          <p:spTgt spid="4"/>
                                        </p:tgtEl>
                                      </p:cBhvr>
                                    </p:animEffect>
                                    <p:anim calcmode="lin" valueType="num">
                                      <p:cBhvr>
                                        <p:cTn id="13"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8" dur="26">
                                          <p:stCondLst>
                                            <p:cond delay="650"/>
                                          </p:stCondLst>
                                        </p:cTn>
                                        <p:tgtEl>
                                          <p:spTgt spid="4"/>
                                        </p:tgtEl>
                                      </p:cBhvr>
                                      <p:to x="100000" y="60000"/>
                                    </p:animScale>
                                    <p:animScale>
                                      <p:cBhvr>
                                        <p:cTn id="19" dur="166" decel="50000">
                                          <p:stCondLst>
                                            <p:cond delay="676"/>
                                          </p:stCondLst>
                                        </p:cTn>
                                        <p:tgtEl>
                                          <p:spTgt spid="4"/>
                                        </p:tgtEl>
                                      </p:cBhvr>
                                      <p:to x="100000" y="100000"/>
                                    </p:animScale>
                                    <p:animScale>
                                      <p:cBhvr>
                                        <p:cTn id="20" dur="26">
                                          <p:stCondLst>
                                            <p:cond delay="1312"/>
                                          </p:stCondLst>
                                        </p:cTn>
                                        <p:tgtEl>
                                          <p:spTgt spid="4"/>
                                        </p:tgtEl>
                                      </p:cBhvr>
                                      <p:to x="100000" y="80000"/>
                                    </p:animScale>
                                    <p:animScale>
                                      <p:cBhvr>
                                        <p:cTn id="21" dur="166" decel="50000">
                                          <p:stCondLst>
                                            <p:cond delay="1338"/>
                                          </p:stCondLst>
                                        </p:cTn>
                                        <p:tgtEl>
                                          <p:spTgt spid="4"/>
                                        </p:tgtEl>
                                      </p:cBhvr>
                                      <p:to x="100000" y="100000"/>
                                    </p:animScale>
                                    <p:animScale>
                                      <p:cBhvr>
                                        <p:cTn id="22" dur="26">
                                          <p:stCondLst>
                                            <p:cond delay="1642"/>
                                          </p:stCondLst>
                                        </p:cTn>
                                        <p:tgtEl>
                                          <p:spTgt spid="4"/>
                                        </p:tgtEl>
                                      </p:cBhvr>
                                      <p:to x="100000" y="90000"/>
                                    </p:animScale>
                                    <p:animScale>
                                      <p:cBhvr>
                                        <p:cTn id="23" dur="166" decel="50000">
                                          <p:stCondLst>
                                            <p:cond delay="1668"/>
                                          </p:stCondLst>
                                        </p:cTn>
                                        <p:tgtEl>
                                          <p:spTgt spid="4"/>
                                        </p:tgtEl>
                                      </p:cBhvr>
                                      <p:to x="100000" y="100000"/>
                                    </p:animScale>
                                    <p:animScale>
                                      <p:cBhvr>
                                        <p:cTn id="24" dur="26">
                                          <p:stCondLst>
                                            <p:cond delay="1808"/>
                                          </p:stCondLst>
                                        </p:cTn>
                                        <p:tgtEl>
                                          <p:spTgt spid="4"/>
                                        </p:tgtEl>
                                      </p:cBhvr>
                                      <p:to x="100000" y="95000"/>
                                    </p:animScale>
                                    <p:animScale>
                                      <p:cBhvr>
                                        <p:cTn id="25" dur="166" decel="50000">
                                          <p:stCondLst>
                                            <p:cond delay="1834"/>
                                          </p:stCondLst>
                                        </p:cTn>
                                        <p:tgtEl>
                                          <p:spTgt spid="4"/>
                                        </p:tgtEl>
                                      </p:cBhvr>
                                      <p:to x="100000" y="100000"/>
                                    </p:animScale>
                                  </p:childTnLst>
                                </p:cTn>
                              </p:par>
                              <p:par>
                                <p:cTn id="26" presetID="26" presetClass="entr" presetSubtype="0" fill="hold" nodeType="with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wipe(down)">
                                      <p:cBhvr>
                                        <p:cTn id="28" dur="580">
                                          <p:stCondLst>
                                            <p:cond delay="0"/>
                                          </p:stCondLst>
                                        </p:cTn>
                                        <p:tgtEl>
                                          <p:spTgt spid="2"/>
                                        </p:tgtEl>
                                      </p:cBhvr>
                                    </p:animEffect>
                                    <p:anim calcmode="lin" valueType="num">
                                      <p:cBhvr>
                                        <p:cTn id="29"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30"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31"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32"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33"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34" dur="26">
                                          <p:stCondLst>
                                            <p:cond delay="650"/>
                                          </p:stCondLst>
                                        </p:cTn>
                                        <p:tgtEl>
                                          <p:spTgt spid="2"/>
                                        </p:tgtEl>
                                      </p:cBhvr>
                                      <p:to x="100000" y="60000"/>
                                    </p:animScale>
                                    <p:animScale>
                                      <p:cBhvr>
                                        <p:cTn id="35" dur="166" decel="50000">
                                          <p:stCondLst>
                                            <p:cond delay="676"/>
                                          </p:stCondLst>
                                        </p:cTn>
                                        <p:tgtEl>
                                          <p:spTgt spid="2"/>
                                        </p:tgtEl>
                                      </p:cBhvr>
                                      <p:to x="100000" y="100000"/>
                                    </p:animScale>
                                    <p:animScale>
                                      <p:cBhvr>
                                        <p:cTn id="36" dur="26">
                                          <p:stCondLst>
                                            <p:cond delay="1312"/>
                                          </p:stCondLst>
                                        </p:cTn>
                                        <p:tgtEl>
                                          <p:spTgt spid="2"/>
                                        </p:tgtEl>
                                      </p:cBhvr>
                                      <p:to x="100000" y="80000"/>
                                    </p:animScale>
                                    <p:animScale>
                                      <p:cBhvr>
                                        <p:cTn id="37" dur="166" decel="50000">
                                          <p:stCondLst>
                                            <p:cond delay="1338"/>
                                          </p:stCondLst>
                                        </p:cTn>
                                        <p:tgtEl>
                                          <p:spTgt spid="2"/>
                                        </p:tgtEl>
                                      </p:cBhvr>
                                      <p:to x="100000" y="100000"/>
                                    </p:animScale>
                                    <p:animScale>
                                      <p:cBhvr>
                                        <p:cTn id="38" dur="26">
                                          <p:stCondLst>
                                            <p:cond delay="1642"/>
                                          </p:stCondLst>
                                        </p:cTn>
                                        <p:tgtEl>
                                          <p:spTgt spid="2"/>
                                        </p:tgtEl>
                                      </p:cBhvr>
                                      <p:to x="100000" y="90000"/>
                                    </p:animScale>
                                    <p:animScale>
                                      <p:cBhvr>
                                        <p:cTn id="39" dur="166" decel="50000">
                                          <p:stCondLst>
                                            <p:cond delay="1668"/>
                                          </p:stCondLst>
                                        </p:cTn>
                                        <p:tgtEl>
                                          <p:spTgt spid="2"/>
                                        </p:tgtEl>
                                      </p:cBhvr>
                                      <p:to x="100000" y="100000"/>
                                    </p:animScale>
                                    <p:animScale>
                                      <p:cBhvr>
                                        <p:cTn id="40" dur="26">
                                          <p:stCondLst>
                                            <p:cond delay="1808"/>
                                          </p:stCondLst>
                                        </p:cTn>
                                        <p:tgtEl>
                                          <p:spTgt spid="2"/>
                                        </p:tgtEl>
                                      </p:cBhvr>
                                      <p:to x="100000" y="95000"/>
                                    </p:animScale>
                                    <p:animScale>
                                      <p:cBhvr>
                                        <p:cTn id="41" dur="166" decel="50000">
                                          <p:stCondLst>
                                            <p:cond delay="1834"/>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305201" y="1158092"/>
            <a:ext cx="9914487" cy="4083169"/>
          </a:xfrm>
          <a:prstGeom prst="rect">
            <a:avLst/>
          </a:prstGeom>
        </p:spPr>
        <p:txBody>
          <a:bodyPr wrap="square">
            <a:spAutoFit/>
          </a:bodyPr>
          <a:lstStyle/>
          <a:p>
            <a:pPr algn="just">
              <a:spcBef>
                <a:spcPts val="240"/>
              </a:spcBef>
              <a:spcAft>
                <a:spcPts val="240"/>
              </a:spcAft>
            </a:pPr>
            <a:r>
              <a:rPr lang="vi-VN" sz="3200"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Thời Hùng Vương có rất nhiều truyền thuyết được lưu truyền đến ngày nay. Các truyền thuyết đều nhằm tôn vinh công lao dựng nước của các Vua Hùng. </a:t>
            </a:r>
          </a:p>
          <a:p>
            <a:pPr algn="just">
              <a:spcBef>
                <a:spcPts val="240"/>
              </a:spcBef>
              <a:spcAft>
                <a:spcPts val="240"/>
              </a:spcAft>
            </a:pPr>
            <a:r>
              <a:rPr lang="vi-VN" sz="3200"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Bác Hồ đã căn dặn chúng ta: Các Vua Hùng có công dựng nước, Bác cháu ta phải cùng nhau giữ lấy nước, vì thế, với mỗi chúng ta, tùy vào khả năng và điều kiện của mình, hãy chung tay góp sức giữ gìn và quảng bá cho khu di tích Đền Hùng và lễ giỗ Tổ Hùng Vương.</a:t>
            </a:r>
            <a:endParaRPr lang="en-US" sz="3200" dirty="0">
              <a:effectLst/>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35523210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13" descr="ce1ed7f935192fceca30dfb2bcebe602"/>
          <p:cNvPicPr>
            <a:picLocks noChangeAspect="1"/>
          </p:cNvPicPr>
          <p:nvPr/>
        </p:nvPicPr>
        <p:blipFill>
          <a:blip r:embed="rId2"/>
          <a:srcRect l="11188" t="20367" r="10619" b="19944"/>
          <a:stretch>
            <a:fillRect/>
          </a:stretch>
        </p:blipFill>
        <p:spPr>
          <a:xfrm>
            <a:off x="1125259" y="1285833"/>
            <a:ext cx="9311832" cy="4667334"/>
          </a:xfrm>
          <a:prstGeom prst="rect">
            <a:avLst/>
          </a:prstGeom>
        </p:spPr>
      </p:pic>
      <p:pic>
        <p:nvPicPr>
          <p:cNvPr id="2" name="Picture 1"/>
          <p:cNvPicPr>
            <a:picLocks noChangeAspect="1"/>
          </p:cNvPicPr>
          <p:nvPr/>
        </p:nvPicPr>
        <p:blipFill>
          <a:blip r:embed="rId3"/>
          <a:stretch>
            <a:fillRect/>
          </a:stretch>
        </p:blipFill>
        <p:spPr>
          <a:xfrm>
            <a:off x="1206601" y="2261516"/>
            <a:ext cx="9394750" cy="2298391"/>
          </a:xfrm>
          <a:prstGeom prst="rect">
            <a:avLst/>
          </a:prstGeom>
        </p:spPr>
      </p:pic>
    </p:spTree>
    <p:extLst>
      <p:ext uri="{BB962C8B-B14F-4D97-AF65-F5344CB8AC3E}">
        <p14:creationId xmlns:p14="http://schemas.microsoft.com/office/powerpoint/2010/main" val="3879294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1">
            <a:extLst>
              <a:ext uri="{FF2B5EF4-FFF2-40B4-BE49-F238E27FC236}">
                <a16:creationId xmlns:a16="http://schemas.microsoft.com/office/drawing/2014/main" id="{83162203-BC7C-46AD-90E6-1F83F8F73ACF}"/>
              </a:ext>
            </a:extLst>
          </p:cNvPr>
          <p:cNvPicPr>
            <a:picLocks noChangeAspect="1"/>
          </p:cNvPicPr>
          <p:nvPr/>
        </p:nvPicPr>
        <p:blipFill>
          <a:blip r:embed="rId2"/>
          <a:stretch>
            <a:fillRect/>
          </a:stretch>
        </p:blipFill>
        <p:spPr>
          <a:xfrm>
            <a:off x="1308029" y="791715"/>
            <a:ext cx="9491035" cy="5077693"/>
          </a:xfrm>
          <a:prstGeom prst="rect">
            <a:avLst/>
          </a:prstGeom>
        </p:spPr>
      </p:pic>
      <p:sp>
        <p:nvSpPr>
          <p:cNvPr id="2" name="Rectangle 1"/>
          <p:cNvSpPr/>
          <p:nvPr/>
        </p:nvSpPr>
        <p:spPr>
          <a:xfrm>
            <a:off x="2171282" y="2433521"/>
            <a:ext cx="7969414" cy="2123658"/>
          </a:xfrm>
          <a:prstGeom prst="rect">
            <a:avLst/>
          </a:prstGeom>
        </p:spPr>
        <p:txBody>
          <a:bodyPr wrap="square">
            <a:spAutoFit/>
          </a:bodyPr>
          <a:lstStyle/>
          <a:p>
            <a:pPr algn="ctr"/>
            <a:r>
              <a:rPr lang="vi-VN" sz="4400" b="1"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Kể lại một truyền thuyết mà em thích theo hình thức đóng vai hoặc kể chuyện theo tranh.</a:t>
            </a:r>
            <a:endParaRPr lang="en-US" sz="4400" b="1" i="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5421620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13" descr="ce1ed7f935192fceca30dfb2bcebe602"/>
          <p:cNvPicPr>
            <a:picLocks noChangeAspect="1"/>
          </p:cNvPicPr>
          <p:nvPr/>
        </p:nvPicPr>
        <p:blipFill>
          <a:blip r:embed="rId2"/>
          <a:srcRect l="11188" t="20367" r="10619" b="19944"/>
          <a:stretch>
            <a:fillRect/>
          </a:stretch>
        </p:blipFill>
        <p:spPr>
          <a:xfrm>
            <a:off x="1125259" y="1285833"/>
            <a:ext cx="9311832" cy="4667334"/>
          </a:xfrm>
          <a:prstGeom prst="rect">
            <a:avLst/>
          </a:prstGeom>
        </p:spPr>
      </p:pic>
      <p:pic>
        <p:nvPicPr>
          <p:cNvPr id="2" name="Picture 1"/>
          <p:cNvPicPr>
            <a:picLocks noChangeAspect="1"/>
          </p:cNvPicPr>
          <p:nvPr/>
        </p:nvPicPr>
        <p:blipFill>
          <a:blip r:embed="rId3"/>
          <a:stretch>
            <a:fillRect/>
          </a:stretch>
        </p:blipFill>
        <p:spPr>
          <a:xfrm>
            <a:off x="822553" y="2115212"/>
            <a:ext cx="9394750" cy="2298391"/>
          </a:xfrm>
          <a:prstGeom prst="rect">
            <a:avLst/>
          </a:prstGeom>
        </p:spPr>
      </p:pic>
    </p:spTree>
    <p:extLst>
      <p:ext uri="{BB962C8B-B14F-4D97-AF65-F5344CB8AC3E}">
        <p14:creationId xmlns:p14="http://schemas.microsoft.com/office/powerpoint/2010/main" val="5245689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additive="base">
                                        <p:cTn id="14" dur="500" fill="hold"/>
                                        <p:tgtEl>
                                          <p:spTgt spid="2"/>
                                        </p:tgtEl>
                                        <p:attrNameLst>
                                          <p:attrName>ppt_x</p:attrName>
                                        </p:attrNameLst>
                                      </p:cBhvr>
                                      <p:tavLst>
                                        <p:tav tm="0">
                                          <p:val>
                                            <p:strVal val="#ppt_x"/>
                                          </p:val>
                                        </p:tav>
                                        <p:tav tm="100000">
                                          <p:val>
                                            <p:strVal val="#ppt_x"/>
                                          </p:val>
                                        </p:tav>
                                      </p:tavLst>
                                    </p:anim>
                                    <p:anim calcmode="lin" valueType="num">
                                      <p:cBhvr additive="base">
                                        <p:cTn id="15"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12"/>
          <p:cNvSpPr/>
          <p:nvPr/>
        </p:nvSpPr>
        <p:spPr>
          <a:xfrm>
            <a:off x="2173143" y="1549722"/>
            <a:ext cx="7915564" cy="4139556"/>
          </a:xfrm>
          <a:custGeom>
            <a:avLst/>
            <a:gdLst>
              <a:gd name="connsiteX0" fmla="*/ 0 w 3881120"/>
              <a:gd name="connsiteY0" fmla="*/ 572358 h 3434080"/>
              <a:gd name="connsiteX1" fmla="*/ 572358 w 3881120"/>
              <a:gd name="connsiteY1" fmla="*/ 0 h 3434080"/>
              <a:gd name="connsiteX2" fmla="*/ 3308762 w 3881120"/>
              <a:gd name="connsiteY2" fmla="*/ 0 h 3434080"/>
              <a:gd name="connsiteX3" fmla="*/ 3881120 w 3881120"/>
              <a:gd name="connsiteY3" fmla="*/ 572358 h 3434080"/>
              <a:gd name="connsiteX4" fmla="*/ 3881120 w 3881120"/>
              <a:gd name="connsiteY4" fmla="*/ 2861722 h 3434080"/>
              <a:gd name="connsiteX5" fmla="*/ 3308762 w 3881120"/>
              <a:gd name="connsiteY5" fmla="*/ 3434080 h 3434080"/>
              <a:gd name="connsiteX6" fmla="*/ 572358 w 3881120"/>
              <a:gd name="connsiteY6" fmla="*/ 3434080 h 3434080"/>
              <a:gd name="connsiteX7" fmla="*/ 0 w 3881120"/>
              <a:gd name="connsiteY7" fmla="*/ 2861722 h 3434080"/>
              <a:gd name="connsiteX8" fmla="*/ 0 w 3881120"/>
              <a:gd name="connsiteY8" fmla="*/ 572358 h 3434080"/>
              <a:gd name="connsiteX0" fmla="*/ 0 w 3881120"/>
              <a:gd name="connsiteY0" fmla="*/ 572358 h 3434080"/>
              <a:gd name="connsiteX1" fmla="*/ 572358 w 3881120"/>
              <a:gd name="connsiteY1" fmla="*/ 0 h 3434080"/>
              <a:gd name="connsiteX2" fmla="*/ 3308762 w 3881120"/>
              <a:gd name="connsiteY2" fmla="*/ 0 h 3434080"/>
              <a:gd name="connsiteX3" fmla="*/ 3881120 w 3881120"/>
              <a:gd name="connsiteY3" fmla="*/ 572358 h 3434080"/>
              <a:gd name="connsiteX4" fmla="*/ 3881120 w 3881120"/>
              <a:gd name="connsiteY4" fmla="*/ 2861722 h 3434080"/>
              <a:gd name="connsiteX5" fmla="*/ 3308762 w 3881120"/>
              <a:gd name="connsiteY5" fmla="*/ 3434080 h 3434080"/>
              <a:gd name="connsiteX6" fmla="*/ 572358 w 3881120"/>
              <a:gd name="connsiteY6" fmla="*/ 3434080 h 3434080"/>
              <a:gd name="connsiteX7" fmla="*/ 0 w 3881120"/>
              <a:gd name="connsiteY7" fmla="*/ 2861722 h 3434080"/>
              <a:gd name="connsiteX8" fmla="*/ 0 w 3881120"/>
              <a:gd name="connsiteY8" fmla="*/ 572358 h 3434080"/>
              <a:gd name="connsiteX0" fmla="*/ 0 w 3881120"/>
              <a:gd name="connsiteY0" fmla="*/ 572358 h 3434080"/>
              <a:gd name="connsiteX1" fmla="*/ 572358 w 3881120"/>
              <a:gd name="connsiteY1" fmla="*/ 0 h 3434080"/>
              <a:gd name="connsiteX2" fmla="*/ 3308762 w 3881120"/>
              <a:gd name="connsiteY2" fmla="*/ 0 h 3434080"/>
              <a:gd name="connsiteX3" fmla="*/ 3881120 w 3881120"/>
              <a:gd name="connsiteY3" fmla="*/ 572358 h 3434080"/>
              <a:gd name="connsiteX4" fmla="*/ 3881120 w 3881120"/>
              <a:gd name="connsiteY4" fmla="*/ 2861722 h 3434080"/>
              <a:gd name="connsiteX5" fmla="*/ 3308762 w 3881120"/>
              <a:gd name="connsiteY5" fmla="*/ 3434080 h 3434080"/>
              <a:gd name="connsiteX6" fmla="*/ 572358 w 3881120"/>
              <a:gd name="connsiteY6" fmla="*/ 3434080 h 3434080"/>
              <a:gd name="connsiteX7" fmla="*/ 0 w 3881120"/>
              <a:gd name="connsiteY7" fmla="*/ 2861722 h 3434080"/>
              <a:gd name="connsiteX8" fmla="*/ 0 w 3881120"/>
              <a:gd name="connsiteY8" fmla="*/ 572358 h 3434080"/>
              <a:gd name="connsiteX0" fmla="*/ 0 w 3881120"/>
              <a:gd name="connsiteY0" fmla="*/ 572358 h 3434080"/>
              <a:gd name="connsiteX1" fmla="*/ 572358 w 3881120"/>
              <a:gd name="connsiteY1" fmla="*/ 0 h 3434080"/>
              <a:gd name="connsiteX2" fmla="*/ 3308762 w 3881120"/>
              <a:gd name="connsiteY2" fmla="*/ 0 h 3434080"/>
              <a:gd name="connsiteX3" fmla="*/ 3881120 w 3881120"/>
              <a:gd name="connsiteY3" fmla="*/ 572358 h 3434080"/>
              <a:gd name="connsiteX4" fmla="*/ 3881120 w 3881120"/>
              <a:gd name="connsiteY4" fmla="*/ 2861722 h 3434080"/>
              <a:gd name="connsiteX5" fmla="*/ 3308762 w 3881120"/>
              <a:gd name="connsiteY5" fmla="*/ 3434080 h 3434080"/>
              <a:gd name="connsiteX6" fmla="*/ 572358 w 3881120"/>
              <a:gd name="connsiteY6" fmla="*/ 3434080 h 3434080"/>
              <a:gd name="connsiteX7" fmla="*/ 0 w 3881120"/>
              <a:gd name="connsiteY7" fmla="*/ 2861722 h 3434080"/>
              <a:gd name="connsiteX8" fmla="*/ 0 w 3881120"/>
              <a:gd name="connsiteY8" fmla="*/ 572358 h 3434080"/>
              <a:gd name="connsiteX0" fmla="*/ 0 w 3881120"/>
              <a:gd name="connsiteY0" fmla="*/ 572358 h 3434080"/>
              <a:gd name="connsiteX1" fmla="*/ 572358 w 3881120"/>
              <a:gd name="connsiteY1" fmla="*/ 0 h 3434080"/>
              <a:gd name="connsiteX2" fmla="*/ 3308762 w 3881120"/>
              <a:gd name="connsiteY2" fmla="*/ 0 h 3434080"/>
              <a:gd name="connsiteX3" fmla="*/ 3881120 w 3881120"/>
              <a:gd name="connsiteY3" fmla="*/ 572358 h 3434080"/>
              <a:gd name="connsiteX4" fmla="*/ 3881120 w 3881120"/>
              <a:gd name="connsiteY4" fmla="*/ 2861722 h 3434080"/>
              <a:gd name="connsiteX5" fmla="*/ 3308762 w 3881120"/>
              <a:gd name="connsiteY5" fmla="*/ 3434080 h 3434080"/>
              <a:gd name="connsiteX6" fmla="*/ 572358 w 3881120"/>
              <a:gd name="connsiteY6" fmla="*/ 3434080 h 3434080"/>
              <a:gd name="connsiteX7" fmla="*/ 0 w 3881120"/>
              <a:gd name="connsiteY7" fmla="*/ 2861722 h 3434080"/>
              <a:gd name="connsiteX8" fmla="*/ 0 w 3881120"/>
              <a:gd name="connsiteY8" fmla="*/ 572358 h 3434080"/>
              <a:gd name="connsiteX0" fmla="*/ 0 w 3881120"/>
              <a:gd name="connsiteY0" fmla="*/ 572358 h 3434080"/>
              <a:gd name="connsiteX1" fmla="*/ 572358 w 3881120"/>
              <a:gd name="connsiteY1" fmla="*/ 0 h 3434080"/>
              <a:gd name="connsiteX2" fmla="*/ 3308762 w 3881120"/>
              <a:gd name="connsiteY2" fmla="*/ 0 h 3434080"/>
              <a:gd name="connsiteX3" fmla="*/ 3881120 w 3881120"/>
              <a:gd name="connsiteY3" fmla="*/ 572358 h 3434080"/>
              <a:gd name="connsiteX4" fmla="*/ 3881120 w 3881120"/>
              <a:gd name="connsiteY4" fmla="*/ 2861722 h 3434080"/>
              <a:gd name="connsiteX5" fmla="*/ 3308762 w 3881120"/>
              <a:gd name="connsiteY5" fmla="*/ 3434080 h 3434080"/>
              <a:gd name="connsiteX6" fmla="*/ 572358 w 3881120"/>
              <a:gd name="connsiteY6" fmla="*/ 3434080 h 3434080"/>
              <a:gd name="connsiteX7" fmla="*/ 0 w 3881120"/>
              <a:gd name="connsiteY7" fmla="*/ 2861722 h 3434080"/>
              <a:gd name="connsiteX8" fmla="*/ 0 w 3881120"/>
              <a:gd name="connsiteY8" fmla="*/ 572358 h 3434080"/>
              <a:gd name="connsiteX0" fmla="*/ 0 w 3881120"/>
              <a:gd name="connsiteY0" fmla="*/ 572358 h 3434080"/>
              <a:gd name="connsiteX1" fmla="*/ 572358 w 3881120"/>
              <a:gd name="connsiteY1" fmla="*/ 0 h 3434080"/>
              <a:gd name="connsiteX2" fmla="*/ 3308762 w 3881120"/>
              <a:gd name="connsiteY2" fmla="*/ 0 h 3434080"/>
              <a:gd name="connsiteX3" fmla="*/ 3881120 w 3881120"/>
              <a:gd name="connsiteY3" fmla="*/ 572358 h 3434080"/>
              <a:gd name="connsiteX4" fmla="*/ 3881120 w 3881120"/>
              <a:gd name="connsiteY4" fmla="*/ 2861722 h 3434080"/>
              <a:gd name="connsiteX5" fmla="*/ 3308762 w 3881120"/>
              <a:gd name="connsiteY5" fmla="*/ 3434080 h 3434080"/>
              <a:gd name="connsiteX6" fmla="*/ 572358 w 3881120"/>
              <a:gd name="connsiteY6" fmla="*/ 3434080 h 3434080"/>
              <a:gd name="connsiteX7" fmla="*/ 0 w 3881120"/>
              <a:gd name="connsiteY7" fmla="*/ 2861722 h 3434080"/>
              <a:gd name="connsiteX8" fmla="*/ 0 w 3881120"/>
              <a:gd name="connsiteY8" fmla="*/ 572358 h 3434080"/>
              <a:gd name="connsiteX0" fmla="*/ 0 w 3881120"/>
              <a:gd name="connsiteY0" fmla="*/ 572358 h 3434080"/>
              <a:gd name="connsiteX1" fmla="*/ 572358 w 3881120"/>
              <a:gd name="connsiteY1" fmla="*/ 0 h 3434080"/>
              <a:gd name="connsiteX2" fmla="*/ 3308762 w 3881120"/>
              <a:gd name="connsiteY2" fmla="*/ 0 h 3434080"/>
              <a:gd name="connsiteX3" fmla="*/ 3881120 w 3881120"/>
              <a:gd name="connsiteY3" fmla="*/ 572358 h 3434080"/>
              <a:gd name="connsiteX4" fmla="*/ 3881120 w 3881120"/>
              <a:gd name="connsiteY4" fmla="*/ 2861722 h 3434080"/>
              <a:gd name="connsiteX5" fmla="*/ 3308762 w 3881120"/>
              <a:gd name="connsiteY5" fmla="*/ 3434080 h 3434080"/>
              <a:gd name="connsiteX6" fmla="*/ 572358 w 3881120"/>
              <a:gd name="connsiteY6" fmla="*/ 3434080 h 3434080"/>
              <a:gd name="connsiteX7" fmla="*/ 0 w 3881120"/>
              <a:gd name="connsiteY7" fmla="*/ 2861722 h 3434080"/>
              <a:gd name="connsiteX8" fmla="*/ 0 w 3881120"/>
              <a:gd name="connsiteY8" fmla="*/ 572358 h 3434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81120" h="3434080">
                <a:moveTo>
                  <a:pt x="0" y="572358"/>
                </a:moveTo>
                <a:cubicBezTo>
                  <a:pt x="0" y="256253"/>
                  <a:pt x="256253" y="0"/>
                  <a:pt x="572358" y="0"/>
                </a:cubicBezTo>
                <a:cubicBezTo>
                  <a:pt x="1159373" y="182880"/>
                  <a:pt x="2396627" y="0"/>
                  <a:pt x="3308762" y="0"/>
                </a:cubicBezTo>
                <a:cubicBezTo>
                  <a:pt x="3624867" y="0"/>
                  <a:pt x="3881120" y="256253"/>
                  <a:pt x="3881120" y="572358"/>
                </a:cubicBezTo>
                <a:cubicBezTo>
                  <a:pt x="3779520" y="1315159"/>
                  <a:pt x="3677920" y="2444041"/>
                  <a:pt x="3881120" y="2861722"/>
                </a:cubicBezTo>
                <a:cubicBezTo>
                  <a:pt x="3881120" y="3177827"/>
                  <a:pt x="3624867" y="3434080"/>
                  <a:pt x="3308762" y="3434080"/>
                </a:cubicBezTo>
                <a:cubicBezTo>
                  <a:pt x="2518547" y="3129280"/>
                  <a:pt x="1342253" y="3139440"/>
                  <a:pt x="572358" y="3434080"/>
                </a:cubicBezTo>
                <a:cubicBezTo>
                  <a:pt x="256253" y="3434080"/>
                  <a:pt x="0" y="3177827"/>
                  <a:pt x="0" y="2861722"/>
                </a:cubicBezTo>
                <a:cubicBezTo>
                  <a:pt x="142240" y="2342441"/>
                  <a:pt x="111760" y="1426919"/>
                  <a:pt x="0" y="572358"/>
                </a:cubicBezTo>
                <a:close/>
              </a:path>
            </a:pathLst>
          </a:cu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tx1">
                  <a:lumMod val="95000"/>
                  <a:lumOff val="5000"/>
                </a:schemeClr>
              </a:solidFill>
              <a:latin typeface="Cambria" panose="02040503050406030204" pitchFamily="18" charset="0"/>
              <a:ea typeface="Cambria" panose="02040503050406030204" pitchFamily="18" charset="0"/>
            </a:endParaRPr>
          </a:p>
        </p:txBody>
      </p:sp>
      <p:sp>
        <p:nvSpPr>
          <p:cNvPr id="2" name="Rectangle 1"/>
          <p:cNvSpPr/>
          <p:nvPr/>
        </p:nvSpPr>
        <p:spPr>
          <a:xfrm>
            <a:off x="2456151" y="2034450"/>
            <a:ext cx="7349547" cy="3170099"/>
          </a:xfrm>
          <a:prstGeom prst="rect">
            <a:avLst/>
          </a:prstGeom>
        </p:spPr>
        <p:txBody>
          <a:bodyPr wrap="square">
            <a:spAutoFit/>
          </a:bodyPr>
          <a:lstStyle/>
          <a:p>
            <a:pPr algn="just"/>
            <a:r>
              <a:rPr lang="vi-VN" sz="4000" dirty="0">
                <a:solidFill>
                  <a:srgbClr val="002060"/>
                </a:solidFill>
                <a:latin typeface="Cambria" panose="02040503050406030204" pitchFamily="18" charset="0"/>
                <a:ea typeface="Cambria" panose="02040503050406030204" pitchFamily="18" charset="0"/>
                <a:cs typeface="Times New Roman" panose="02020603050405020304" pitchFamily="18" charset="0"/>
              </a:rPr>
              <a:t>Ngày mồng Mười tháng Ba hằng năm được chọn làm ngày Quốc lễ giỗ Tổ Hùng Vương. Điều đó thể hiện truyền thống tốt đẹp nào của dân tộc Việt Nam. </a:t>
            </a:r>
            <a:endParaRPr lang="en-US" sz="4000"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9912481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wipe(down)">
                                      <p:cBhvr>
                                        <p:cTn id="23" dur="580">
                                          <p:stCondLst>
                                            <p:cond delay="0"/>
                                          </p:stCondLst>
                                        </p:cTn>
                                        <p:tgtEl>
                                          <p:spTgt spid="3"/>
                                        </p:tgtEl>
                                      </p:cBhvr>
                                    </p:animEffect>
                                    <p:anim calcmode="lin" valueType="num">
                                      <p:cBhvr>
                                        <p:cTn id="24"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29" dur="26">
                                          <p:stCondLst>
                                            <p:cond delay="650"/>
                                          </p:stCondLst>
                                        </p:cTn>
                                        <p:tgtEl>
                                          <p:spTgt spid="3"/>
                                        </p:tgtEl>
                                      </p:cBhvr>
                                      <p:to x="100000" y="60000"/>
                                    </p:animScale>
                                    <p:animScale>
                                      <p:cBhvr>
                                        <p:cTn id="30" dur="166" decel="50000">
                                          <p:stCondLst>
                                            <p:cond delay="676"/>
                                          </p:stCondLst>
                                        </p:cTn>
                                        <p:tgtEl>
                                          <p:spTgt spid="3"/>
                                        </p:tgtEl>
                                      </p:cBhvr>
                                      <p:to x="100000" y="100000"/>
                                    </p:animScale>
                                    <p:animScale>
                                      <p:cBhvr>
                                        <p:cTn id="31" dur="26">
                                          <p:stCondLst>
                                            <p:cond delay="1312"/>
                                          </p:stCondLst>
                                        </p:cTn>
                                        <p:tgtEl>
                                          <p:spTgt spid="3"/>
                                        </p:tgtEl>
                                      </p:cBhvr>
                                      <p:to x="100000" y="80000"/>
                                    </p:animScale>
                                    <p:animScale>
                                      <p:cBhvr>
                                        <p:cTn id="32" dur="166" decel="50000">
                                          <p:stCondLst>
                                            <p:cond delay="1338"/>
                                          </p:stCondLst>
                                        </p:cTn>
                                        <p:tgtEl>
                                          <p:spTgt spid="3"/>
                                        </p:tgtEl>
                                      </p:cBhvr>
                                      <p:to x="100000" y="100000"/>
                                    </p:animScale>
                                    <p:animScale>
                                      <p:cBhvr>
                                        <p:cTn id="33" dur="26">
                                          <p:stCondLst>
                                            <p:cond delay="1642"/>
                                          </p:stCondLst>
                                        </p:cTn>
                                        <p:tgtEl>
                                          <p:spTgt spid="3"/>
                                        </p:tgtEl>
                                      </p:cBhvr>
                                      <p:to x="100000" y="90000"/>
                                    </p:animScale>
                                    <p:animScale>
                                      <p:cBhvr>
                                        <p:cTn id="34" dur="166" decel="50000">
                                          <p:stCondLst>
                                            <p:cond delay="1668"/>
                                          </p:stCondLst>
                                        </p:cTn>
                                        <p:tgtEl>
                                          <p:spTgt spid="3"/>
                                        </p:tgtEl>
                                      </p:cBhvr>
                                      <p:to x="100000" y="100000"/>
                                    </p:animScale>
                                    <p:animScale>
                                      <p:cBhvr>
                                        <p:cTn id="35" dur="26">
                                          <p:stCondLst>
                                            <p:cond delay="1808"/>
                                          </p:stCondLst>
                                        </p:cTn>
                                        <p:tgtEl>
                                          <p:spTgt spid="3"/>
                                        </p:tgtEl>
                                      </p:cBhvr>
                                      <p:to x="100000" y="95000"/>
                                    </p:animScale>
                                    <p:animScale>
                                      <p:cBhvr>
                                        <p:cTn id="36"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形" descr="5d1de482s853c6"/>
          <p:cNvPicPr>
            <a:picLocks noChangeAspect="1"/>
          </p:cNvPicPr>
          <p:nvPr>
            <p:custDataLst>
              <p:tags r:id="rId2"/>
            </p:custDataLst>
          </p:nvPr>
        </p:nvPicPr>
        <p:blipFill>
          <a:blip r:embed="rId12"/>
          <a:stretch>
            <a:fillRect/>
          </a:stretch>
        </p:blipFill>
        <p:spPr>
          <a:xfrm>
            <a:off x="0" y="0"/>
            <a:ext cx="12192000" cy="6858635"/>
          </a:xfrm>
          <a:prstGeom prst="rect">
            <a:avLst/>
          </a:prstGeom>
        </p:spPr>
      </p:pic>
      <p:pic>
        <p:nvPicPr>
          <p:cNvPr id="15" name="图形" descr="60sd85274b5aab8"/>
          <p:cNvPicPr>
            <a:picLocks noChangeAspect="1"/>
          </p:cNvPicPr>
          <p:nvPr>
            <p:custDataLst>
              <p:tags r:id="rId3"/>
            </p:custDataLst>
          </p:nvPr>
        </p:nvPicPr>
        <p:blipFill>
          <a:blip r:embed="rId13"/>
          <a:srcRect l="9686" t="8361" r="10690" b="13683"/>
          <a:stretch>
            <a:fillRect/>
          </a:stretch>
        </p:blipFill>
        <p:spPr>
          <a:xfrm rot="16200000">
            <a:off x="3103245" y="-2334260"/>
            <a:ext cx="5603875" cy="11287125"/>
          </a:xfrm>
          <a:prstGeom prst="rect">
            <a:avLst/>
          </a:prstGeom>
        </p:spPr>
      </p:pic>
      <p:pic>
        <p:nvPicPr>
          <p:cNvPr id="10" name="图形" descr="5d1dse482853c6"/>
          <p:cNvPicPr>
            <a:picLocks noChangeAspect="1"/>
          </p:cNvPicPr>
          <p:nvPr>
            <p:custDataLst>
              <p:tags r:id="rId4"/>
            </p:custDataLst>
          </p:nvPr>
        </p:nvPicPr>
        <p:blipFill>
          <a:blip r:embed="rId14"/>
          <a:srcRect b="62187"/>
          <a:stretch>
            <a:fillRect/>
          </a:stretch>
        </p:blipFill>
        <p:spPr>
          <a:xfrm>
            <a:off x="0" y="0"/>
            <a:ext cx="12192000" cy="2305050"/>
          </a:xfrm>
          <a:prstGeom prst="rect">
            <a:avLst/>
          </a:prstGeom>
        </p:spPr>
      </p:pic>
      <p:pic>
        <p:nvPicPr>
          <p:cNvPr id="11" name="图形" descr="5d1dse482853c6"/>
          <p:cNvPicPr>
            <a:picLocks noChangeAspect="1"/>
          </p:cNvPicPr>
          <p:nvPr>
            <p:custDataLst>
              <p:tags r:id="rId5"/>
            </p:custDataLst>
          </p:nvPr>
        </p:nvPicPr>
        <p:blipFill>
          <a:blip r:embed="rId14"/>
          <a:srcRect l="37188" t="37500"/>
          <a:stretch>
            <a:fillRect/>
          </a:stretch>
        </p:blipFill>
        <p:spPr>
          <a:xfrm>
            <a:off x="4533900" y="3048635"/>
            <a:ext cx="7658100" cy="3810000"/>
          </a:xfrm>
          <a:prstGeom prst="rect">
            <a:avLst/>
          </a:prstGeom>
        </p:spPr>
      </p:pic>
      <p:grpSp>
        <p:nvGrpSpPr>
          <p:cNvPr id="3" name="图形"/>
          <p:cNvGrpSpPr/>
          <p:nvPr/>
        </p:nvGrpSpPr>
        <p:grpSpPr>
          <a:xfrm>
            <a:off x="8362055" y="2208854"/>
            <a:ext cx="4025265" cy="4633595"/>
            <a:chOff x="12914" y="3040"/>
            <a:chExt cx="6339" cy="7297"/>
          </a:xfrm>
        </p:grpSpPr>
        <p:pic>
          <p:nvPicPr>
            <p:cNvPr id="13" name="图形" descr="5b8b67sdd52b6e0a"/>
            <p:cNvPicPr>
              <a:picLocks noChangeAspect="1"/>
            </p:cNvPicPr>
            <p:nvPr>
              <p:custDataLst>
                <p:tags r:id="rId8"/>
              </p:custDataLst>
            </p:nvPr>
          </p:nvPicPr>
          <p:blipFill>
            <a:blip r:embed="rId15"/>
            <a:srcRect l="56034" t="37714" b="5166"/>
            <a:stretch>
              <a:fillRect/>
            </a:stretch>
          </p:blipFill>
          <p:spPr>
            <a:xfrm>
              <a:off x="15509" y="3040"/>
              <a:ext cx="3745" cy="7297"/>
            </a:xfrm>
            <a:prstGeom prst="rect">
              <a:avLst/>
            </a:prstGeom>
          </p:spPr>
        </p:pic>
        <p:pic>
          <p:nvPicPr>
            <p:cNvPr id="14" name="图形" descr="5b8b67sdd52b6e0a"/>
            <p:cNvPicPr>
              <a:picLocks noChangeAspect="1"/>
            </p:cNvPicPr>
            <p:nvPr>
              <p:custDataLst>
                <p:tags r:id="rId9"/>
              </p:custDataLst>
            </p:nvPr>
          </p:nvPicPr>
          <p:blipFill>
            <a:blip r:embed="rId15"/>
            <a:srcRect l="22141" t="62090" r="43226" b="5166"/>
            <a:stretch>
              <a:fillRect/>
            </a:stretch>
          </p:blipFill>
          <p:spPr>
            <a:xfrm>
              <a:off x="12914" y="5057"/>
              <a:ext cx="3724" cy="5280"/>
            </a:xfrm>
            <a:prstGeom prst="rect">
              <a:avLst/>
            </a:prstGeom>
          </p:spPr>
        </p:pic>
      </p:grpSp>
      <p:pic>
        <p:nvPicPr>
          <p:cNvPr id="22" name="图形" descr="5d1dse482853c6"/>
          <p:cNvPicPr>
            <a:picLocks noChangeAspect="1"/>
          </p:cNvPicPr>
          <p:nvPr>
            <p:custDataLst>
              <p:tags r:id="rId6"/>
            </p:custDataLst>
          </p:nvPr>
        </p:nvPicPr>
        <p:blipFill>
          <a:blip r:embed="rId14"/>
          <a:srcRect t="64885" r="80052"/>
          <a:stretch>
            <a:fillRect/>
          </a:stretch>
        </p:blipFill>
        <p:spPr>
          <a:xfrm>
            <a:off x="-68580" y="4531995"/>
            <a:ext cx="2642870" cy="2326005"/>
          </a:xfrm>
          <a:prstGeom prst="rect">
            <a:avLst/>
          </a:prstGeom>
        </p:spPr>
      </p:pic>
      <p:pic>
        <p:nvPicPr>
          <p:cNvPr id="23" name="图形" descr="5d1dse482853c6"/>
          <p:cNvPicPr>
            <a:picLocks noChangeAspect="1"/>
          </p:cNvPicPr>
          <p:nvPr>
            <p:custDataLst>
              <p:tags r:id="rId7"/>
            </p:custDataLst>
          </p:nvPr>
        </p:nvPicPr>
        <p:blipFill>
          <a:blip r:embed="rId14"/>
          <a:srcRect l="88234" t="44365" b="25750"/>
          <a:stretch>
            <a:fillRect/>
          </a:stretch>
        </p:blipFill>
        <p:spPr>
          <a:xfrm flipH="1">
            <a:off x="1435735" y="4069080"/>
            <a:ext cx="1228725" cy="1561465"/>
          </a:xfrm>
          <a:prstGeom prst="rect">
            <a:avLst/>
          </a:prstGeom>
        </p:spPr>
      </p:pic>
      <p:sp>
        <p:nvSpPr>
          <p:cNvPr id="27" name="TextBox 26"/>
          <p:cNvSpPr txBox="1"/>
          <p:nvPr/>
        </p:nvSpPr>
        <p:spPr>
          <a:xfrm>
            <a:off x="1633928" y="2273745"/>
            <a:ext cx="7869836" cy="2062103"/>
          </a:xfrm>
          <a:custGeom>
            <a:avLst/>
            <a:gdLst>
              <a:gd name="connsiteX0" fmla="*/ 0 w 2669320"/>
              <a:gd name="connsiteY0" fmla="*/ 0 h 707886"/>
              <a:gd name="connsiteX1" fmla="*/ 2669320 w 2669320"/>
              <a:gd name="connsiteY1" fmla="*/ 0 h 707886"/>
              <a:gd name="connsiteX2" fmla="*/ 2669320 w 2669320"/>
              <a:gd name="connsiteY2" fmla="*/ 707886 h 707886"/>
              <a:gd name="connsiteX3" fmla="*/ 0 w 2669320"/>
              <a:gd name="connsiteY3" fmla="*/ 707886 h 707886"/>
              <a:gd name="connsiteX4" fmla="*/ 0 w 2669320"/>
              <a:gd name="connsiteY4" fmla="*/ 0 h 707886"/>
              <a:gd name="connsiteX0" fmla="*/ 0 w 2669320"/>
              <a:gd name="connsiteY0" fmla="*/ 45155 h 753041"/>
              <a:gd name="connsiteX1" fmla="*/ 2669320 w 2669320"/>
              <a:gd name="connsiteY1" fmla="*/ 45155 h 753041"/>
              <a:gd name="connsiteX2" fmla="*/ 2669320 w 2669320"/>
              <a:gd name="connsiteY2" fmla="*/ 753041 h 753041"/>
              <a:gd name="connsiteX3" fmla="*/ 0 w 2669320"/>
              <a:gd name="connsiteY3" fmla="*/ 753041 h 753041"/>
              <a:gd name="connsiteX4" fmla="*/ 0 w 2669320"/>
              <a:gd name="connsiteY4" fmla="*/ 45155 h 753041"/>
              <a:gd name="connsiteX0" fmla="*/ 0 w 2669320"/>
              <a:gd name="connsiteY0" fmla="*/ 45155 h 753041"/>
              <a:gd name="connsiteX1" fmla="*/ 2669320 w 2669320"/>
              <a:gd name="connsiteY1" fmla="*/ 45155 h 753041"/>
              <a:gd name="connsiteX2" fmla="*/ 2669320 w 2669320"/>
              <a:gd name="connsiteY2" fmla="*/ 753041 h 753041"/>
              <a:gd name="connsiteX3" fmla="*/ 0 w 2669320"/>
              <a:gd name="connsiteY3" fmla="*/ 753041 h 753041"/>
              <a:gd name="connsiteX4" fmla="*/ 0 w 2669320"/>
              <a:gd name="connsiteY4" fmla="*/ 45155 h 753041"/>
              <a:gd name="connsiteX0" fmla="*/ 0 w 2669320"/>
              <a:gd name="connsiteY0" fmla="*/ 45155 h 753041"/>
              <a:gd name="connsiteX1" fmla="*/ 2669320 w 2669320"/>
              <a:gd name="connsiteY1" fmla="*/ 45155 h 753041"/>
              <a:gd name="connsiteX2" fmla="*/ 2669320 w 2669320"/>
              <a:gd name="connsiteY2" fmla="*/ 753041 h 753041"/>
              <a:gd name="connsiteX3" fmla="*/ 0 w 2669320"/>
              <a:gd name="connsiteY3" fmla="*/ 753041 h 753041"/>
              <a:gd name="connsiteX4" fmla="*/ 0 w 2669320"/>
              <a:gd name="connsiteY4" fmla="*/ 45155 h 753041"/>
              <a:gd name="connsiteX0" fmla="*/ 0 w 2732537"/>
              <a:gd name="connsiteY0" fmla="*/ 45155 h 753041"/>
              <a:gd name="connsiteX1" fmla="*/ 2669320 w 2732537"/>
              <a:gd name="connsiteY1" fmla="*/ 45155 h 753041"/>
              <a:gd name="connsiteX2" fmla="*/ 2669320 w 2732537"/>
              <a:gd name="connsiteY2" fmla="*/ 753041 h 753041"/>
              <a:gd name="connsiteX3" fmla="*/ 0 w 2732537"/>
              <a:gd name="connsiteY3" fmla="*/ 753041 h 753041"/>
              <a:gd name="connsiteX4" fmla="*/ 0 w 2732537"/>
              <a:gd name="connsiteY4" fmla="*/ 45155 h 753041"/>
              <a:gd name="connsiteX0" fmla="*/ 0 w 2732537"/>
              <a:gd name="connsiteY0" fmla="*/ 68790 h 776676"/>
              <a:gd name="connsiteX1" fmla="*/ 2669320 w 2732537"/>
              <a:gd name="connsiteY1" fmla="*/ 68790 h 776676"/>
              <a:gd name="connsiteX2" fmla="*/ 2669320 w 2732537"/>
              <a:gd name="connsiteY2" fmla="*/ 776676 h 776676"/>
              <a:gd name="connsiteX3" fmla="*/ 0 w 2732537"/>
              <a:gd name="connsiteY3" fmla="*/ 776676 h 776676"/>
              <a:gd name="connsiteX4" fmla="*/ 0 w 2732537"/>
              <a:gd name="connsiteY4" fmla="*/ 68790 h 776676"/>
              <a:gd name="connsiteX0" fmla="*/ 0 w 2732537"/>
              <a:gd name="connsiteY0" fmla="*/ 68790 h 807116"/>
              <a:gd name="connsiteX1" fmla="*/ 2669320 w 2732537"/>
              <a:gd name="connsiteY1" fmla="*/ 68790 h 807116"/>
              <a:gd name="connsiteX2" fmla="*/ 2669320 w 2732537"/>
              <a:gd name="connsiteY2" fmla="*/ 776676 h 807116"/>
              <a:gd name="connsiteX3" fmla="*/ 0 w 2732537"/>
              <a:gd name="connsiteY3" fmla="*/ 776676 h 807116"/>
              <a:gd name="connsiteX4" fmla="*/ 0 w 2732537"/>
              <a:gd name="connsiteY4" fmla="*/ 68790 h 8071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32537" h="807116">
                <a:moveTo>
                  <a:pt x="0" y="68790"/>
                </a:moveTo>
                <a:cubicBezTo>
                  <a:pt x="747533" y="-32810"/>
                  <a:pt x="2064027" y="-12490"/>
                  <a:pt x="2669320" y="68790"/>
                </a:cubicBezTo>
                <a:cubicBezTo>
                  <a:pt x="2669320" y="304752"/>
                  <a:pt x="2811560" y="561034"/>
                  <a:pt x="2669320" y="776676"/>
                </a:cubicBezTo>
                <a:cubicBezTo>
                  <a:pt x="1749067" y="878276"/>
                  <a:pt x="798333" y="685236"/>
                  <a:pt x="0" y="776676"/>
                </a:cubicBezTo>
                <a:cubicBezTo>
                  <a:pt x="0" y="540714"/>
                  <a:pt x="30480" y="426672"/>
                  <a:pt x="0" y="68790"/>
                </a:cubicBezTo>
                <a:close/>
              </a:path>
            </a:pathLst>
          </a:custGeom>
          <a:solidFill>
            <a:schemeClr val="accent4">
              <a:lumMod val="60000"/>
              <a:lumOff val="40000"/>
            </a:schemeClr>
          </a:solidFill>
          <a:ln w="57150">
            <a:solidFill>
              <a:schemeClr val="tx1"/>
            </a:solidFill>
            <a:prstDash val="solid"/>
          </a:ln>
        </p:spPr>
        <p:txBody>
          <a:bodyPr wrap="square" rtlCol="0">
            <a:spAutoFit/>
          </a:bodyPr>
          <a:lstStyle/>
          <a:p>
            <a:pPr algn="ctr"/>
            <a:r>
              <a:rPr lang="en-US" sz="3200" dirty="0">
                <a:latin typeface="Cambria" panose="02040503050406030204" pitchFamily="18" charset="0"/>
                <a:ea typeface="Cambria" panose="02040503050406030204" pitchFamily="18" charset="0"/>
              </a:rPr>
              <a:t>T</a:t>
            </a:r>
            <a:r>
              <a:rPr lang="vi-VN" sz="3200" dirty="0">
                <a:latin typeface="Cambria" panose="02040503050406030204" pitchFamily="18" charset="0"/>
                <a:ea typeface="Cambria" panose="02040503050406030204" pitchFamily="18" charset="0"/>
              </a:rPr>
              <a:t>ìm tòi, về khu di tích Đền Hùng và có trách nhiệm tự hào, phát huy, giữ gìn truyền thống dân tộc “uống nước nhớ nguồn” qua lễ giỗ Tổ Hùng Vương</a:t>
            </a:r>
            <a:r>
              <a:rPr lang="en-US" sz="3200" dirty="0">
                <a:latin typeface="Cambria" panose="02040503050406030204" pitchFamily="18" charset="0"/>
                <a:ea typeface="Cambria" panose="02040503050406030204" pitchFamily="18" charset="0"/>
              </a:rPr>
              <a:t>.</a:t>
            </a:r>
          </a:p>
        </p:txBody>
      </p:sp>
      <p:sp>
        <p:nvSpPr>
          <p:cNvPr id="28" name="文本框 1388">
            <a:extLst>
              <a:ext uri="{FF2B5EF4-FFF2-40B4-BE49-F238E27FC236}">
                <a16:creationId xmlns:a16="http://schemas.microsoft.com/office/drawing/2014/main" id="{7C2F1F23-DA3F-48BB-9832-9B3EE420E9E3}"/>
              </a:ext>
            </a:extLst>
          </p:cNvPr>
          <p:cNvSpPr txBox="1"/>
          <p:nvPr/>
        </p:nvSpPr>
        <p:spPr>
          <a:xfrm>
            <a:off x="676977" y="699913"/>
            <a:ext cx="9394184" cy="16312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0000" b="1" i="0" u="none" strike="noStrike" kern="1200" cap="none" spc="0" normalizeH="0" baseline="0" noProof="0" dirty="0">
                <a:ln w="19050" cmpd="dbl">
                  <a:solidFill>
                    <a:srgbClr val="000000"/>
                  </a:solidFill>
                </a:ln>
                <a:solidFill>
                  <a:srgbClr val="00B0F0"/>
                </a:solidFill>
                <a:effectLst>
                  <a:outerShdw blurRad="38100" dist="38100" dir="2700000" algn="tl">
                    <a:srgbClr val="000000">
                      <a:alpha val="43137"/>
                    </a:srgbClr>
                  </a:outerShdw>
                </a:effectLst>
                <a:uLnTx/>
                <a:uFillTx/>
                <a:latin typeface="#9Slide07 IcielSoup of Justice" pitchFamily="2" charset="0"/>
                <a:ea typeface="印品黑体" panose="00000500000000000000" pitchFamily="2" charset="-122"/>
                <a:cs typeface="+mn-cs"/>
              </a:rPr>
              <a:t>DẶN</a:t>
            </a:r>
            <a:r>
              <a:rPr kumimoji="0" lang="en-US" altLang="zh-CN" sz="10000" b="1" i="0" u="none" strike="noStrike" kern="1200" cap="none" spc="0" normalizeH="0" noProof="0" dirty="0">
                <a:ln w="19050" cmpd="dbl">
                  <a:solidFill>
                    <a:srgbClr val="000000"/>
                  </a:solidFill>
                </a:ln>
                <a:solidFill>
                  <a:srgbClr val="00B0F0"/>
                </a:solidFill>
                <a:effectLst>
                  <a:outerShdw blurRad="38100" dist="38100" dir="2700000" algn="tl">
                    <a:srgbClr val="000000">
                      <a:alpha val="43137"/>
                    </a:srgbClr>
                  </a:outerShdw>
                </a:effectLst>
                <a:uLnTx/>
                <a:uFillTx/>
                <a:latin typeface="#9Slide07 IcielSoup of Justice" pitchFamily="2" charset="0"/>
                <a:ea typeface="印品黑体" panose="00000500000000000000" pitchFamily="2" charset="-122"/>
                <a:cs typeface="+mn-cs"/>
              </a:rPr>
              <a:t> DÒ</a:t>
            </a:r>
            <a:endParaRPr kumimoji="0" lang="zh-CN" altLang="en-US" sz="10000" b="1" i="0" u="none" strike="noStrike" kern="1200" cap="none" spc="0" normalizeH="0" baseline="0" noProof="0" dirty="0">
              <a:ln w="19050" cmpd="dbl">
                <a:solidFill>
                  <a:srgbClr val="000000"/>
                </a:solidFill>
              </a:ln>
              <a:solidFill>
                <a:srgbClr val="00B0F0"/>
              </a:solidFill>
              <a:effectLst>
                <a:outerShdw blurRad="38100" dist="38100" dir="2700000" algn="tl">
                  <a:srgbClr val="000000">
                    <a:alpha val="43137"/>
                  </a:srgbClr>
                </a:outerShdw>
              </a:effectLst>
              <a:uLnTx/>
              <a:uFillTx/>
              <a:latin typeface="#9Slide07 IcielSoup of Justice" pitchFamily="2" charset="0"/>
              <a:ea typeface="印品黑体" panose="00000500000000000000" pitchFamily="2" charset="-122"/>
              <a:cs typeface="+mn-cs"/>
            </a:endParaRPr>
          </a:p>
        </p:txBody>
      </p:sp>
    </p:spTree>
    <p:custDataLst>
      <p:tags r:id="rId1"/>
    </p:custData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wipe(left)">
                                      <p:cBhvr>
                                        <p:cTn id="11" dur="500"/>
                                        <p:tgtEl>
                                          <p:spTgt spid="22"/>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wipe(left)">
                                      <p:cBhvr>
                                        <p:cTn id="15" dur="500"/>
                                        <p:tgtEl>
                                          <p:spTgt spid="23"/>
                                        </p:tgtEl>
                                      </p:cBhvr>
                                    </p:animEffect>
                                  </p:childTnLst>
                                </p:cTn>
                              </p:par>
                            </p:childTnLst>
                          </p:cTn>
                        </p:par>
                        <p:par>
                          <p:cTn id="16" fill="hold">
                            <p:stCondLst>
                              <p:cond delay="1500"/>
                            </p:stCondLst>
                            <p:childTnLst>
                              <p:par>
                                <p:cTn id="17" presetID="22" presetClass="entr" presetSubtype="8" fill="hold" nodeType="after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wipe(left)">
                                      <p:cBhvr>
                                        <p:cTn id="19" dur="500"/>
                                        <p:tgtEl>
                                          <p:spTgt spid="3"/>
                                        </p:tgtEl>
                                      </p:cBhvr>
                                    </p:animEffect>
                                  </p:childTnLst>
                                </p:cTn>
                              </p:par>
                            </p:childTnLst>
                          </p:cTn>
                        </p:par>
                        <p:par>
                          <p:cTn id="20" fill="hold">
                            <p:stCondLst>
                              <p:cond delay="2000"/>
                            </p:stCondLst>
                            <p:childTnLst>
                              <p:par>
                                <p:cTn id="21" presetID="22" presetClass="entr" presetSubtype="8" fill="hold" nodeType="after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left)">
                                      <p:cBhvr>
                                        <p:cTn id="23" dur="5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28"/>
                                        </p:tgtEl>
                                        <p:attrNameLst>
                                          <p:attrName>style.visibility</p:attrName>
                                        </p:attrNameLst>
                                      </p:cBhvr>
                                      <p:to>
                                        <p:strVal val="visible"/>
                                      </p:to>
                                    </p:set>
                                    <p:anim calcmode="lin" valueType="num">
                                      <p:cBhvr>
                                        <p:cTn id="28" dur="500" fill="hold"/>
                                        <p:tgtEl>
                                          <p:spTgt spid="28"/>
                                        </p:tgtEl>
                                        <p:attrNameLst>
                                          <p:attrName>ppt_w</p:attrName>
                                        </p:attrNameLst>
                                      </p:cBhvr>
                                      <p:tavLst>
                                        <p:tav tm="0">
                                          <p:val>
                                            <p:fltVal val="0"/>
                                          </p:val>
                                        </p:tav>
                                        <p:tav tm="100000">
                                          <p:val>
                                            <p:strVal val="#ppt_w"/>
                                          </p:val>
                                        </p:tav>
                                      </p:tavLst>
                                    </p:anim>
                                    <p:anim calcmode="lin" valueType="num">
                                      <p:cBhvr>
                                        <p:cTn id="29" dur="500" fill="hold"/>
                                        <p:tgtEl>
                                          <p:spTgt spid="28"/>
                                        </p:tgtEl>
                                        <p:attrNameLst>
                                          <p:attrName>ppt_h</p:attrName>
                                        </p:attrNameLst>
                                      </p:cBhvr>
                                      <p:tavLst>
                                        <p:tav tm="0">
                                          <p:val>
                                            <p:fltVal val="0"/>
                                          </p:val>
                                        </p:tav>
                                        <p:tav tm="100000">
                                          <p:val>
                                            <p:strVal val="#ppt_h"/>
                                          </p:val>
                                        </p:tav>
                                      </p:tavLst>
                                    </p:anim>
                                    <p:animEffect transition="in" filter="fade">
                                      <p:cBhvr>
                                        <p:cTn id="30" dur="500"/>
                                        <p:tgtEl>
                                          <p:spTgt spid="28"/>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27"/>
                                        </p:tgtEl>
                                        <p:attrNameLst>
                                          <p:attrName>style.visibility</p:attrName>
                                        </p:attrNameLst>
                                      </p:cBhvr>
                                      <p:to>
                                        <p:strVal val="visible"/>
                                      </p:to>
                                    </p:set>
                                    <p:anim calcmode="lin" valueType="num">
                                      <p:cBhvr additive="base">
                                        <p:cTn id="35" dur="500" fill="hold"/>
                                        <p:tgtEl>
                                          <p:spTgt spid="27"/>
                                        </p:tgtEl>
                                        <p:attrNameLst>
                                          <p:attrName>ppt_x</p:attrName>
                                        </p:attrNameLst>
                                      </p:cBhvr>
                                      <p:tavLst>
                                        <p:tav tm="0">
                                          <p:val>
                                            <p:strVal val="#ppt_x"/>
                                          </p:val>
                                        </p:tav>
                                        <p:tav tm="100000">
                                          <p:val>
                                            <p:strVal val="#ppt_x"/>
                                          </p:val>
                                        </p:tav>
                                      </p:tavLst>
                                    </p:anim>
                                    <p:anim calcmode="lin" valueType="num">
                                      <p:cBhvr additive="base">
                                        <p:cTn id="36"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形" descr="5d1de482s853c6"/>
          <p:cNvPicPr>
            <a:picLocks noChangeAspect="1"/>
          </p:cNvPicPr>
          <p:nvPr>
            <p:custDataLst>
              <p:tags r:id="rId2"/>
            </p:custDataLst>
          </p:nvPr>
        </p:nvPicPr>
        <p:blipFill>
          <a:blip r:embed="rId9"/>
          <a:stretch>
            <a:fillRect/>
          </a:stretch>
        </p:blipFill>
        <p:spPr>
          <a:xfrm>
            <a:off x="0" y="0"/>
            <a:ext cx="12192000" cy="6858635"/>
          </a:xfrm>
          <a:prstGeom prst="rect">
            <a:avLst/>
          </a:prstGeom>
        </p:spPr>
      </p:pic>
      <p:pic>
        <p:nvPicPr>
          <p:cNvPr id="17" name="图形" descr="60sd85274b5aab8"/>
          <p:cNvPicPr>
            <a:picLocks noChangeAspect="1"/>
          </p:cNvPicPr>
          <p:nvPr>
            <p:custDataLst>
              <p:tags r:id="rId3"/>
            </p:custDataLst>
          </p:nvPr>
        </p:nvPicPr>
        <p:blipFill>
          <a:blip r:embed="rId10"/>
          <a:srcRect l="9686" t="8361" r="10690" b="13683"/>
          <a:stretch>
            <a:fillRect/>
          </a:stretch>
        </p:blipFill>
        <p:spPr>
          <a:xfrm rot="16200000">
            <a:off x="3204210" y="-2334260"/>
            <a:ext cx="5603875" cy="11287125"/>
          </a:xfrm>
          <a:prstGeom prst="rect">
            <a:avLst/>
          </a:prstGeom>
        </p:spPr>
      </p:pic>
      <p:pic>
        <p:nvPicPr>
          <p:cNvPr id="10" name="图形" descr="5d1dse482853c6"/>
          <p:cNvPicPr>
            <a:picLocks noChangeAspect="1"/>
          </p:cNvPicPr>
          <p:nvPr>
            <p:custDataLst>
              <p:tags r:id="rId4"/>
            </p:custDataLst>
          </p:nvPr>
        </p:nvPicPr>
        <p:blipFill>
          <a:blip r:embed="rId11"/>
          <a:srcRect l="77531" t="-708" r="474" b="68812"/>
          <a:stretch>
            <a:fillRect/>
          </a:stretch>
        </p:blipFill>
        <p:spPr>
          <a:xfrm flipH="1">
            <a:off x="57785" y="-43180"/>
            <a:ext cx="2681605" cy="1944370"/>
          </a:xfrm>
          <a:prstGeom prst="rect">
            <a:avLst/>
          </a:prstGeom>
        </p:spPr>
      </p:pic>
      <p:pic>
        <p:nvPicPr>
          <p:cNvPr id="2" name="图形" descr="E:\006包图网\素材\064家长会\5d0sdc75bfbd77a.png5d0sdc75bfbd77a"/>
          <p:cNvPicPr>
            <a:picLocks noChangeAspect="1"/>
          </p:cNvPicPr>
          <p:nvPr>
            <p:custDataLst>
              <p:tags r:id="rId5"/>
            </p:custDataLst>
          </p:nvPr>
        </p:nvPicPr>
        <p:blipFill>
          <a:blip r:embed="rId12"/>
          <a:srcRect l="80245" b="58534"/>
          <a:stretch>
            <a:fillRect/>
          </a:stretch>
        </p:blipFill>
        <p:spPr>
          <a:xfrm>
            <a:off x="10495164" y="0"/>
            <a:ext cx="1517130" cy="1591511"/>
          </a:xfrm>
          <a:prstGeom prst="rect">
            <a:avLst/>
          </a:prstGeom>
        </p:spPr>
      </p:pic>
      <p:pic>
        <p:nvPicPr>
          <p:cNvPr id="23" name="图形" descr="5d1dse482853c6"/>
          <p:cNvPicPr>
            <a:picLocks noChangeAspect="1"/>
          </p:cNvPicPr>
          <p:nvPr>
            <p:custDataLst>
              <p:tags r:id="rId6"/>
            </p:custDataLst>
          </p:nvPr>
        </p:nvPicPr>
        <p:blipFill>
          <a:blip r:embed="rId11"/>
          <a:srcRect l="88234" t="44365" b="25750"/>
          <a:stretch>
            <a:fillRect/>
          </a:stretch>
        </p:blipFill>
        <p:spPr>
          <a:xfrm flipH="1">
            <a:off x="267970" y="4360545"/>
            <a:ext cx="1965960" cy="2498090"/>
          </a:xfrm>
          <a:prstGeom prst="rect">
            <a:avLst/>
          </a:prstGeom>
        </p:spPr>
      </p:pic>
      <p:pic>
        <p:nvPicPr>
          <p:cNvPr id="5" name="图形" descr="5d1dse482853c6"/>
          <p:cNvPicPr>
            <a:picLocks noChangeAspect="1"/>
          </p:cNvPicPr>
          <p:nvPr>
            <p:custDataLst>
              <p:tags r:id="rId7"/>
            </p:custDataLst>
          </p:nvPr>
        </p:nvPicPr>
        <p:blipFill>
          <a:blip r:embed="rId11"/>
          <a:srcRect t="64885" r="80052"/>
          <a:stretch>
            <a:fillRect/>
          </a:stretch>
        </p:blipFill>
        <p:spPr>
          <a:xfrm flipH="1">
            <a:off x="9549130" y="4531995"/>
            <a:ext cx="2642870" cy="2326005"/>
          </a:xfrm>
          <a:prstGeom prst="rect">
            <a:avLst/>
          </a:prstGeom>
        </p:spPr>
      </p:pic>
      <p:sp>
        <p:nvSpPr>
          <p:cNvPr id="3" name="Rectangle 2"/>
          <p:cNvSpPr/>
          <p:nvPr/>
        </p:nvSpPr>
        <p:spPr>
          <a:xfrm>
            <a:off x="1148737" y="1693454"/>
            <a:ext cx="10175045" cy="3241913"/>
          </a:xfrm>
          <a:prstGeom prst="rect">
            <a:avLst/>
          </a:prstGeom>
        </p:spPr>
        <p:txBody>
          <a:bodyPr wrap="square">
            <a:spAutoFit/>
          </a:bodyPr>
          <a:lstStyle/>
          <a:p>
            <a:pPr lvl="0" algn="just">
              <a:lnSpc>
                <a:spcPct val="150000"/>
              </a:lnSpc>
              <a:spcBef>
                <a:spcPts val="240"/>
              </a:spcBef>
              <a:spcAft>
                <a:spcPts val="240"/>
              </a:spcAft>
            </a:pPr>
            <a:r>
              <a:rPr lang="vi-VN" sz="2200" b="1" dirty="0">
                <a:latin typeface="Cambria" panose="02040503050406030204" pitchFamily="18" charset="0"/>
                <a:ea typeface="Cambria" panose="02040503050406030204" pitchFamily="18" charset="0"/>
                <a:cs typeface="Times New Roman" panose="02020603050405020304" pitchFamily="18" charset="0"/>
              </a:rPr>
              <a:t>- </a:t>
            </a:r>
            <a:r>
              <a:rPr lang="en-US" sz="2200" b="1" dirty="0" err="1">
                <a:latin typeface="Cambria" panose="02040503050406030204" pitchFamily="18" charset="0"/>
                <a:ea typeface="Cambria" panose="02040503050406030204" pitchFamily="18" charset="0"/>
                <a:cs typeface="Times New Roman" panose="02020603050405020304" pitchFamily="18" charset="0"/>
              </a:rPr>
              <a:t>Xác</a:t>
            </a:r>
            <a:r>
              <a:rPr lang="vi-VN" sz="2200" b="1" dirty="0">
                <a:latin typeface="Cambria" panose="02040503050406030204" pitchFamily="18" charset="0"/>
                <a:ea typeface="Cambria" panose="02040503050406030204" pitchFamily="18" charset="0"/>
                <a:cs typeface="Times New Roman" panose="02020603050405020304" pitchFamily="18" charset="0"/>
              </a:rPr>
              <a:t> định được vị trí khu di tích Đền Hùng; đọc được sơ đồ và giới thiệu được một số công trình kiến trúc chính trong quần thể khu di tích Đền Hùng; biết được thời gian, địa điểm tổ chức lễ giỗ Tổ Hùng Vương hiện nay.</a:t>
            </a:r>
            <a:endParaRPr lang="en-US" sz="2200" b="1" dirty="0">
              <a:latin typeface="Cambria" panose="02040503050406030204" pitchFamily="18" charset="0"/>
              <a:ea typeface="Cambria" panose="02040503050406030204" pitchFamily="18" charset="0"/>
              <a:cs typeface="Times New Roman" panose="02020603050405020304" pitchFamily="18" charset="0"/>
            </a:endParaRPr>
          </a:p>
          <a:p>
            <a:pPr lvl="0" algn="just">
              <a:lnSpc>
                <a:spcPct val="150000"/>
              </a:lnSpc>
              <a:spcBef>
                <a:spcPts val="240"/>
              </a:spcBef>
              <a:spcAft>
                <a:spcPts val="240"/>
              </a:spcAft>
            </a:pPr>
            <a:r>
              <a:rPr lang="vi-VN" sz="2200" b="1" dirty="0">
                <a:latin typeface="Cambria" panose="02040503050406030204" pitchFamily="18" charset="0"/>
                <a:ea typeface="Cambria" panose="02040503050406030204" pitchFamily="18" charset="0"/>
                <a:cs typeface="Times New Roman" panose="02020603050405020304" pitchFamily="18" charset="0"/>
              </a:rPr>
              <a:t>- Sử dụng tư liệu lịch sử và văn hóa dân gian để trình bày những nét sơ lược về lễ giỗ Tổ Hùng Vương.</a:t>
            </a:r>
            <a:endParaRPr lang="en-US" sz="2200" b="1" dirty="0">
              <a:latin typeface="Cambria" panose="02040503050406030204" pitchFamily="18" charset="0"/>
              <a:ea typeface="Cambria" panose="02040503050406030204" pitchFamily="18" charset="0"/>
              <a:cs typeface="Times New Roman" panose="02020603050405020304" pitchFamily="18" charset="0"/>
            </a:endParaRPr>
          </a:p>
          <a:p>
            <a:pPr lvl="0" algn="just">
              <a:lnSpc>
                <a:spcPct val="150000"/>
              </a:lnSpc>
              <a:spcBef>
                <a:spcPts val="240"/>
              </a:spcBef>
              <a:spcAft>
                <a:spcPts val="240"/>
              </a:spcAft>
            </a:pPr>
            <a:r>
              <a:rPr lang="vi-VN" sz="2200" b="1" dirty="0">
                <a:latin typeface="Cambria" panose="02040503050406030204" pitchFamily="18" charset="0"/>
                <a:ea typeface="Cambria" panose="02040503050406030204" pitchFamily="18" charset="0"/>
                <a:cs typeface="Times New Roman" panose="02020603050405020304" pitchFamily="18" charset="0"/>
              </a:rPr>
              <a:t>- Kể lại được một số truyền thuyết có liên quan đến thời Hùng Vương.</a:t>
            </a:r>
            <a:endParaRPr lang="en-US" sz="2200" b="1" dirty="0">
              <a:effectLst/>
              <a:latin typeface="Cambria" panose="02040503050406030204" pitchFamily="18" charset="0"/>
              <a:ea typeface="Cambria" panose="02040503050406030204" pitchFamily="18" charset="0"/>
              <a:cs typeface="Times New Roman" panose="02020603050405020304" pitchFamily="18" charset="0"/>
            </a:endParaRPr>
          </a:p>
        </p:txBody>
      </p:sp>
      <p:sp>
        <p:nvSpPr>
          <p:cNvPr id="21" name="TextBox 20">
            <a:extLst>
              <a:ext uri="{FF2B5EF4-FFF2-40B4-BE49-F238E27FC236}">
                <a16:creationId xmlns:a16="http://schemas.microsoft.com/office/drawing/2014/main" id="{E3095B6B-B0E9-3408-F7C2-A40038F7E0AC}"/>
              </a:ext>
            </a:extLst>
          </p:cNvPr>
          <p:cNvSpPr txBox="1"/>
          <p:nvPr/>
        </p:nvSpPr>
        <p:spPr>
          <a:xfrm>
            <a:off x="1636823" y="751076"/>
            <a:ext cx="8509414" cy="1015663"/>
          </a:xfrm>
          <a:prstGeom prst="rect">
            <a:avLst/>
          </a:prstGeom>
          <a:noFill/>
        </p:spPr>
        <p:txBody>
          <a:bodyPr wrap="square" rtlCol="0">
            <a:spAutoFit/>
          </a:bodyPr>
          <a:lstStyle/>
          <a:p>
            <a:pPr algn="ctr"/>
            <a:r>
              <a:rPr lang="vi-VN" sz="6000" b="1" dirty="0">
                <a:ln w="28575">
                  <a:solidFill>
                    <a:schemeClr val="bg1"/>
                  </a:solidFill>
                </a:ln>
                <a:solidFill>
                  <a:srgbClr val="FF7C80"/>
                </a:solidFill>
                <a:effectLst>
                  <a:outerShdw blurRad="38100" dist="38100" dir="2700000" algn="tl">
                    <a:srgbClr val="000000">
                      <a:alpha val="43137"/>
                    </a:srgbClr>
                  </a:outerShdw>
                </a:effectLst>
                <a:latin typeface="#9Slide07 IcielBC Cubano Normal" panose="00000500000000000000" pitchFamily="2" charset="0"/>
              </a:rPr>
              <a:t>YÊU CẦU CẦN ĐẠT</a:t>
            </a:r>
            <a:endParaRPr lang="en-US" sz="6000" b="1" dirty="0">
              <a:ln w="28575">
                <a:solidFill>
                  <a:schemeClr val="bg1"/>
                </a:solidFill>
              </a:ln>
              <a:solidFill>
                <a:srgbClr val="FF7C80"/>
              </a:solidFill>
              <a:effectLst>
                <a:outerShdw blurRad="38100" dist="38100" dir="2700000" algn="tl">
                  <a:srgbClr val="000000">
                    <a:alpha val="43137"/>
                  </a:srgbClr>
                </a:outerShdw>
              </a:effectLst>
              <a:latin typeface="#9Slide07 IcielBC Cubano Normal" panose="00000500000000000000" pitchFamily="2" charset="0"/>
            </a:endParaRPr>
          </a:p>
        </p:txBody>
      </p:sp>
    </p:spTree>
    <p:custDataLst>
      <p:tags r:id="rId1"/>
    </p:custData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1"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3"/>
          <a:stretch>
            <a:fillRect/>
          </a:stretch>
        </p:blipFill>
        <p:spPr>
          <a:xfrm>
            <a:off x="1730355" y="1431662"/>
            <a:ext cx="8913124" cy="3682303"/>
          </a:xfrm>
          <a:prstGeom prst="rect">
            <a:avLst/>
          </a:prstGeom>
        </p:spPr>
      </p:pic>
    </p:spTree>
    <p:custDataLst>
      <p:tags r:id="rId1"/>
    </p:custData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182112" y="220157"/>
            <a:ext cx="5937190" cy="5896356"/>
          </a:xfrm>
          <a:prstGeom prst="rect">
            <a:avLst/>
          </a:prstGeom>
        </p:spPr>
      </p:pic>
    </p:spTree>
    <p:extLst>
      <p:ext uri="{BB962C8B-B14F-4D97-AF65-F5344CB8AC3E}">
        <p14:creationId xmlns:p14="http://schemas.microsoft.com/office/powerpoint/2010/main" val="29179315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3000" b="-3000"/>
          </a:stretch>
        </a:blipFill>
        <a:effectLst/>
      </p:bgPr>
    </p:bg>
    <p:spTree>
      <p:nvGrpSpPr>
        <p:cNvPr id="1" name=""/>
        <p:cNvGrpSpPr/>
        <p:nvPr/>
      </p:nvGrpSpPr>
      <p:grpSpPr>
        <a:xfrm>
          <a:off x="0" y="0"/>
          <a:ext cx="0" cy="0"/>
          <a:chOff x="0" y="0"/>
          <a:chExt cx="0" cy="0"/>
        </a:xfrm>
      </p:grpSpPr>
      <p:pic>
        <p:nvPicPr>
          <p:cNvPr id="2050" name="Picture 2" descr="Lịch nghỉ Giỗ tổ Hùng Vương 2023: Nghỉ lễ 5 ngày liên tụ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43711" y="740664"/>
            <a:ext cx="4509443" cy="301752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Đẩy mạnh tuyên truyền Giỗ Tổ Hùng Vương - Lễ hội Đền Hùng năm 202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36335" y="740664"/>
            <a:ext cx="4462145" cy="302201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57198" y="2846162"/>
            <a:ext cx="11331638" cy="4261629"/>
          </a:xfrm>
          <a:prstGeom prst="rect">
            <a:avLst/>
          </a:prstGeom>
        </p:spPr>
      </p:pic>
      <p:sp>
        <p:nvSpPr>
          <p:cNvPr id="6" name="Rectangle 5"/>
          <p:cNvSpPr/>
          <p:nvPr/>
        </p:nvSpPr>
        <p:spPr>
          <a:xfrm>
            <a:off x="2464798" y="4378770"/>
            <a:ext cx="7316439" cy="1631216"/>
          </a:xfrm>
          <a:prstGeom prst="rect">
            <a:avLst/>
          </a:prstGeom>
          <a:solidFill>
            <a:schemeClr val="bg1"/>
          </a:solidFill>
          <a:ln w="57150">
            <a:solidFill>
              <a:schemeClr val="tx1"/>
            </a:solidFill>
          </a:ln>
        </p:spPr>
        <p:txBody>
          <a:bodyPr wrap="square">
            <a:spAutoFit/>
          </a:bodyPr>
          <a:lstStyle/>
          <a:p>
            <a:pPr lvl="0" algn="ctr">
              <a:spcBef>
                <a:spcPts val="240"/>
              </a:spcBef>
              <a:spcAft>
                <a:spcPts val="240"/>
              </a:spcAft>
            </a:pPr>
            <a:r>
              <a:rPr lang="en-US" sz="5000" dirty="0">
                <a:latin typeface="Cambria" panose="02040503050406030204" pitchFamily="18" charset="0"/>
                <a:ea typeface="Cambria" panose="02040503050406030204" pitchFamily="18" charset="0"/>
              </a:rPr>
              <a:t>Chia </a:t>
            </a:r>
            <a:r>
              <a:rPr lang="en-US" sz="5000" dirty="0" err="1">
                <a:latin typeface="Cambria" panose="02040503050406030204" pitchFamily="18" charset="0"/>
                <a:ea typeface="Cambria" panose="02040503050406030204" pitchFamily="18" charset="0"/>
              </a:rPr>
              <a:t>sẻ</a:t>
            </a:r>
            <a:r>
              <a:rPr lang="en-US" sz="5000" dirty="0">
                <a:latin typeface="Cambria" panose="02040503050406030204" pitchFamily="18" charset="0"/>
                <a:ea typeface="Cambria" panose="02040503050406030204" pitchFamily="18" charset="0"/>
              </a:rPr>
              <a:t> </a:t>
            </a:r>
            <a:r>
              <a:rPr lang="en-US" sz="5000" dirty="0" err="1">
                <a:latin typeface="Cambria" panose="02040503050406030204" pitchFamily="18" charset="0"/>
                <a:ea typeface="Cambria" panose="02040503050406030204" pitchFamily="18" charset="0"/>
              </a:rPr>
              <a:t>hiểu</a:t>
            </a:r>
            <a:r>
              <a:rPr lang="en-US" sz="5000" dirty="0">
                <a:latin typeface="Cambria" panose="02040503050406030204" pitchFamily="18" charset="0"/>
                <a:ea typeface="Cambria" panose="02040503050406030204" pitchFamily="18" charset="0"/>
              </a:rPr>
              <a:t> </a:t>
            </a:r>
            <a:r>
              <a:rPr lang="en-US" sz="5000" dirty="0" err="1">
                <a:latin typeface="Cambria" panose="02040503050406030204" pitchFamily="18" charset="0"/>
                <a:ea typeface="Cambria" panose="02040503050406030204" pitchFamily="18" charset="0"/>
              </a:rPr>
              <a:t>biết</a:t>
            </a:r>
            <a:r>
              <a:rPr lang="en-US" sz="5000" dirty="0">
                <a:latin typeface="Cambria" panose="02040503050406030204" pitchFamily="18" charset="0"/>
                <a:ea typeface="Cambria" panose="02040503050406030204" pitchFamily="18" charset="0"/>
              </a:rPr>
              <a:t> </a:t>
            </a:r>
            <a:r>
              <a:rPr lang="en-US" sz="5000" dirty="0" err="1">
                <a:latin typeface="Cambria" panose="02040503050406030204" pitchFamily="18" charset="0"/>
                <a:ea typeface="Cambria" panose="02040503050406030204" pitchFamily="18" charset="0"/>
              </a:rPr>
              <a:t>của</a:t>
            </a:r>
            <a:r>
              <a:rPr lang="en-US" sz="5000" dirty="0">
                <a:latin typeface="Cambria" panose="02040503050406030204" pitchFamily="18" charset="0"/>
                <a:ea typeface="Cambria" panose="02040503050406030204" pitchFamily="18" charset="0"/>
              </a:rPr>
              <a:t> </a:t>
            </a:r>
            <a:r>
              <a:rPr lang="en-US" sz="5000" dirty="0" err="1">
                <a:latin typeface="Cambria" panose="02040503050406030204" pitchFamily="18" charset="0"/>
                <a:ea typeface="Cambria" panose="02040503050406030204" pitchFamily="18" charset="0"/>
              </a:rPr>
              <a:t>em</a:t>
            </a:r>
            <a:r>
              <a:rPr lang="en-US" sz="5000" dirty="0">
                <a:latin typeface="Cambria" panose="02040503050406030204" pitchFamily="18" charset="0"/>
                <a:ea typeface="Cambria" panose="02040503050406030204" pitchFamily="18" charset="0"/>
              </a:rPr>
              <a:t> </a:t>
            </a:r>
            <a:r>
              <a:rPr lang="en-US" sz="5000" dirty="0" err="1">
                <a:latin typeface="Cambria" panose="02040503050406030204" pitchFamily="18" charset="0"/>
                <a:ea typeface="Cambria" panose="02040503050406030204" pitchFamily="18" charset="0"/>
              </a:rPr>
              <a:t>về</a:t>
            </a:r>
            <a:r>
              <a:rPr lang="en-US" sz="5000" dirty="0">
                <a:latin typeface="Cambria" panose="02040503050406030204" pitchFamily="18" charset="0"/>
                <a:ea typeface="Cambria" panose="02040503050406030204" pitchFamily="18" charset="0"/>
              </a:rPr>
              <a:t> </a:t>
            </a:r>
            <a:r>
              <a:rPr lang="en-US" sz="5000" dirty="0" err="1">
                <a:latin typeface="Cambria" panose="02040503050406030204" pitchFamily="18" charset="0"/>
                <a:ea typeface="Cambria" panose="02040503050406030204" pitchFamily="18" charset="0"/>
              </a:rPr>
              <a:t>giỗ</a:t>
            </a:r>
            <a:r>
              <a:rPr lang="en-US" sz="5000" dirty="0">
                <a:latin typeface="Cambria" panose="02040503050406030204" pitchFamily="18" charset="0"/>
                <a:ea typeface="Cambria" panose="02040503050406030204" pitchFamily="18" charset="0"/>
              </a:rPr>
              <a:t> </a:t>
            </a:r>
            <a:r>
              <a:rPr lang="vi-VN" sz="5000" dirty="0">
                <a:latin typeface="Cambria" panose="02040503050406030204" pitchFamily="18" charset="0"/>
                <a:ea typeface="Cambria" panose="02040503050406030204" pitchFamily="18" charset="0"/>
              </a:rPr>
              <a:t>T</a:t>
            </a:r>
            <a:r>
              <a:rPr lang="en-US" sz="5000" dirty="0">
                <a:latin typeface="Cambria" panose="02040503050406030204" pitchFamily="18" charset="0"/>
                <a:ea typeface="Cambria" panose="02040503050406030204" pitchFamily="18" charset="0"/>
              </a:rPr>
              <a:t>ổ </a:t>
            </a:r>
            <a:r>
              <a:rPr lang="vi-VN" sz="5000" dirty="0">
                <a:latin typeface="Cambria" panose="02040503050406030204" pitchFamily="18" charset="0"/>
                <a:ea typeface="Cambria" panose="02040503050406030204" pitchFamily="18" charset="0"/>
              </a:rPr>
              <a:t>Hùng Vương.</a:t>
            </a:r>
            <a:endParaRPr lang="en-US" sz="5000" dirty="0">
              <a:latin typeface="Cambria" panose="02040503050406030204" pitchFamily="18" charset="0"/>
              <a:ea typeface="Cambria" panose="02040503050406030204" pitchFamily="18" charset="0"/>
            </a:endParaRPr>
          </a:p>
        </p:txBody>
      </p:sp>
    </p:spTree>
    <p:custDataLst>
      <p:tags r:id="rId1"/>
    </p:custDataLst>
    <p:extLst>
      <p:ext uri="{BB962C8B-B14F-4D97-AF65-F5344CB8AC3E}">
        <p14:creationId xmlns:p14="http://schemas.microsoft.com/office/powerpoint/2010/main" val="17183911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2050"/>
                                        </p:tgtEl>
                                        <p:attrNameLst>
                                          <p:attrName>style.visibility</p:attrName>
                                        </p:attrNameLst>
                                      </p:cBhvr>
                                      <p:to>
                                        <p:strVal val="visible"/>
                                      </p:to>
                                    </p:set>
                                    <p:animEffect transition="in" filter="randombar(horizontal)">
                                      <p:cBhvr>
                                        <p:cTn id="17" dur="500"/>
                                        <p:tgtEl>
                                          <p:spTgt spid="2050"/>
                                        </p:tgtEl>
                                      </p:cBhvr>
                                    </p:animEffect>
                                  </p:childTnLst>
                                </p:cTn>
                              </p:par>
                              <p:par>
                                <p:cTn id="18" presetID="14" presetClass="entr" presetSubtype="10" fill="hold" nodeType="withEffect">
                                  <p:stCondLst>
                                    <p:cond delay="0"/>
                                  </p:stCondLst>
                                  <p:childTnLst>
                                    <p:set>
                                      <p:cBhvr>
                                        <p:cTn id="19" dur="1" fill="hold">
                                          <p:stCondLst>
                                            <p:cond delay="0"/>
                                          </p:stCondLst>
                                        </p:cTn>
                                        <p:tgtEl>
                                          <p:spTgt spid="2052"/>
                                        </p:tgtEl>
                                        <p:attrNameLst>
                                          <p:attrName>style.visibility</p:attrName>
                                        </p:attrNameLst>
                                      </p:cBhvr>
                                      <p:to>
                                        <p:strVal val="visible"/>
                                      </p:to>
                                    </p:set>
                                    <p:animEffect transition="in" filter="randombar(horizontal)">
                                      <p:cBhvr>
                                        <p:cTn id="20" dur="5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944368" y="751409"/>
            <a:ext cx="5712598" cy="5541375"/>
          </a:xfrm>
          <a:prstGeom prst="rect">
            <a:avLst/>
          </a:prstGeom>
        </p:spPr>
      </p:pic>
    </p:spTree>
    <p:extLst>
      <p:ext uri="{BB962C8B-B14F-4D97-AF65-F5344CB8AC3E}">
        <p14:creationId xmlns:p14="http://schemas.microsoft.com/office/powerpoint/2010/main" val="7760870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形" descr="5d1de482s853c6"/>
          <p:cNvPicPr>
            <a:picLocks noChangeAspect="1"/>
          </p:cNvPicPr>
          <p:nvPr>
            <p:custDataLst>
              <p:tags r:id="rId2"/>
            </p:custDataLst>
          </p:nvPr>
        </p:nvPicPr>
        <p:blipFill>
          <a:blip r:embed="rId6"/>
          <a:stretch>
            <a:fillRect/>
          </a:stretch>
        </p:blipFill>
        <p:spPr>
          <a:xfrm>
            <a:off x="0" y="0"/>
            <a:ext cx="12192000" cy="6858635"/>
          </a:xfrm>
          <a:prstGeom prst="rect">
            <a:avLst/>
          </a:prstGeom>
        </p:spPr>
      </p:pic>
      <p:pic>
        <p:nvPicPr>
          <p:cNvPr id="17" name="图形" descr="60sd85274b5aab8"/>
          <p:cNvPicPr>
            <a:picLocks noChangeAspect="1"/>
          </p:cNvPicPr>
          <p:nvPr>
            <p:custDataLst>
              <p:tags r:id="rId3"/>
            </p:custDataLst>
          </p:nvPr>
        </p:nvPicPr>
        <p:blipFill>
          <a:blip r:embed="rId7"/>
          <a:srcRect l="9686" t="8361" r="10690" b="13683"/>
          <a:stretch>
            <a:fillRect/>
          </a:stretch>
        </p:blipFill>
        <p:spPr>
          <a:xfrm rot="16200000">
            <a:off x="3103245" y="-2334260"/>
            <a:ext cx="5603875" cy="11287125"/>
          </a:xfrm>
          <a:prstGeom prst="rect">
            <a:avLst/>
          </a:prstGeom>
        </p:spPr>
      </p:pic>
      <p:pic>
        <p:nvPicPr>
          <p:cNvPr id="18" name="图形" descr="5d1dse482853c6"/>
          <p:cNvPicPr>
            <a:picLocks noChangeAspect="1"/>
          </p:cNvPicPr>
          <p:nvPr/>
        </p:nvPicPr>
        <p:blipFill>
          <a:blip r:embed="rId8"/>
          <a:srcRect r="79547" b="62187"/>
          <a:stretch>
            <a:fillRect/>
          </a:stretch>
        </p:blipFill>
        <p:spPr>
          <a:xfrm>
            <a:off x="0" y="0"/>
            <a:ext cx="2574290" cy="2379345"/>
          </a:xfrm>
          <a:prstGeom prst="rect">
            <a:avLst/>
          </a:prstGeom>
        </p:spPr>
      </p:pic>
      <p:pic>
        <p:nvPicPr>
          <p:cNvPr id="19" name="图形" descr="5d1dse482853c6"/>
          <p:cNvPicPr>
            <a:picLocks noChangeAspect="1"/>
          </p:cNvPicPr>
          <p:nvPr/>
        </p:nvPicPr>
        <p:blipFill>
          <a:blip r:embed="rId8"/>
          <a:srcRect l="37188" t="65042" r="36552"/>
          <a:stretch>
            <a:fillRect/>
          </a:stretch>
        </p:blipFill>
        <p:spPr>
          <a:xfrm>
            <a:off x="4533900" y="4727575"/>
            <a:ext cx="3201670" cy="2131060"/>
          </a:xfrm>
          <a:prstGeom prst="rect">
            <a:avLst/>
          </a:prstGeom>
        </p:spPr>
      </p:pic>
      <p:pic>
        <p:nvPicPr>
          <p:cNvPr id="20" name="图形" descr="E:\006包图网\素材\064家长会\5d0sdc75bfbd77a.png5d0sdc75bfbd77a"/>
          <p:cNvPicPr>
            <a:picLocks noChangeAspect="1"/>
          </p:cNvPicPr>
          <p:nvPr/>
        </p:nvPicPr>
        <p:blipFill>
          <a:blip r:embed="rId9"/>
          <a:srcRect l="68116"/>
          <a:stretch>
            <a:fillRect/>
          </a:stretch>
        </p:blipFill>
        <p:spPr>
          <a:xfrm>
            <a:off x="8010525" y="-88900"/>
            <a:ext cx="4288155" cy="6722745"/>
          </a:xfrm>
          <a:prstGeom prst="rect">
            <a:avLst/>
          </a:prstGeom>
        </p:spPr>
      </p:pic>
      <p:pic>
        <p:nvPicPr>
          <p:cNvPr id="28" name="图形" descr="5d1dse482853c6"/>
          <p:cNvPicPr>
            <a:picLocks noChangeAspect="1"/>
          </p:cNvPicPr>
          <p:nvPr/>
        </p:nvPicPr>
        <p:blipFill>
          <a:blip r:embed="rId8"/>
          <a:srcRect t="64885" r="80052"/>
          <a:stretch>
            <a:fillRect/>
          </a:stretch>
        </p:blipFill>
        <p:spPr>
          <a:xfrm>
            <a:off x="-68580" y="4531995"/>
            <a:ext cx="2642870" cy="2326005"/>
          </a:xfrm>
          <a:prstGeom prst="rect">
            <a:avLst/>
          </a:prstGeom>
        </p:spPr>
      </p:pic>
      <p:pic>
        <p:nvPicPr>
          <p:cNvPr id="23" name="图形" descr="5d1dse482853c6"/>
          <p:cNvPicPr>
            <a:picLocks noChangeAspect="1"/>
          </p:cNvPicPr>
          <p:nvPr/>
        </p:nvPicPr>
        <p:blipFill>
          <a:blip r:embed="rId8"/>
          <a:srcRect l="88234" t="44365" b="25750"/>
          <a:stretch>
            <a:fillRect/>
          </a:stretch>
        </p:blipFill>
        <p:spPr>
          <a:xfrm flipH="1">
            <a:off x="1431290" y="4131310"/>
            <a:ext cx="1228725" cy="1561465"/>
          </a:xfrm>
          <a:prstGeom prst="rect">
            <a:avLst/>
          </a:prstGeom>
        </p:spPr>
      </p:pic>
      <p:pic>
        <p:nvPicPr>
          <p:cNvPr id="2" name="Picture 1"/>
          <p:cNvPicPr>
            <a:picLocks noChangeAspect="1"/>
          </p:cNvPicPr>
          <p:nvPr/>
        </p:nvPicPr>
        <p:blipFill>
          <a:blip r:embed="rId10"/>
          <a:stretch>
            <a:fillRect/>
          </a:stretch>
        </p:blipFill>
        <p:spPr>
          <a:xfrm>
            <a:off x="1812442" y="973247"/>
            <a:ext cx="8510754" cy="3334801"/>
          </a:xfrm>
          <a:prstGeom prst="rect">
            <a:avLst/>
          </a:prstGeom>
        </p:spPr>
      </p:pic>
    </p:spTree>
    <p:custDataLst>
      <p:tags r:id="rId1"/>
    </p:custData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wipe(left)">
                                      <p:cBhvr>
                                        <p:cTn id="11" dur="500"/>
                                        <p:tgtEl>
                                          <p:spTgt spid="20"/>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wipe(left)">
                                      <p:cBhvr>
                                        <p:cTn id="15" dur="500"/>
                                        <p:tgtEl>
                                          <p:spTgt spid="28"/>
                                        </p:tgtEl>
                                      </p:cBhvr>
                                    </p:animEffect>
                                  </p:childTnLst>
                                </p:cTn>
                              </p:par>
                            </p:childTnLst>
                          </p:cTn>
                        </p:par>
                        <p:par>
                          <p:cTn id="16" fill="hold">
                            <p:stCondLst>
                              <p:cond delay="1500"/>
                            </p:stCondLst>
                            <p:childTnLst>
                              <p:par>
                                <p:cTn id="17" presetID="22" presetClass="entr" presetSubtype="8" fill="hold" nodeType="after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wipe(left)">
                                      <p:cBhvr>
                                        <p:cTn id="19" dur="500"/>
                                        <p:tgtEl>
                                          <p:spTgt spid="23"/>
                                        </p:tgtEl>
                                      </p:cBhvr>
                                    </p:animEffect>
                                  </p:childTnLst>
                                </p:cTn>
                              </p:par>
                            </p:childTnLst>
                          </p:cTn>
                        </p:par>
                        <p:par>
                          <p:cTn id="20" fill="hold">
                            <p:stCondLst>
                              <p:cond delay="2000"/>
                            </p:stCondLst>
                            <p:childTnLst>
                              <p:par>
                                <p:cTn id="21" presetID="22" presetClass="entr" presetSubtype="8" fill="hold" nodeType="after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wipe(left)">
                                      <p:cBhvr>
                                        <p:cTn id="23" dur="500"/>
                                        <p:tgtEl>
                                          <p:spTgt spid="19"/>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randombar(horizontal)">
                                      <p:cBhvr>
                                        <p:cTn id="2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11841" y="1170260"/>
            <a:ext cx="5463687" cy="4009149"/>
          </a:xfrm>
          <a:prstGeom prst="rect">
            <a:avLst/>
          </a:prstGeom>
        </p:spPr>
      </p:pic>
      <p:sp>
        <p:nvSpPr>
          <p:cNvPr id="3" name="TextBox 2"/>
          <p:cNvSpPr txBox="1"/>
          <p:nvPr/>
        </p:nvSpPr>
        <p:spPr>
          <a:xfrm>
            <a:off x="2006888" y="5374434"/>
            <a:ext cx="3703782" cy="769441"/>
          </a:xfrm>
          <a:prstGeom prst="rect">
            <a:avLst/>
          </a:prstGeom>
          <a:noFill/>
        </p:spPr>
        <p:txBody>
          <a:bodyPr wrap="square" rtlCol="0">
            <a:spAutoFit/>
          </a:bodyPr>
          <a:lstStyle/>
          <a:p>
            <a:pPr algn="ctr"/>
            <a:r>
              <a:rPr lang="vi-VN" sz="2200" dirty="0">
                <a:solidFill>
                  <a:srgbClr val="000000"/>
                </a:solidFill>
                <a:latin typeface="Cambria" panose="02040503050406030204" pitchFamily="18" charset="0"/>
                <a:ea typeface="Cambria" panose="02040503050406030204" pitchFamily="18" charset="0"/>
                <a:cs typeface="Times New Roman" panose="02020603050405020304" pitchFamily="18" charset="0"/>
              </a:rPr>
              <a:t>Hình 5. </a:t>
            </a:r>
            <a:r>
              <a:rPr lang="vi-VN" sz="2200" dirty="0">
                <a:latin typeface="Cambria" panose="02040503050406030204" pitchFamily="18" charset="0"/>
                <a:ea typeface="Cambria" panose="02040503050406030204" pitchFamily="18" charset="0"/>
              </a:rPr>
              <a:t>Lăng Hùng Vương trong khu di tích đền Hùng </a:t>
            </a:r>
            <a:endParaRPr lang="en-US" sz="2200" dirty="0">
              <a:latin typeface="Cambria" panose="02040503050406030204" pitchFamily="18" charset="0"/>
              <a:ea typeface="Cambria" panose="02040503050406030204" pitchFamily="18" charset="0"/>
            </a:endParaRPr>
          </a:p>
        </p:txBody>
      </p:sp>
      <p:sp>
        <p:nvSpPr>
          <p:cNvPr id="4" name="Rectangle 3"/>
          <p:cNvSpPr/>
          <p:nvPr/>
        </p:nvSpPr>
        <p:spPr>
          <a:xfrm>
            <a:off x="7167418" y="1558823"/>
            <a:ext cx="4091709" cy="2677656"/>
          </a:xfrm>
          <a:prstGeom prst="rect">
            <a:avLst/>
          </a:prstGeom>
        </p:spPr>
        <p:txBody>
          <a:bodyPr wrap="square">
            <a:spAutoFit/>
          </a:bodyPr>
          <a:lstStyle/>
          <a:p>
            <a:pPr algn="just"/>
            <a:r>
              <a:rPr lang="vi-VN" sz="2800"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Đây là mộ của Vua Hùng thứ sáu. Lăng mộ nằm phía đông Đền Thượng, có vị trí đầu tựa sơn, chân đạp thủy, mặt quay theo hướng đông nam. </a:t>
            </a:r>
            <a:endParaRPr lang="en-US" sz="28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8146697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911926" y="600312"/>
            <a:ext cx="9062355" cy="1077218"/>
          </a:xfrm>
          <a:prstGeom prst="rect">
            <a:avLst/>
          </a:prstGeom>
        </p:spPr>
        <p:txBody>
          <a:bodyPr wrap="square">
            <a:spAutoFit/>
          </a:bodyPr>
          <a:lstStyle/>
          <a:p>
            <a:pPr algn="ctr">
              <a:spcBef>
                <a:spcPts val="240"/>
              </a:spcBef>
              <a:spcAft>
                <a:spcPts val="240"/>
              </a:spcAft>
            </a:pPr>
            <a:r>
              <a:rPr lang="vi-VN" sz="3200" b="1"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Em hãy kể tên một số truyền thuyết có liên quan đến thời Hùng Vương.</a:t>
            </a:r>
            <a:endParaRPr lang="en-US" sz="3200" b="1" dirty="0">
              <a:effectLst/>
              <a:latin typeface="Cambria" panose="02040503050406030204" pitchFamily="18" charset="0"/>
              <a:ea typeface="Cambria" panose="02040503050406030204" pitchFamily="18" charset="0"/>
              <a:cs typeface="Times New Roman" panose="02020603050405020304" pitchFamily="18" charset="0"/>
            </a:endParaRPr>
          </a:p>
        </p:txBody>
      </p:sp>
      <p:sp>
        <p:nvSpPr>
          <p:cNvPr id="14" name="图形"/>
          <p:cNvSpPr/>
          <p:nvPr>
            <p:custDataLst>
              <p:tags r:id="rId2"/>
            </p:custDataLst>
          </p:nvPr>
        </p:nvSpPr>
        <p:spPr>
          <a:xfrm>
            <a:off x="1911926" y="4805388"/>
            <a:ext cx="2316969" cy="555064"/>
          </a:xfrm>
          <a:prstGeom prst="rect">
            <a:avLst/>
          </a:prstGeom>
          <a:gradFill>
            <a:gsLst>
              <a:gs pos="0">
                <a:schemeClr val="accent2"/>
              </a:gs>
              <a:gs pos="78000">
                <a:schemeClr val="accent1"/>
              </a:gs>
            </a:gsLst>
            <a:lin ang="135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vi-VN" sz="2200" i="1" dirty="0">
                <a:latin typeface="Cambria" panose="02040503050406030204" pitchFamily="18" charset="0"/>
                <a:ea typeface="Cambria" panose="02040503050406030204" pitchFamily="18" charset="0"/>
              </a:rPr>
              <a:t>Thánh Gióng</a:t>
            </a:r>
            <a:endParaRPr lang="zh-CN" altLang="en-US" sz="2200" b="1" i="1" dirty="0">
              <a:solidFill>
                <a:schemeClr val="bg1"/>
              </a:solidFill>
              <a:latin typeface="Cambria" panose="02040503050406030204" pitchFamily="18" charset="0"/>
              <a:ea typeface="思源宋体 CN Heavy" panose="02020900000000000000" charset="-122"/>
              <a:cs typeface="思源宋体 SemiBold" panose="02020600000000000000" charset="-122"/>
              <a:sym typeface="+mn-ea"/>
            </a:endParaRPr>
          </a:p>
        </p:txBody>
      </p:sp>
      <p:pic>
        <p:nvPicPr>
          <p:cNvPr id="17" name="Picture 16" descr="https://myaloha.vn/upload/images/anh-baiviet-48569-7dfc9f9e-0d82-4077-b4a7-e02575ad8798.jpg"/>
          <p:cNvPicPr/>
          <p:nvPr/>
        </p:nvPicPr>
        <p:blipFill>
          <a:blip r:embed="rId5">
            <a:extLst>
              <a:ext uri="{28A0092B-C50C-407E-A947-70E740481C1C}">
                <a14:useLocalDpi xmlns:a14="http://schemas.microsoft.com/office/drawing/2010/main" val="0"/>
              </a:ext>
            </a:extLst>
          </a:blip>
          <a:srcRect/>
          <a:stretch>
            <a:fillRect/>
          </a:stretch>
        </p:blipFill>
        <p:spPr bwMode="auto">
          <a:xfrm>
            <a:off x="712090" y="1764403"/>
            <a:ext cx="4716639" cy="2977531"/>
          </a:xfrm>
          <a:prstGeom prst="rect">
            <a:avLst/>
          </a:prstGeom>
          <a:noFill/>
          <a:ln>
            <a:noFill/>
          </a:ln>
        </p:spPr>
      </p:pic>
      <p:pic>
        <p:nvPicPr>
          <p:cNvPr id="18" name="Picture 17" descr="https://www.dkn.tv/wp-content/uploads/2018/11/mai-an-tiem.jpg"/>
          <p:cNvPicPr/>
          <p:nvPr/>
        </p:nvPicPr>
        <p:blipFill>
          <a:blip r:embed="rId6">
            <a:extLst>
              <a:ext uri="{28A0092B-C50C-407E-A947-70E740481C1C}">
                <a14:useLocalDpi xmlns:a14="http://schemas.microsoft.com/office/drawing/2010/main" val="0"/>
              </a:ext>
            </a:extLst>
          </a:blip>
          <a:srcRect/>
          <a:stretch>
            <a:fillRect/>
          </a:stretch>
        </p:blipFill>
        <p:spPr bwMode="auto">
          <a:xfrm>
            <a:off x="6185466" y="2484582"/>
            <a:ext cx="4788815" cy="3067894"/>
          </a:xfrm>
          <a:prstGeom prst="rect">
            <a:avLst/>
          </a:prstGeom>
          <a:noFill/>
          <a:ln>
            <a:noFill/>
          </a:ln>
        </p:spPr>
      </p:pic>
      <p:sp>
        <p:nvSpPr>
          <p:cNvPr id="22" name="图形"/>
          <p:cNvSpPr/>
          <p:nvPr>
            <p:custDataLst>
              <p:tags r:id="rId3"/>
            </p:custDataLst>
          </p:nvPr>
        </p:nvSpPr>
        <p:spPr>
          <a:xfrm>
            <a:off x="7481936" y="5632290"/>
            <a:ext cx="2316969" cy="555064"/>
          </a:xfrm>
          <a:prstGeom prst="rect">
            <a:avLst/>
          </a:prstGeom>
          <a:gradFill>
            <a:gsLst>
              <a:gs pos="0">
                <a:schemeClr val="accent2"/>
              </a:gs>
              <a:gs pos="78000">
                <a:schemeClr val="accent1"/>
              </a:gs>
            </a:gsLst>
            <a:lin ang="135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vi-VN" sz="2200" i="1" dirty="0">
                <a:latin typeface="Cambria" panose="02040503050406030204" pitchFamily="18" charset="0"/>
                <a:ea typeface="Cambria" panose="02040503050406030204" pitchFamily="18" charset="0"/>
              </a:rPr>
              <a:t>Mai An Tiêm</a:t>
            </a:r>
            <a:endParaRPr lang="zh-CN" altLang="en-US" sz="2200" b="1" i="1" dirty="0">
              <a:solidFill>
                <a:schemeClr val="bg1"/>
              </a:solidFill>
              <a:latin typeface="Cambria" panose="02040503050406030204" pitchFamily="18" charset="0"/>
              <a:ea typeface="思源宋体 CN Heavy" panose="02020900000000000000" charset="-122"/>
              <a:cs typeface="思源宋体 SemiBold" panose="02020600000000000000" charset="-122"/>
              <a:sym typeface="+mn-ea"/>
            </a:endParaRPr>
          </a:p>
        </p:txBody>
      </p:sp>
    </p:spTree>
    <p:custDataLst>
      <p:tags r:id="rId1"/>
    </p:custData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down)">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1000"/>
                                        <p:tgtEl>
                                          <p:spTgt spid="18"/>
                                        </p:tgtEl>
                                      </p:cBhvr>
                                    </p:animEffect>
                                    <p:anim calcmode="lin" valueType="num">
                                      <p:cBhvr>
                                        <p:cTn id="16" dur="1000" fill="hold"/>
                                        <p:tgtEl>
                                          <p:spTgt spid="18"/>
                                        </p:tgtEl>
                                        <p:attrNameLst>
                                          <p:attrName>ppt_x</p:attrName>
                                        </p:attrNameLst>
                                      </p:cBhvr>
                                      <p:tavLst>
                                        <p:tav tm="0">
                                          <p:val>
                                            <p:strVal val="#ppt_x"/>
                                          </p:val>
                                        </p:tav>
                                        <p:tav tm="100000">
                                          <p:val>
                                            <p:strVal val="#ppt_x"/>
                                          </p:val>
                                        </p:tav>
                                      </p:tavLst>
                                    </p:anim>
                                    <p:anim calcmode="lin" valueType="num">
                                      <p:cBhvr>
                                        <p:cTn id="17" dur="1000" fill="hold"/>
                                        <p:tgtEl>
                                          <p:spTgt spid="18"/>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fade">
                                      <p:cBhvr>
                                        <p:cTn id="20" dur="1000"/>
                                        <p:tgtEl>
                                          <p:spTgt spid="22"/>
                                        </p:tgtEl>
                                      </p:cBhvr>
                                    </p:animEffect>
                                    <p:anim calcmode="lin" valueType="num">
                                      <p:cBhvr>
                                        <p:cTn id="21" dur="1000" fill="hold"/>
                                        <p:tgtEl>
                                          <p:spTgt spid="22"/>
                                        </p:tgtEl>
                                        <p:attrNameLst>
                                          <p:attrName>ppt_x</p:attrName>
                                        </p:attrNameLst>
                                      </p:cBhvr>
                                      <p:tavLst>
                                        <p:tav tm="0">
                                          <p:val>
                                            <p:strVal val="#ppt_x"/>
                                          </p:val>
                                        </p:tav>
                                        <p:tav tm="100000">
                                          <p:val>
                                            <p:strVal val="#ppt_x"/>
                                          </p:val>
                                        </p:tav>
                                      </p:tavLst>
                                    </p:anim>
                                    <p:anim calcmode="lin" valueType="num">
                                      <p:cBhvr>
                                        <p:cTn id="22"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2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https://tse2.mm.bing.net/th?id=OIP.z2ddiJIxt6-ePOZt0OnydAEsDS&amp;pid=Api&amp;P=0&amp;h=180"/>
          <p:cNvPicPr/>
          <p:nvPr/>
        </p:nvPicPr>
        <p:blipFill>
          <a:blip r:embed="rId5">
            <a:extLst>
              <a:ext uri="{28A0092B-C50C-407E-A947-70E740481C1C}">
                <a14:useLocalDpi xmlns:a14="http://schemas.microsoft.com/office/drawing/2010/main" val="0"/>
              </a:ext>
            </a:extLst>
          </a:blip>
          <a:srcRect/>
          <a:stretch>
            <a:fillRect/>
          </a:stretch>
        </p:blipFill>
        <p:spPr bwMode="auto">
          <a:xfrm>
            <a:off x="6680898" y="644582"/>
            <a:ext cx="4702231" cy="3395230"/>
          </a:xfrm>
          <a:prstGeom prst="rect">
            <a:avLst/>
          </a:prstGeom>
          <a:noFill/>
          <a:ln>
            <a:noFill/>
          </a:ln>
        </p:spPr>
      </p:pic>
      <p:pic>
        <p:nvPicPr>
          <p:cNvPr id="23" name="Picture 22" descr="https://khaiminh.vn/wp-content/uploads/2017/01/Su-Tich-_Banh-chung-banh-day.jpg"/>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01465" y="1535689"/>
            <a:ext cx="4736048" cy="3551717"/>
          </a:xfrm>
          <a:prstGeom prst="rect">
            <a:avLst/>
          </a:prstGeom>
          <a:noFill/>
          <a:ln>
            <a:noFill/>
          </a:ln>
        </p:spPr>
      </p:pic>
      <p:sp>
        <p:nvSpPr>
          <p:cNvPr id="25" name="图形"/>
          <p:cNvSpPr/>
          <p:nvPr>
            <p:custDataLst>
              <p:tags r:id="rId2"/>
            </p:custDataLst>
          </p:nvPr>
        </p:nvSpPr>
        <p:spPr>
          <a:xfrm>
            <a:off x="1993900" y="5087406"/>
            <a:ext cx="2485735" cy="747836"/>
          </a:xfrm>
          <a:prstGeom prst="rect">
            <a:avLst/>
          </a:prstGeom>
          <a:gradFill>
            <a:gsLst>
              <a:gs pos="0">
                <a:schemeClr val="accent2"/>
              </a:gs>
              <a:gs pos="78000">
                <a:schemeClr val="accent1"/>
              </a:gs>
            </a:gsLst>
            <a:lin ang="135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vi-VN" sz="2200" i="1" dirty="0">
                <a:latin typeface="Cambria" panose="02040503050406030204" pitchFamily="18" charset="0"/>
                <a:ea typeface="Cambria" panose="02040503050406030204" pitchFamily="18" charset="0"/>
              </a:rPr>
              <a:t>Bánh chưng, </a:t>
            </a:r>
          </a:p>
          <a:p>
            <a:pPr algn="ctr"/>
            <a:r>
              <a:rPr lang="vi-VN" sz="2200" i="1" dirty="0">
                <a:latin typeface="Cambria" panose="02040503050406030204" pitchFamily="18" charset="0"/>
                <a:ea typeface="Cambria" panose="02040503050406030204" pitchFamily="18" charset="0"/>
              </a:rPr>
              <a:t>bánh giầy</a:t>
            </a:r>
            <a:endParaRPr lang="zh-CN" altLang="en-US" sz="2200" b="1" i="1" dirty="0">
              <a:solidFill>
                <a:schemeClr val="bg1"/>
              </a:solidFill>
              <a:latin typeface="Cambria" panose="02040503050406030204" pitchFamily="18" charset="0"/>
              <a:ea typeface="思源宋体 CN Heavy" panose="02020900000000000000" charset="-122"/>
              <a:cs typeface="思源宋体 SemiBold" panose="02020600000000000000" charset="-122"/>
              <a:sym typeface="+mn-ea"/>
            </a:endParaRPr>
          </a:p>
        </p:txBody>
      </p:sp>
      <p:sp>
        <p:nvSpPr>
          <p:cNvPr id="29" name="图形"/>
          <p:cNvSpPr/>
          <p:nvPr>
            <p:custDataLst>
              <p:tags r:id="rId3"/>
            </p:custDataLst>
          </p:nvPr>
        </p:nvSpPr>
        <p:spPr>
          <a:xfrm>
            <a:off x="8270009" y="4242433"/>
            <a:ext cx="2767446" cy="625131"/>
          </a:xfrm>
          <a:prstGeom prst="rect">
            <a:avLst/>
          </a:prstGeom>
          <a:gradFill>
            <a:gsLst>
              <a:gs pos="0">
                <a:schemeClr val="accent2"/>
              </a:gs>
              <a:gs pos="78000">
                <a:schemeClr val="accent1"/>
              </a:gs>
            </a:gsLst>
            <a:lin ang="135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vi-VN" altLang="zh-CN" sz="2000" i="1" dirty="0">
                <a:solidFill>
                  <a:schemeClr val="bg1"/>
                </a:solidFill>
                <a:latin typeface="Cambria" panose="02040503050406030204" pitchFamily="18" charset="0"/>
                <a:ea typeface="思源宋体 CN Heavy" panose="02020900000000000000" charset="-122"/>
                <a:cs typeface="思源宋体 SemiBold" panose="02020600000000000000" charset="-122"/>
                <a:sym typeface="+mn-ea"/>
              </a:rPr>
              <a:t>Phù Đổng Thiên Vương</a:t>
            </a:r>
            <a:endParaRPr lang="zh-CN" altLang="en-US" sz="2000" i="1" dirty="0">
              <a:solidFill>
                <a:schemeClr val="bg1"/>
              </a:solidFill>
              <a:latin typeface="Cambria" panose="02040503050406030204" pitchFamily="18" charset="0"/>
              <a:ea typeface="思源宋体 CN Heavy" panose="02020900000000000000" charset="-122"/>
              <a:cs typeface="思源宋体 SemiBold" panose="02020600000000000000" charset="-122"/>
              <a:sym typeface="+mn-ea"/>
            </a:endParaRPr>
          </a:p>
        </p:txBody>
      </p:sp>
    </p:spTree>
    <p:custDataLst>
      <p:tags r:id="rId1"/>
    </p:custData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circle(in)">
                                      <p:cBhvr>
                                        <p:cTn id="7" dur="2000"/>
                                        <p:tgtEl>
                                          <p:spTgt spid="23"/>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circle(in)">
                                      <p:cBhvr>
                                        <p:cTn id="10" dur="2000"/>
                                        <p:tgtEl>
                                          <p:spTgt spid="2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barn(inVertical)">
                                      <p:cBhvr>
                                        <p:cTn id="15" dur="500"/>
                                        <p:tgtEl>
                                          <p:spTgt spid="29"/>
                                        </p:tgtEl>
                                      </p:cBhvr>
                                    </p:animEffect>
                                  </p:childTnLst>
                                </p:cTn>
                              </p:par>
                              <p:par>
                                <p:cTn id="16" presetID="16" presetClass="entr" presetSubtype="21" fill="hold" nodeType="with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barn(inVertical)">
                                      <p:cBhvr>
                                        <p:cTn id="18"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9"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COMMONDATA" val="eyJoZGlkIjoiNjA4MTdjNTgxNmFlYzk3ZWYxMjQyMTJhNmViNGIxMDYifQ=="/>
  <p:tag name="KSO_WPP_MARK_KEY" val="7aae49b3-904e-4ef0-975f-2a2dd3f22f44"/>
</p:tagLst>
</file>

<file path=ppt/tags/tag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19.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2.xml><?xml version="1.0" encoding="utf-8"?>
<p:tagLst xmlns:a="http://schemas.openxmlformats.org/drawingml/2006/main" xmlns:r="http://schemas.openxmlformats.org/officeDocument/2006/relationships"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27.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3.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7.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0.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9.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xml><?xml version="1.0" encoding="utf-8"?>
<p:tagLst xmlns:a="http://schemas.openxmlformats.org/drawingml/2006/main" xmlns:r="http://schemas.openxmlformats.org/officeDocument/2006/relationships" xmlns:p="http://schemas.openxmlformats.org/presentationml/2006/main">
  <p:tag name="KSO_WM_BEAUTIFY_FLAG" val=""/>
</p:tagLst>
</file>

<file path=ppt/theme/theme1.xml><?xml version="1.0" encoding="utf-8"?>
<a:theme xmlns:a="http://schemas.openxmlformats.org/drawingml/2006/main" name="Office 主题​​">
  <a:themeElements>
    <a:clrScheme name="自定义 1368">
      <a:dk1>
        <a:srgbClr val="000000"/>
      </a:dk1>
      <a:lt1>
        <a:srgbClr val="FFFFFF"/>
      </a:lt1>
      <a:dk2>
        <a:srgbClr val="0F1423"/>
      </a:dk2>
      <a:lt2>
        <a:srgbClr val="FFFFFF"/>
      </a:lt2>
      <a:accent1>
        <a:srgbClr val="FE7A26"/>
      </a:accent1>
      <a:accent2>
        <a:srgbClr val="FEA259"/>
      </a:accent2>
      <a:accent3>
        <a:srgbClr val="FE7A26"/>
      </a:accent3>
      <a:accent4>
        <a:srgbClr val="FEA259"/>
      </a:accent4>
      <a:accent5>
        <a:srgbClr val="FE7A26"/>
      </a:accent5>
      <a:accent6>
        <a:srgbClr val="FEA259"/>
      </a:accent6>
      <a:hlink>
        <a:srgbClr val="FE7A26"/>
      </a:hlink>
      <a:folHlink>
        <a:srgbClr val="FEA259"/>
      </a:folHlink>
    </a:clrScheme>
    <a:fontScheme name="自定义 9">
      <a:majorFont>
        <a:latin typeface="思源宋体 SemiBold"/>
        <a:ea typeface="思源宋体 SemiBold"/>
        <a:cs typeface=""/>
      </a:majorFont>
      <a:minorFont>
        <a:latin typeface="思源宋体 SemiBold"/>
        <a:ea typeface="思源宋体 SemiBol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思源宋体 SemiBold"/>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思源宋体 SemiBold"/>
        <a:ea typeface=""/>
        <a:cs typeface=""/>
        <a:font script="Jpan" typeface="ＭＳ Ｐゴシック"/>
        <a:font script="Hang" typeface="맑은 고딕"/>
        <a:font script="Hans" typeface="思源宋体 SemiBold"/>
        <a:font script="Hant" typeface="新細明體"/>
        <a:font script="Arab" typeface="思源宋体 SemiBold"/>
        <a:font script="Hebr" typeface="思源宋体 Semi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思源宋体 SemiBold"/>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思源宋体 SemiBold"/>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思源宋体 SemiBold"/>
        <a:ea typeface=""/>
        <a:cs typeface=""/>
        <a:font script="Jpan" typeface="ＭＳ Ｐゴシック"/>
        <a:font script="Hang" typeface="맑은 고딕"/>
        <a:font script="Hans" typeface="思源宋体 SemiBold"/>
        <a:font script="Hant" typeface="新細明體"/>
        <a:font script="Arab" typeface="思源宋体 SemiBold"/>
        <a:font script="Hebr" typeface="思源宋体 Semi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思源宋体 SemiBold"/>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1196</TotalTime>
  <Words>422</Words>
  <Application>Microsoft Macintosh PowerPoint</Application>
  <PresentationFormat>Widescreen</PresentationFormat>
  <Paragraphs>23</Paragraphs>
  <Slides>20</Slides>
  <Notes>4</Notes>
  <HiddenSlides>0</HiddenSlides>
  <MMClips>1</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20</vt:i4>
      </vt:variant>
    </vt:vector>
  </HeadingPairs>
  <TitlesOfParts>
    <vt:vector size="31" baseType="lpstr">
      <vt:lpstr>#9Slide07 HoneyCream</vt:lpstr>
      <vt:lpstr>#9Slide07 IcielBC Cubano Normal</vt:lpstr>
      <vt:lpstr>#9Slide07 IcielSoup of Justice</vt:lpstr>
      <vt:lpstr>Arial</vt:lpstr>
      <vt:lpstr>Cambria</vt:lpstr>
      <vt:lpstr>SVN-Newton</vt:lpstr>
      <vt:lpstr>Times New Roman</vt:lpstr>
      <vt:lpstr>Wingdings</vt:lpstr>
      <vt:lpstr>思源宋体 CN Medium</vt:lpstr>
      <vt:lpstr>思源宋体 SemiBold</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空白演示</dc:title>
  <dc:creator>MĂNG NON TEAM</dc:creator>
  <cp:keywords>MĂNG NON TEAM</cp:keywords>
  <cp:lastModifiedBy>Microsoft Office User</cp:lastModifiedBy>
  <cp:revision>431</cp:revision>
  <dcterms:created xsi:type="dcterms:W3CDTF">2019-06-19T02:08:00Z</dcterms:created>
  <dcterms:modified xsi:type="dcterms:W3CDTF">2023-10-22T01:35:14Z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2052-11.1.0.13703</vt:lpwstr>
  </property>
  <property fmtid="{D5CDD505-2E9C-101B-9397-08002B2CF9AE}" pid="3" name="KSOSaveFontToCloudKey">
    <vt:lpwstr>212913176_cloud</vt:lpwstr>
  </property>
  <property fmtid="{D5CDD505-2E9C-101B-9397-08002B2CF9AE}" pid="4" name="ICV">
    <vt:lpwstr>34A87A8623BA4D7C8FEEAA3B5DA9FDE1</vt:lpwstr>
  </property>
</Properties>
</file>