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20"/>
  </p:notesMasterIdLst>
  <p:sldIdLst>
    <p:sldId id="256" r:id="rId4"/>
    <p:sldId id="504" r:id="rId5"/>
    <p:sldId id="534" r:id="rId6"/>
    <p:sldId id="524" r:id="rId7"/>
    <p:sldId id="526" r:id="rId8"/>
    <p:sldId id="508" r:id="rId9"/>
    <p:sldId id="509" r:id="rId10"/>
    <p:sldId id="535" r:id="rId11"/>
    <p:sldId id="506" r:id="rId12"/>
    <p:sldId id="536" r:id="rId13"/>
    <p:sldId id="537" r:id="rId14"/>
    <p:sldId id="538" r:id="rId15"/>
    <p:sldId id="539" r:id="rId16"/>
    <p:sldId id="540" r:id="rId17"/>
    <p:sldId id="541" r:id="rId18"/>
    <p:sldId id="522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7AAE"/>
    <a:srgbClr val="8F3389"/>
    <a:srgbClr val="94E4FD"/>
    <a:srgbClr val="FFFF00"/>
    <a:srgbClr val="F15422"/>
    <a:srgbClr val="45B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86"/>
  </p:normalViewPr>
  <p:slideViewPr>
    <p:cSldViewPr snapToGrid="0" showGuides="1">
      <p:cViewPr varScale="1">
        <p:scale>
          <a:sx n="97" d="100"/>
          <a:sy n="97" d="100"/>
        </p:scale>
        <p:origin x="52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EA5AD-06D0-465A-94BC-EF5D998667C5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5062F-E0CB-44A0-A18F-49777A0C6F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325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từng hạt ngọc trai có đánh số để đến câu hỏi.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3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hạt ngọc trai về lại trò chơi Săn Ngọc Trai.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145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981011-A45D-480D-BFE9-1E87E2FB7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AB09B3-80FC-4727-9242-DF621943E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EDF76B-0623-40D4-919E-841CA460D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1325CE-43FC-42E2-BD47-937E639E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32209F-2510-489A-9D77-A53843CB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6352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882ADC-A6CE-484F-840E-7EF79319E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2AE4B9-2FDB-4C8B-8556-C2A74A108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8CE4F6-528F-4B0E-B91C-5286E2F5A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877157-575C-47A9-9D9B-29C5B154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226B4B-2A6A-4D99-BC2A-6C271AFF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196238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308B23A-415A-497D-9279-339B6F4FB2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9A3377-5AD5-4D6A-9093-C40B7ED8F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8E98A7-1345-46AC-9F3E-184E6C686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1D0C16-E935-43A2-B5A6-826EED27E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420F35-944C-4BF9-8AAC-31430143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95758"/>
      </p:ext>
    </p:extLst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564618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027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759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909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300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153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95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56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D8E6D1-B9EA-4CDD-BBA4-FC508D967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14B452-F329-43FC-B860-53CFB0D56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FB894C-2594-4611-9913-C49181EF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1CA80D-995B-4906-9B8B-FF55813F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99B751-B7CA-4404-AAB1-D782C524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988802"/>
      </p:ext>
    </p:extLst>
  </p:cSld>
  <p:clrMapOvr>
    <a:masterClrMapping/>
  </p:clrMapOvr>
  <p:transition spd="slow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462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471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635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C716D3-B784-47D1-89E1-6E91C6546B4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E8AA-2294-4D28-9AEC-745AEC4BF83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608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276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106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596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4076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752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385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1A14E7-1890-4AD2-B6EC-FA504C27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983186-F95A-4B5E-96FC-E7883D1FD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4BAECC-D455-40D4-9D58-1CA3075DD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95A9E8-F107-43A9-B7C7-4D20C5E3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C90E26-0E12-474D-9454-A9A76D75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628698"/>
      </p:ext>
    </p:extLst>
  </p:cSld>
  <p:clrMapOvr>
    <a:masterClrMapping/>
  </p:clrMapOvr>
  <p:transition spd="slow">
    <p:wheel spokes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160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283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5273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950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20B76-471B-4267-B751-D79351EBA3C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B54DF-ACF0-47F8-8126-4AD250B41D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932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9BBD60-D271-4A66-804C-B63BD97B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F62D45-7A51-4207-ACD1-F376B19DC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A4C7F4-3DE6-4354-9201-A2A514879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0108C9-170E-42F4-A1F6-B84F8BAD4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8FF449-D986-4677-A3B8-A5E9D0708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A1D4D0-88D1-4F38-9BD9-BD1914FE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030707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A41F2B-A923-444D-A594-75EB7BBDF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077390-B8D8-4787-8327-16605FA50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22E8C9-9702-4D11-AFBB-8108FDB0B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BCC9D6E-8C13-4185-A0A0-E33AC36C7D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AAEE1D5-B9EF-4946-B08E-BB8E3D402D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066AE6-9BA9-4B93-95FC-EF0C2BBD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ACCAFD1-5EAC-4442-B240-245A10A8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960A5E5-99BA-485F-A3C5-3B72D777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153037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497BEE-3377-4CD1-9E98-F7CB7DE7B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4EA95B4-F2CF-4AC2-A81F-88A9C145E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75DDFF8-ED04-48E6-B134-48511AD9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0675FA5-8929-47E5-B2C0-F0D74EE4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290505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B1C58EB-2F9F-48E9-988F-2D130665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805BE8-7740-43CB-97A2-708E30BAA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573138-3F9A-4101-A7B9-23B1DFE6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640093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A5A5A4-1DF2-4738-97C2-C158328D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2CFC6-50E5-41B1-AB1B-D911AA7C7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CC2078-4672-4167-84AA-891FF9CB4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688C45-E6BB-46C0-B40C-88F2D72B7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C21004-2D3E-4F35-B768-DB89BFF0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F5807D-035B-48BF-9B24-3773BC56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055526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CF7BEE-226A-4FDD-B036-9668DEB6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28F5CA8-327F-4692-ACE1-38DDB9A195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70EA790-0932-4790-B27E-0DAB0B8EE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C1532C-47BA-4D3D-9F71-8F6FAD6E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6ABC6A-BDD4-4E73-BB9D-79FEE8881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BBF36E-715A-4623-A73B-629F4311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634719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C0D0045-0BD1-4676-812C-13BD97F7D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0610AA-EC62-4CB1-A9AB-1D7A536D5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A6F3BE-678C-4DB0-A8B5-9341DF203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9BD3-B187-4136-853B-C29146C354BD}" type="datetimeFigureOut">
              <a:rPr lang="zh-CN" altLang="en-US" smtClean="0"/>
              <a:t>2023/10/22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2FE047-9FD4-4E46-A54D-B47184B2B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F0ABD-27D3-432D-9C75-71E05C500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3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16624" y="7232658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981908" y="831181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矩形 28">
            <a:extLst>
              <a:ext uri="{FF2B5EF4-FFF2-40B4-BE49-F238E27FC236}">
                <a16:creationId xmlns:a16="http://schemas.microsoft.com/office/drawing/2014/main" id="{2CF9EF54-DFD3-41AD-B058-6D0FC0E7350B}"/>
              </a:ext>
            </a:extLst>
          </p:cNvPr>
          <p:cNvSpPr/>
          <p:nvPr userDrawn="1"/>
        </p:nvSpPr>
        <p:spPr>
          <a:xfrm rot="5400000">
            <a:off x="-339593" y="3468831"/>
            <a:ext cx="1106393" cy="3385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Hồng Linh</a:t>
            </a:r>
            <a:endParaRPr kumimoji="0" lang="zh-CN" altLang="en-US" sz="1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5 SVNSnell Roundhand Sc" panose="020B0500000000000000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5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28">
            <a:extLst>
              <a:ext uri="{FF2B5EF4-FFF2-40B4-BE49-F238E27FC236}">
                <a16:creationId xmlns:a16="http://schemas.microsoft.com/office/drawing/2014/main" id="{CA7D9C78-67DD-4FE1-8558-7BB034BF7E1D}"/>
              </a:ext>
            </a:extLst>
          </p:cNvPr>
          <p:cNvSpPr/>
          <p:nvPr userDrawn="1"/>
        </p:nvSpPr>
        <p:spPr>
          <a:xfrm rot="5400000">
            <a:off x="-846574" y="3450902"/>
            <a:ext cx="1098378" cy="3385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Diệu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5 SVNSnell Roundhand Sc" panose="020B0500000000000000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Hiền</a:t>
            </a:r>
            <a:endParaRPr kumimoji="0" lang="zh-CN" altLang="en-US" sz="1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chemeClr val="bg1"/>
              </a:solidFill>
              <a:effectLst/>
              <a:uLnTx/>
              <a:uFillTx/>
              <a:latin typeface="#9Slide05 SVNSnell Roundhand Sc" panose="020B0500000000000000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3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9.png"/><Relationship Id="rId18" Type="http://schemas.openxmlformats.org/officeDocument/2006/relationships/slide" Target="slide13.xml"/><Relationship Id="rId3" Type="http://schemas.openxmlformats.org/officeDocument/2006/relationships/image" Target="../media/image33.png"/><Relationship Id="rId21" Type="http://schemas.openxmlformats.org/officeDocument/2006/relationships/image" Target="../media/image43.png"/><Relationship Id="rId7" Type="http://schemas.openxmlformats.org/officeDocument/2006/relationships/image" Target="../media/image36.png"/><Relationship Id="rId12" Type="http://schemas.openxmlformats.org/officeDocument/2006/relationships/slide" Target="slide11.xml"/><Relationship Id="rId17" Type="http://schemas.openxmlformats.org/officeDocument/2006/relationships/image" Target="../media/image41.png"/><Relationship Id="rId25" Type="http://schemas.microsoft.com/office/2007/relationships/hdphoto" Target="../media/hdphoto4.wdp"/><Relationship Id="rId2" Type="http://schemas.openxmlformats.org/officeDocument/2006/relationships/notesSlide" Target="../notesSlides/notesSlide1.xml"/><Relationship Id="rId16" Type="http://schemas.openxmlformats.org/officeDocument/2006/relationships/slide" Target="slide14.xml"/><Relationship Id="rId20" Type="http://schemas.openxmlformats.org/officeDocument/2006/relationships/slide" Target="slide15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11" Type="http://schemas.openxmlformats.org/officeDocument/2006/relationships/image" Target="../media/image38.gif"/><Relationship Id="rId24" Type="http://schemas.openxmlformats.org/officeDocument/2006/relationships/image" Target="../media/image46.png"/><Relationship Id="rId5" Type="http://schemas.openxmlformats.org/officeDocument/2006/relationships/image" Target="../media/image35.png"/><Relationship Id="rId15" Type="http://schemas.openxmlformats.org/officeDocument/2006/relationships/image" Target="../media/image40.png"/><Relationship Id="rId23" Type="http://schemas.openxmlformats.org/officeDocument/2006/relationships/image" Target="../media/image45.png"/><Relationship Id="rId10" Type="http://schemas.microsoft.com/office/2007/relationships/hdphoto" Target="../media/hdphoto3.wdp"/><Relationship Id="rId19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slide" Target="slide12.xml"/><Relationship Id="rId22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11" Type="http://schemas.microsoft.com/office/2007/relationships/hdphoto" Target="../media/hdphoto5.wdp"/><Relationship Id="rId5" Type="http://schemas.openxmlformats.org/officeDocument/2006/relationships/audio" Target="../media/audio4.wav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slide" Target="slide10.xml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openxmlformats.org/officeDocument/2006/relationships/image" Target="../media/image38.gif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11" Type="http://schemas.openxmlformats.org/officeDocument/2006/relationships/image" Target="../media/image49.png"/><Relationship Id="rId5" Type="http://schemas.openxmlformats.org/officeDocument/2006/relationships/audio" Target="../media/audio3.wav"/><Relationship Id="rId15" Type="http://schemas.openxmlformats.org/officeDocument/2006/relationships/image" Target="../media/image50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52.png"/><Relationship Id="rId3" Type="http://schemas.openxmlformats.org/officeDocument/2006/relationships/audio" Target="../media/audio4.wav"/><Relationship Id="rId7" Type="http://schemas.openxmlformats.org/officeDocument/2006/relationships/image" Target="../media/image38.gif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png"/><Relationship Id="rId11" Type="http://schemas.openxmlformats.org/officeDocument/2006/relationships/image" Target="../media/image49.png"/><Relationship Id="rId5" Type="http://schemas.openxmlformats.org/officeDocument/2006/relationships/audio" Target="../media/audio3.wav"/><Relationship Id="rId15" Type="http://schemas.openxmlformats.org/officeDocument/2006/relationships/image" Target="../media/image51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55.png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image" Target="../media/image66.png"/><Relationship Id="rId26" Type="http://schemas.openxmlformats.org/officeDocument/2006/relationships/image" Target="../media/image73.png"/><Relationship Id="rId21" Type="http://schemas.openxmlformats.org/officeDocument/2006/relationships/image" Target="../media/image69.png"/><Relationship Id="rId34" Type="http://schemas.microsoft.com/office/2007/relationships/hdphoto" Target="../media/hdphoto6.wdp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microsoft.com/office/2007/relationships/hdphoto" Target="../media/hdphoto7.wdp"/><Relationship Id="rId25" Type="http://schemas.openxmlformats.org/officeDocument/2006/relationships/image" Target="../media/image72.png"/><Relationship Id="rId33" Type="http://schemas.openxmlformats.org/officeDocument/2006/relationships/image" Target="../media/image49.png"/><Relationship Id="rId2" Type="http://schemas.openxmlformats.org/officeDocument/2006/relationships/audio" Target="../media/audio1.wav"/><Relationship Id="rId16" Type="http://schemas.openxmlformats.org/officeDocument/2006/relationships/image" Target="../media/image65.png"/><Relationship Id="rId20" Type="http://schemas.openxmlformats.org/officeDocument/2006/relationships/image" Target="../media/image68.png"/><Relationship Id="rId29" Type="http://schemas.openxmlformats.org/officeDocument/2006/relationships/image" Target="../media/image38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71.png"/><Relationship Id="rId32" Type="http://schemas.microsoft.com/office/2007/relationships/hdphoto" Target="../media/hdphoto5.wdp"/><Relationship Id="rId37" Type="http://schemas.openxmlformats.org/officeDocument/2006/relationships/image" Target="../media/image50.png"/><Relationship Id="rId5" Type="http://schemas.openxmlformats.org/officeDocument/2006/relationships/audio" Target="../media/audio3.wav"/><Relationship Id="rId15" Type="http://schemas.openxmlformats.org/officeDocument/2006/relationships/image" Target="../media/image64.png"/><Relationship Id="rId23" Type="http://schemas.openxmlformats.org/officeDocument/2006/relationships/image" Target="../media/image70.png"/><Relationship Id="rId28" Type="http://schemas.openxmlformats.org/officeDocument/2006/relationships/image" Target="../media/image75.png"/><Relationship Id="rId36" Type="http://schemas.openxmlformats.org/officeDocument/2006/relationships/image" Target="../media/image52.png"/><Relationship Id="rId10" Type="http://schemas.openxmlformats.org/officeDocument/2006/relationships/image" Target="../media/image60.png"/><Relationship Id="rId19" Type="http://schemas.openxmlformats.org/officeDocument/2006/relationships/image" Target="../media/image67.png"/><Relationship Id="rId31" Type="http://schemas.openxmlformats.org/officeDocument/2006/relationships/image" Target="../media/image76.png"/><Relationship Id="rId4" Type="http://schemas.openxmlformats.org/officeDocument/2006/relationships/audio" Target="../media/audio2.wav"/><Relationship Id="rId9" Type="http://schemas.openxmlformats.org/officeDocument/2006/relationships/image" Target="../media/image59.png"/><Relationship Id="rId14" Type="http://schemas.openxmlformats.org/officeDocument/2006/relationships/image" Target="../media/image34.png"/><Relationship Id="rId22" Type="http://schemas.microsoft.com/office/2007/relationships/hdphoto" Target="../media/hdphoto8.wdp"/><Relationship Id="rId27" Type="http://schemas.openxmlformats.org/officeDocument/2006/relationships/image" Target="../media/image74.png"/><Relationship Id="rId30" Type="http://schemas.openxmlformats.org/officeDocument/2006/relationships/slide" Target="slide10.xml"/><Relationship Id="rId35" Type="http://schemas.openxmlformats.org/officeDocument/2006/relationships/image" Target="../media/image51.png"/><Relationship Id="rId8" Type="http://schemas.openxmlformats.org/officeDocument/2006/relationships/image" Target="../media/image58.png"/><Relationship Id="rId3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38.gif"/><Relationship Id="rId12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11" Type="http://schemas.openxmlformats.org/officeDocument/2006/relationships/image" Target="../media/image49.png"/><Relationship Id="rId5" Type="http://schemas.openxmlformats.org/officeDocument/2006/relationships/audio" Target="../media/audio1.wav"/><Relationship Id="rId15" Type="http://schemas.openxmlformats.org/officeDocument/2006/relationships/image" Target="../media/image52.png"/><Relationship Id="rId10" Type="http://schemas.microsoft.com/office/2007/relationships/hdphoto" Target="../media/hdphoto5.wdp"/><Relationship Id="rId4" Type="http://schemas.openxmlformats.org/officeDocument/2006/relationships/audio" Target="../media/audio4.wav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CFC1B82-422A-4BC2-8854-570EE3EEB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2774" y="1481984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BD30A-141E-4089-ACAA-3093C1A179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9363766" y="4800271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198EEF8-E686-49A0-A465-CE8865F3BBF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31903" r="85158" b="55108"/>
          <a:stretch>
            <a:fillRect/>
          </a:stretch>
        </p:blipFill>
        <p:spPr>
          <a:xfrm>
            <a:off x="4749244" y="5473554"/>
            <a:ext cx="595408" cy="603838"/>
          </a:xfrm>
          <a:custGeom>
            <a:avLst/>
            <a:gdLst>
              <a:gd name="connsiteX0" fmla="*/ 0 w 812321"/>
              <a:gd name="connsiteY0" fmla="*/ 0 h 823823"/>
              <a:gd name="connsiteX1" fmla="*/ 812321 w 812321"/>
              <a:gd name="connsiteY1" fmla="*/ 0 h 823823"/>
              <a:gd name="connsiteX2" fmla="*/ 812321 w 812321"/>
              <a:gd name="connsiteY2" fmla="*/ 823823 h 823823"/>
              <a:gd name="connsiteX3" fmla="*/ 0 w 812321"/>
              <a:gd name="connsiteY3" fmla="*/ 823823 h 823823"/>
              <a:gd name="connsiteX4" fmla="*/ 0 w 812321"/>
              <a:gd name="connsiteY4" fmla="*/ 0 h 82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1" h="823823">
                <a:moveTo>
                  <a:pt x="0" y="0"/>
                </a:moveTo>
                <a:lnTo>
                  <a:pt x="812321" y="0"/>
                </a:lnTo>
                <a:lnTo>
                  <a:pt x="812321" y="823823"/>
                </a:lnTo>
                <a:lnTo>
                  <a:pt x="0" y="823823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5CC6022-3483-4D5A-BEF1-F39E43AADFE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9606035" y="3545994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D2DAC46-4C02-4CEE-A969-55A8EDDE7F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5" t="32084" r="26722" b="55108"/>
          <a:stretch>
            <a:fillRect/>
          </a:stretch>
        </p:blipFill>
        <p:spPr>
          <a:xfrm>
            <a:off x="8979709" y="1425606"/>
            <a:ext cx="1166046" cy="1166046"/>
          </a:xfrm>
          <a:custGeom>
            <a:avLst/>
            <a:gdLst>
              <a:gd name="connsiteX0" fmla="*/ 406161 w 812322"/>
              <a:gd name="connsiteY0" fmla="*/ 0 h 812322"/>
              <a:gd name="connsiteX1" fmla="*/ 812322 w 812322"/>
              <a:gd name="connsiteY1" fmla="*/ 406161 h 812322"/>
              <a:gd name="connsiteX2" fmla="*/ 406161 w 812322"/>
              <a:gd name="connsiteY2" fmla="*/ 812322 h 812322"/>
              <a:gd name="connsiteX3" fmla="*/ 0 w 812322"/>
              <a:gd name="connsiteY3" fmla="*/ 406161 h 812322"/>
              <a:gd name="connsiteX4" fmla="*/ 406161 w 812322"/>
              <a:gd name="connsiteY4" fmla="*/ 0 h 81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2" h="812322">
                <a:moveTo>
                  <a:pt x="406161" y="0"/>
                </a:moveTo>
                <a:cubicBezTo>
                  <a:pt x="630478" y="0"/>
                  <a:pt x="812322" y="181844"/>
                  <a:pt x="812322" y="406161"/>
                </a:cubicBezTo>
                <a:cubicBezTo>
                  <a:pt x="812322" y="630478"/>
                  <a:pt x="630478" y="812322"/>
                  <a:pt x="406161" y="812322"/>
                </a:cubicBezTo>
                <a:cubicBezTo>
                  <a:pt x="181844" y="812322"/>
                  <a:pt x="0" y="630478"/>
                  <a:pt x="0" y="406161"/>
                </a:cubicBezTo>
                <a:cubicBezTo>
                  <a:pt x="0" y="181844"/>
                  <a:pt x="181844" y="0"/>
                  <a:pt x="406161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8" y="116622"/>
            <a:ext cx="1468740" cy="1468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5487" y="116621"/>
            <a:ext cx="9894666" cy="649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644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2AE57B-98E7-4CAD-9E6C-B2E623597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26205D-4A3F-4A85-B464-8F4E8B19C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5308468" y="5694483"/>
            <a:ext cx="1279687" cy="7917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BE4AC5-CD14-44F8-86A1-3F066D3A57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08" y="3463692"/>
            <a:ext cx="1846385" cy="1038470"/>
          </a:xfrm>
          <a:prstGeom prst="rect">
            <a:avLst/>
          </a:prstGeom>
        </p:spPr>
      </p:pic>
      <p:pic>
        <p:nvPicPr>
          <p:cNvPr id="15" name="Picture 2" descr="Краб Мультяшный Псд, HD Png Download , Transparent Png Image - PNGitem">
            <a:extLst>
              <a:ext uri="{FF2B5EF4-FFF2-40B4-BE49-F238E27FC236}">
                <a16:creationId xmlns:a16="http://schemas.microsoft.com/office/drawing/2014/main" id="{88BC8921-C1FE-492C-B405-01C9ED191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7" b="91508" l="10000" r="90000">
                        <a14:foregroundMark x1="61279" y1="5830" x2="61279" y2="5830"/>
                        <a14:foregroundMark x1="69767" y1="91508" x2="69767" y2="91508"/>
                        <a14:foregroundMark x1="73953" y1="91508" x2="73953" y2="91508"/>
                        <a14:foregroundMark x1="66628" y1="37516" x2="66628" y2="37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569" y="5316691"/>
            <a:ext cx="1559956" cy="14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Tôm Hùm, Tôm Hùm Clipart, Con Tôm, Tôm Hoạt Hình miễn phí tải tập  tin PNG PSDComment và Vector">
            <a:extLst>
              <a:ext uri="{FF2B5EF4-FFF2-40B4-BE49-F238E27FC236}">
                <a16:creationId xmlns:a16="http://schemas.microsoft.com/office/drawing/2014/main" id="{C1D665FF-4C7D-4542-BE64-BA11442A9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2031" y1="49375" x2="32031" y2="49375"/>
                        <a14:foregroundMark x1="64219" y1="40000" x2="64219" y2="40000"/>
                        <a14:foregroundMark x1="60625" y1="45000" x2="60625" y2="45000"/>
                        <a14:foregroundMark x1="58594" y1="43125" x2="60625" y2="51094"/>
                        <a14:foregroundMark x1="59531" y1="46406" x2="62656" y2="48750"/>
                        <a14:foregroundMark x1="56563" y1="46875" x2="57344" y2="50000"/>
                        <a14:foregroundMark x1="45156" y1="38125" x2="50156" y2="4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521">
            <a:off x="977156" y="5197170"/>
            <a:ext cx="1608032" cy="160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5A6820-8094-4DB0-9400-C7D89DA702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2" y="1213832"/>
            <a:ext cx="354649" cy="332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92C931-61C8-49B8-9C98-2CF77932B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03" y="18437"/>
            <a:ext cx="354649" cy="332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D5ECB7-BDA6-4EA7-B116-FBFEF13A1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52" y="1169190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EE7157-71FC-435F-AD6E-50055ADD8B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44" y="3016837"/>
            <a:ext cx="354649" cy="3326367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E7A0A7F-DF49-4AEE-A4F2-83D17DEB77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353" y="2064538"/>
            <a:ext cx="2798307" cy="2798307"/>
          </a:xfrm>
          <a:prstGeom prst="rect">
            <a:avLst/>
          </a:prstGeom>
        </p:spPr>
      </p:pic>
      <p:pic>
        <p:nvPicPr>
          <p:cNvPr id="30" name="Picture 29">
            <a:hlinkClick r:id="rId14" action="ppaction://hlinksldjump"/>
            <a:extLst>
              <a:ext uri="{FF2B5EF4-FFF2-40B4-BE49-F238E27FC236}">
                <a16:creationId xmlns:a16="http://schemas.microsoft.com/office/drawing/2014/main" id="{2594B1E1-426E-4C1B-AF37-413C8A7CEA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76203" y="4540199"/>
            <a:ext cx="2481143" cy="2481143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11CED1FB-7095-41AF-AE3B-185C96BA5F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70569" y="2593221"/>
            <a:ext cx="2641413" cy="2635516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  <a:extLst>
              <a:ext uri="{FF2B5EF4-FFF2-40B4-BE49-F238E27FC236}">
                <a16:creationId xmlns:a16="http://schemas.microsoft.com/office/drawing/2014/main" id="{78F94774-F5AE-4AD1-B8C9-06B58EE4F7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34656" y="4036284"/>
            <a:ext cx="2628468" cy="2635516"/>
          </a:xfrm>
          <a:prstGeom prst="rect">
            <a:avLst/>
          </a:prstGeom>
        </p:spPr>
      </p:pic>
      <p:pic>
        <p:nvPicPr>
          <p:cNvPr id="33" name="Picture 32">
            <a:hlinkClick r:id="rId20" action="ppaction://hlinksldjump"/>
            <a:extLst>
              <a:ext uri="{FF2B5EF4-FFF2-40B4-BE49-F238E27FC236}">
                <a16:creationId xmlns:a16="http://schemas.microsoft.com/office/drawing/2014/main" id="{DAA00C1B-7298-4E76-BCA3-0C661739641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72389" y="4590361"/>
            <a:ext cx="2108511" cy="21151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CDFDC23-3E7E-410F-AEA0-8B4C21545159}"/>
              </a:ext>
            </a:extLst>
          </p:cNvPr>
          <p:cNvGrpSpPr/>
          <p:nvPr/>
        </p:nvGrpSpPr>
        <p:grpSpPr>
          <a:xfrm>
            <a:off x="1215016" y="538948"/>
            <a:ext cx="10897401" cy="1594655"/>
            <a:chOff x="2652344" y="808297"/>
            <a:chExt cx="8154838" cy="159465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79AEDB6-6961-4FE0-B96C-2BF255F6BD9E}"/>
                </a:ext>
              </a:extLst>
            </p:cNvPr>
            <p:cNvSpPr txBox="1"/>
            <p:nvPr/>
          </p:nvSpPr>
          <p:spPr>
            <a:xfrm>
              <a:off x="2652344" y="808297"/>
              <a:ext cx="81548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 w="1460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SĂN NGỌC TRAI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EF055FE-2EF4-451E-BFC9-24AFEF59C502}"/>
                </a:ext>
              </a:extLst>
            </p:cNvPr>
            <p:cNvSpPr txBox="1"/>
            <p:nvPr/>
          </p:nvSpPr>
          <p:spPr>
            <a:xfrm>
              <a:off x="2652344" y="833292"/>
              <a:ext cx="764593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>
                    <a:solidFill>
                      <a:srgbClr val="4472C4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5B9BD5">
                          <a:lumMod val="5000"/>
                          <a:lumOff val="95000"/>
                        </a:srgbClr>
                      </a:gs>
                      <a:gs pos="25000">
                        <a:srgbClr val="E686A1"/>
                      </a:gs>
                      <a:gs pos="46000">
                        <a:srgbClr val="D63A75"/>
                      </a:gs>
                      <a:gs pos="70000">
                        <a:srgbClr val="EB7D3B"/>
                      </a:gs>
                      <a:gs pos="90000">
                        <a:srgbClr val="FFC000"/>
                      </a:gs>
                    </a:gsLst>
                    <a:lin ang="5400000" scaled="1"/>
                  </a:gra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SĂN NGỌC TRAI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2679158-EF28-4DC4-B26A-4D1AA01D659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8376" y="5650440"/>
            <a:ext cx="1410532" cy="879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F1DC14-6577-42CC-8459-9EA347F4D5E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3299" y="2134901"/>
            <a:ext cx="1189793" cy="7421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2FD5C39-95B9-457F-8F61-E7D62703BB1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2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6" dur="27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FBE182-1BC6-4E19-B7D3-DC1E062A9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66" y="4174784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-1" y="-495289"/>
            <a:ext cx="1246822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868145" y="4596656"/>
            <a:ext cx="4142139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1 009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5768755" y="3187422"/>
            <a:ext cx="4162527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4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248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725" y="4594945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960" y="3243755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842765" y="3132057"/>
            <a:ext cx="4167519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2 444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46" y="3243755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788935" y="581032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1919221" y="1252363"/>
            <a:ext cx="8891653" cy="1230908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2 ; 4 ; 6 ; 8 ; ... ; 2016 ; 2018 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5811092" y="4643692"/>
            <a:ext cx="4162527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5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D. 3 484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297" y="4700025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169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4838A0F-326D-49A3-A34E-79BBD30AEB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766" y="2450885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1376976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66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1276836" y="4626963"/>
            <a:ext cx="3897859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899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6124627" y="3171982"/>
            <a:ext cx="3897858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555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639" y="3227764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1293563" y="3127049"/>
            <a:ext cx="3877130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900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210" y="4731468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317973" y="396097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42" y="3263593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625467" y="1178254"/>
            <a:ext cx="74831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333333"/>
                </a:solidFill>
                <a:latin typeface="Roboto" panose="02000000000000000000" pitchFamily="2" charset="0"/>
              </a:rPr>
              <a:t>Có</a:t>
            </a:r>
            <a:r>
              <a:rPr lang="en-US" sz="3600" b="1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Roboto" panose="02000000000000000000" pitchFamily="2" charset="0"/>
              </a:rPr>
              <a:t>tất</a:t>
            </a:r>
            <a:r>
              <a:rPr lang="en-US" sz="3600" b="1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Roboto" panose="02000000000000000000" pitchFamily="2" charset="0"/>
              </a:rPr>
              <a:t>cả</a:t>
            </a:r>
            <a:r>
              <a:rPr lang="en-US" sz="3600" b="1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Roboto" panose="02000000000000000000" pitchFamily="2" charset="0"/>
              </a:rPr>
              <a:t>bao</a:t>
            </a:r>
            <a:r>
              <a:rPr lang="en-US" sz="3600" b="1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Roboto" panose="02000000000000000000" pitchFamily="2" charset="0"/>
              </a:rPr>
              <a:t>nhiêu</a:t>
            </a:r>
            <a:r>
              <a:rPr lang="en-US" sz="3600" b="1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Roboto" panose="02000000000000000000" pitchFamily="2" charset="0"/>
              </a:rPr>
              <a:t>số</a:t>
            </a:r>
            <a:r>
              <a:rPr lang="en-US" sz="3600" b="1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Roboto" panose="02000000000000000000" pitchFamily="2" charset="0"/>
              </a:rPr>
              <a:t>có</a:t>
            </a:r>
            <a:r>
              <a:rPr lang="en-US" sz="3600" b="1" dirty="0">
                <a:solidFill>
                  <a:srgbClr val="333333"/>
                </a:solidFill>
                <a:latin typeface="Roboto" panose="02000000000000000000" pitchFamily="2" charset="0"/>
              </a:rPr>
              <a:t> 3 </a:t>
            </a:r>
            <a:r>
              <a:rPr lang="en-US" sz="3600" b="1" dirty="0" err="1">
                <a:solidFill>
                  <a:srgbClr val="333333"/>
                </a:solidFill>
                <a:latin typeface="Roboto" panose="02000000000000000000" pitchFamily="2" charset="0"/>
              </a:rPr>
              <a:t>chữ</a:t>
            </a:r>
            <a:r>
              <a:rPr lang="en-US" sz="3600" b="1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Roboto" panose="02000000000000000000" pitchFamily="2" charset="0"/>
              </a:rPr>
              <a:t>số</a:t>
            </a:r>
            <a:r>
              <a:rPr lang="en-US" sz="3600" b="1" dirty="0">
                <a:solidFill>
                  <a:srgbClr val="333333"/>
                </a:solidFill>
                <a:latin typeface="Roboto" panose="02000000000000000000" pitchFamily="2" charset="0"/>
              </a:rPr>
              <a:t>?</a:t>
            </a:r>
            <a:endParaRPr lang="en-US" sz="3600" b="1" dirty="0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6220538" y="4616577"/>
            <a:ext cx="3897858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bg2">
              <a:lumMod val="25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. 450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550" y="4672359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981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2DA8DBA-F045-4E78-8E32-0B34EA79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7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91" b="94000" l="2242" r="95758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168" y="2506427"/>
            <a:ext cx="2378373" cy="23783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805111" y="4577689"/>
            <a:ext cx="3823983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134 695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6372237" y="3152901"/>
            <a:ext cx="3900690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134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696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805111" y="3107064"/>
            <a:ext cx="3803647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134 694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05" y="4703678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222206" y="469593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557" y="3224274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44" y="3246177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877254" y="1257425"/>
            <a:ext cx="67281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 err="1">
                <a:solidFill>
                  <a:srgbClr val="333333"/>
                </a:solidFill>
                <a:latin typeface="Roboto" panose="02000000000000000000" pitchFamily="2" charset="0"/>
              </a:rPr>
              <a:t>Số</a:t>
            </a:r>
            <a:r>
              <a:rPr lang="fr-FR" sz="44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latin typeface="Roboto" panose="02000000000000000000" pitchFamily="2" charset="0"/>
              </a:rPr>
              <a:t>liền</a:t>
            </a:r>
            <a:r>
              <a:rPr lang="fr-FR" sz="44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latin typeface="Roboto" panose="02000000000000000000" pitchFamily="2" charset="0"/>
              </a:rPr>
              <a:t>sau</a:t>
            </a:r>
            <a:r>
              <a:rPr lang="fr-FR" sz="4400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latin typeface="Roboto" panose="02000000000000000000" pitchFamily="2" charset="0"/>
              </a:rPr>
              <a:t>của</a:t>
            </a:r>
            <a:r>
              <a:rPr lang="fr-FR" sz="4400" dirty="0">
                <a:solidFill>
                  <a:srgbClr val="333333"/>
                </a:solidFill>
                <a:latin typeface="Roboto" panose="02000000000000000000" pitchFamily="2" charset="0"/>
              </a:rPr>
              <a:t> 134 695 là</a:t>
            </a:r>
            <a:endParaRPr lang="en-US" sz="4400" dirty="0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6449071" y="4555069"/>
            <a:ext cx="3823983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5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D. 134 706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265" y="4681058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043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B2198E-83F3-4D62-BBBB-E7911D2C19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23" r="12626"/>
          <a:stretch/>
        </p:blipFill>
        <p:spPr>
          <a:xfrm>
            <a:off x="-31086" y="-250878"/>
            <a:ext cx="12223086" cy="73761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2274511" y="5553311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4" y="5147156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081" y="5828962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311" y="6551487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0498" y="6442555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4" y="6405079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6" y="6469526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6" y="6496147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0814" y="6496146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1099" y="6679541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991" y="6542310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270" y="6604610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33" y="6617816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987112" y="6331616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782317" y="5049066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0159" y="6386306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820097" y="5040898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6" y="880914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642854" y="5620943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6339549" y="5373608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626751" y="5306367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6350784" y="4861174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893845" y="4984504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590540" y="4737169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877742" y="4669928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601775" y="4224735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496781" y="3963438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968728" y="4176656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436089" y="3827645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0066" y="3050173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151433" y="4645151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2281299" y="5172279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02" y="5723577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0" y="4864077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399218" y="3805231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2282157" y="3197364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711269" y="5544489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7315558" y="5270661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4243615" y="6050033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4011836" y="4337261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21" y="3908206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01" y="6237075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8699" y="3272617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5628" y="3892459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758" y="3616729"/>
            <a:ext cx="354649" cy="3326367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E34C287C-5E1D-451B-9C34-FE7CAA3EEDAC}"/>
              </a:ext>
            </a:extLst>
          </p:cNvPr>
          <p:cNvSpPr txBox="1"/>
          <p:nvPr/>
        </p:nvSpPr>
        <p:spPr>
          <a:xfrm>
            <a:off x="5275524" y="604618"/>
            <a:ext cx="3233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2D8D0DC8-6F62-4297-A4C8-D0CC3F7B1F7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2509B406-E71F-4090-A48F-4A55F873A89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5F336BE6-C053-431A-B894-C76CEDC3734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A72334E0-004A-4F43-8125-27263BB322B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BF58B779-CC27-415E-8756-F78300CAF9F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36" name="Picture 135">
            <a:hlinkClick r:id="rId30" action="ppaction://hlinksldjump"/>
            <a:extLst>
              <a:ext uri="{FF2B5EF4-FFF2-40B4-BE49-F238E27FC236}">
                <a16:creationId xmlns:a16="http://schemas.microsoft.com/office/drawing/2014/main" id="{58D98C72-ECA6-4E81-AB3F-2B7096ACD7A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3091" b="94000" l="2242" r="9575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74" y="2542082"/>
            <a:ext cx="2225686" cy="2225686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89F5EC9D-A8A0-4A63-B92E-3DD473C45EC8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F75C4E3D-EA16-48FF-913D-2F91C3AF8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7EFC769-1610-49D9-B10D-21EFDE518AB2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66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CA852CC1-3BE1-49A8-9C91-4F85208C0EB5}"/>
              </a:ext>
            </a:extLst>
          </p:cNvPr>
          <p:cNvSpPr/>
          <p:nvPr/>
        </p:nvSpPr>
        <p:spPr>
          <a:xfrm>
            <a:off x="979924" y="4629656"/>
            <a:ext cx="3958311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129 752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688E4FAA-50C3-4FCD-8E0A-55BE81BF1411}"/>
              </a:ext>
            </a:extLst>
          </p:cNvPr>
          <p:cNvSpPr/>
          <p:nvPr/>
        </p:nvSpPr>
        <p:spPr>
          <a:xfrm>
            <a:off x="6205112" y="3237625"/>
            <a:ext cx="3958310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149 753</a:t>
            </a: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2A448356-9A87-40E1-B320-DB3003936DF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289" y="3425835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55037892-3F67-49CC-B3CD-BBAF4D4160F8}"/>
              </a:ext>
            </a:extLst>
          </p:cNvPr>
          <p:cNvSpPr/>
          <p:nvPr/>
        </p:nvSpPr>
        <p:spPr>
          <a:xfrm>
            <a:off x="996651" y="3129742"/>
            <a:ext cx="3937260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119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753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57C4A997-0494-4AF7-81EB-8B79AA22C6D4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15" y="4769585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5D89EC8B-CEED-4A31-8C1B-7A221E752557}"/>
              </a:ext>
            </a:extLst>
          </p:cNvPr>
          <p:cNvSpPr/>
          <p:nvPr/>
        </p:nvSpPr>
        <p:spPr>
          <a:xfrm>
            <a:off x="2195452" y="408931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ED98C4C9-E4C8-44FE-AC65-77AC89E02BE9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901" y="3241922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268335" y="1189442"/>
            <a:ext cx="59634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333333"/>
                </a:solidFill>
                <a:latin typeface="Roboto" panose="02000000000000000000" pitchFamily="2" charset="0"/>
              </a:rPr>
              <a:t>Tính</a:t>
            </a:r>
            <a:r>
              <a:rPr lang="en-US" sz="5400" b="1" dirty="0">
                <a:solidFill>
                  <a:srgbClr val="333333"/>
                </a:solidFill>
                <a:latin typeface="Roboto" panose="02000000000000000000" pitchFamily="2" charset="0"/>
              </a:rPr>
              <a:t>:     598765 : 5</a:t>
            </a:r>
            <a:endParaRPr lang="en-US" sz="5400" b="1" dirty="0"/>
          </a:p>
        </p:txBody>
      </p:sp>
      <p:sp>
        <p:nvSpPr>
          <p:cNvPr id="95" name="Rectangle 140">
            <a:extLst>
              <a:ext uri="{FF2B5EF4-FFF2-40B4-BE49-F238E27FC236}">
                <a16:creationId xmlns:a16="http://schemas.microsoft.com/office/drawing/2014/main" id="{688E4FAA-50C3-4FCD-8E0A-55BE81BF1411}"/>
              </a:ext>
            </a:extLst>
          </p:cNvPr>
          <p:cNvSpPr/>
          <p:nvPr/>
        </p:nvSpPr>
        <p:spPr>
          <a:xfrm>
            <a:off x="6254166" y="4589498"/>
            <a:ext cx="3958310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5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D. 179 853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A448356-9A87-40E1-B320-DB3003936DF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343" y="4777708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42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99" grpId="0" animBg="1"/>
      <p:bldP spid="143" grpId="0" animBg="1"/>
      <p:bldP spid="1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FBE182-1BC6-4E19-B7D3-DC1E062A9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E686A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23" y="4165985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1672251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66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669895" y="4532446"/>
            <a:ext cx="4059784" cy="987362"/>
          </a:xfrm>
          <a:custGeom>
            <a:avLst/>
            <a:gdLst>
              <a:gd name="connsiteX0" fmla="*/ 0 w 6290766"/>
              <a:gd name="connsiteY0" fmla="*/ 0 h 987362"/>
              <a:gd name="connsiteX1" fmla="*/ 446072 w 6290766"/>
              <a:gd name="connsiteY1" fmla="*/ 0 h 987362"/>
              <a:gd name="connsiteX2" fmla="*/ 1080868 w 6290766"/>
              <a:gd name="connsiteY2" fmla="*/ 0 h 987362"/>
              <a:gd name="connsiteX3" fmla="*/ 1652756 w 6290766"/>
              <a:gd name="connsiteY3" fmla="*/ 0 h 987362"/>
              <a:gd name="connsiteX4" fmla="*/ 2098828 w 6290766"/>
              <a:gd name="connsiteY4" fmla="*/ 0 h 987362"/>
              <a:gd name="connsiteX5" fmla="*/ 2607808 w 6290766"/>
              <a:gd name="connsiteY5" fmla="*/ 0 h 987362"/>
              <a:gd name="connsiteX6" fmla="*/ 3179696 w 6290766"/>
              <a:gd name="connsiteY6" fmla="*/ 0 h 987362"/>
              <a:gd name="connsiteX7" fmla="*/ 3688676 w 6290766"/>
              <a:gd name="connsiteY7" fmla="*/ 0 h 987362"/>
              <a:gd name="connsiteX8" fmla="*/ 4071841 w 6290766"/>
              <a:gd name="connsiteY8" fmla="*/ 0 h 987362"/>
              <a:gd name="connsiteX9" fmla="*/ 4517914 w 6290766"/>
              <a:gd name="connsiteY9" fmla="*/ 0 h 987362"/>
              <a:gd name="connsiteX10" fmla="*/ 5089802 w 6290766"/>
              <a:gd name="connsiteY10" fmla="*/ 0 h 987362"/>
              <a:gd name="connsiteX11" fmla="*/ 5598782 w 6290766"/>
              <a:gd name="connsiteY11" fmla="*/ 0 h 987362"/>
              <a:gd name="connsiteX12" fmla="*/ 6290766 w 6290766"/>
              <a:gd name="connsiteY12" fmla="*/ 0 h 987362"/>
              <a:gd name="connsiteX13" fmla="*/ 6290766 w 6290766"/>
              <a:gd name="connsiteY13" fmla="*/ 473934 h 987362"/>
              <a:gd name="connsiteX14" fmla="*/ 6290766 w 6290766"/>
              <a:gd name="connsiteY14" fmla="*/ 987362 h 987362"/>
              <a:gd name="connsiteX15" fmla="*/ 5655971 w 6290766"/>
              <a:gd name="connsiteY15" fmla="*/ 987362 h 987362"/>
              <a:gd name="connsiteX16" fmla="*/ 5272806 w 6290766"/>
              <a:gd name="connsiteY16" fmla="*/ 987362 h 987362"/>
              <a:gd name="connsiteX17" fmla="*/ 4700918 w 6290766"/>
              <a:gd name="connsiteY17" fmla="*/ 987362 h 987362"/>
              <a:gd name="connsiteX18" fmla="*/ 4254845 w 6290766"/>
              <a:gd name="connsiteY18" fmla="*/ 987362 h 987362"/>
              <a:gd name="connsiteX19" fmla="*/ 3745865 w 6290766"/>
              <a:gd name="connsiteY19" fmla="*/ 987362 h 987362"/>
              <a:gd name="connsiteX20" fmla="*/ 3111070 w 6290766"/>
              <a:gd name="connsiteY20" fmla="*/ 987362 h 987362"/>
              <a:gd name="connsiteX21" fmla="*/ 2539182 w 6290766"/>
              <a:gd name="connsiteY21" fmla="*/ 987362 h 987362"/>
              <a:gd name="connsiteX22" fmla="*/ 1967294 w 6290766"/>
              <a:gd name="connsiteY22" fmla="*/ 987362 h 987362"/>
              <a:gd name="connsiteX23" fmla="*/ 1458314 w 6290766"/>
              <a:gd name="connsiteY23" fmla="*/ 987362 h 987362"/>
              <a:gd name="connsiteX24" fmla="*/ 1012241 w 6290766"/>
              <a:gd name="connsiteY24" fmla="*/ 987362 h 987362"/>
              <a:gd name="connsiteX25" fmla="*/ 566169 w 6290766"/>
              <a:gd name="connsiteY25" fmla="*/ 987362 h 987362"/>
              <a:gd name="connsiteX26" fmla="*/ 0 w 6290766"/>
              <a:gd name="connsiteY26" fmla="*/ 987362 h 987362"/>
              <a:gd name="connsiteX27" fmla="*/ 0 w 6290766"/>
              <a:gd name="connsiteY27" fmla="*/ 483807 h 987362"/>
              <a:gd name="connsiteX28" fmla="*/ 0 w 6290766"/>
              <a:gd name="connsiteY28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90766" h="987362" fill="none" extrusionOk="0">
                <a:moveTo>
                  <a:pt x="0" y="0"/>
                </a:moveTo>
                <a:cubicBezTo>
                  <a:pt x="220722" y="-9142"/>
                  <a:pt x="272505" y="8463"/>
                  <a:pt x="446072" y="0"/>
                </a:cubicBezTo>
                <a:cubicBezTo>
                  <a:pt x="619639" y="-8463"/>
                  <a:pt x="945587" y="63852"/>
                  <a:pt x="1080868" y="0"/>
                </a:cubicBezTo>
                <a:cubicBezTo>
                  <a:pt x="1216149" y="-63852"/>
                  <a:pt x="1524817" y="15231"/>
                  <a:pt x="1652756" y="0"/>
                </a:cubicBezTo>
                <a:cubicBezTo>
                  <a:pt x="1780695" y="-15231"/>
                  <a:pt x="1997653" y="35618"/>
                  <a:pt x="2098828" y="0"/>
                </a:cubicBezTo>
                <a:cubicBezTo>
                  <a:pt x="2200003" y="-35618"/>
                  <a:pt x="2490837" y="7375"/>
                  <a:pt x="2607808" y="0"/>
                </a:cubicBezTo>
                <a:cubicBezTo>
                  <a:pt x="2724779" y="-7375"/>
                  <a:pt x="2972199" y="51798"/>
                  <a:pt x="3179696" y="0"/>
                </a:cubicBezTo>
                <a:cubicBezTo>
                  <a:pt x="3387193" y="-51798"/>
                  <a:pt x="3517259" y="13453"/>
                  <a:pt x="3688676" y="0"/>
                </a:cubicBezTo>
                <a:cubicBezTo>
                  <a:pt x="3860093" y="-13453"/>
                  <a:pt x="3940164" y="22362"/>
                  <a:pt x="4071841" y="0"/>
                </a:cubicBezTo>
                <a:cubicBezTo>
                  <a:pt x="4203519" y="-22362"/>
                  <a:pt x="4364781" y="2811"/>
                  <a:pt x="4517914" y="0"/>
                </a:cubicBezTo>
                <a:cubicBezTo>
                  <a:pt x="4671047" y="-2811"/>
                  <a:pt x="4939893" y="19321"/>
                  <a:pt x="5089802" y="0"/>
                </a:cubicBezTo>
                <a:cubicBezTo>
                  <a:pt x="5239711" y="-19321"/>
                  <a:pt x="5470092" y="15442"/>
                  <a:pt x="5598782" y="0"/>
                </a:cubicBezTo>
                <a:cubicBezTo>
                  <a:pt x="5727472" y="-15442"/>
                  <a:pt x="5960986" y="63097"/>
                  <a:pt x="6290766" y="0"/>
                </a:cubicBezTo>
                <a:cubicBezTo>
                  <a:pt x="6294750" y="207971"/>
                  <a:pt x="6249613" y="329593"/>
                  <a:pt x="6290766" y="473934"/>
                </a:cubicBezTo>
                <a:cubicBezTo>
                  <a:pt x="6331919" y="618275"/>
                  <a:pt x="6268619" y="823017"/>
                  <a:pt x="6290766" y="987362"/>
                </a:cubicBezTo>
                <a:cubicBezTo>
                  <a:pt x="6123477" y="996701"/>
                  <a:pt x="5971645" y="977935"/>
                  <a:pt x="5655971" y="987362"/>
                </a:cubicBezTo>
                <a:cubicBezTo>
                  <a:pt x="5340297" y="996789"/>
                  <a:pt x="5356782" y="948983"/>
                  <a:pt x="5272806" y="987362"/>
                </a:cubicBezTo>
                <a:cubicBezTo>
                  <a:pt x="5188831" y="1025741"/>
                  <a:pt x="4876761" y="968862"/>
                  <a:pt x="4700918" y="987362"/>
                </a:cubicBezTo>
                <a:cubicBezTo>
                  <a:pt x="4525075" y="1005862"/>
                  <a:pt x="4427004" y="984554"/>
                  <a:pt x="4254845" y="987362"/>
                </a:cubicBezTo>
                <a:cubicBezTo>
                  <a:pt x="4082686" y="990170"/>
                  <a:pt x="3855166" y="958902"/>
                  <a:pt x="3745865" y="987362"/>
                </a:cubicBezTo>
                <a:cubicBezTo>
                  <a:pt x="3636564" y="1015822"/>
                  <a:pt x="3365154" y="954477"/>
                  <a:pt x="3111070" y="987362"/>
                </a:cubicBezTo>
                <a:cubicBezTo>
                  <a:pt x="2856987" y="1020247"/>
                  <a:pt x="2701860" y="969719"/>
                  <a:pt x="2539182" y="987362"/>
                </a:cubicBezTo>
                <a:cubicBezTo>
                  <a:pt x="2376504" y="1005005"/>
                  <a:pt x="2213568" y="968704"/>
                  <a:pt x="1967294" y="987362"/>
                </a:cubicBezTo>
                <a:cubicBezTo>
                  <a:pt x="1721020" y="1006020"/>
                  <a:pt x="1601344" y="972201"/>
                  <a:pt x="1458314" y="987362"/>
                </a:cubicBezTo>
                <a:cubicBezTo>
                  <a:pt x="1315284" y="1002523"/>
                  <a:pt x="1153072" y="985408"/>
                  <a:pt x="1012241" y="987362"/>
                </a:cubicBezTo>
                <a:cubicBezTo>
                  <a:pt x="871410" y="989316"/>
                  <a:pt x="781294" y="964285"/>
                  <a:pt x="566169" y="987362"/>
                </a:cubicBezTo>
                <a:cubicBezTo>
                  <a:pt x="351044" y="1010439"/>
                  <a:pt x="138951" y="933855"/>
                  <a:pt x="0" y="987362"/>
                </a:cubicBezTo>
                <a:cubicBezTo>
                  <a:pt x="-59080" y="809176"/>
                  <a:pt x="47784" y="731691"/>
                  <a:pt x="0" y="483807"/>
                </a:cubicBezTo>
                <a:cubicBezTo>
                  <a:pt x="-47784" y="235923"/>
                  <a:pt x="24624" y="128340"/>
                  <a:pt x="0" y="0"/>
                </a:cubicBezTo>
                <a:close/>
              </a:path>
              <a:path w="6290766" h="987362" stroke="0" extrusionOk="0">
                <a:moveTo>
                  <a:pt x="0" y="0"/>
                </a:moveTo>
                <a:cubicBezTo>
                  <a:pt x="111005" y="-46554"/>
                  <a:pt x="371787" y="7609"/>
                  <a:pt x="508980" y="0"/>
                </a:cubicBezTo>
                <a:cubicBezTo>
                  <a:pt x="646173" y="-7609"/>
                  <a:pt x="1029473" y="18251"/>
                  <a:pt x="1206683" y="0"/>
                </a:cubicBezTo>
                <a:cubicBezTo>
                  <a:pt x="1383893" y="-18251"/>
                  <a:pt x="1509698" y="29838"/>
                  <a:pt x="1778571" y="0"/>
                </a:cubicBezTo>
                <a:cubicBezTo>
                  <a:pt x="2047444" y="-29838"/>
                  <a:pt x="1999243" y="35891"/>
                  <a:pt x="2161736" y="0"/>
                </a:cubicBezTo>
                <a:cubicBezTo>
                  <a:pt x="2324229" y="-35891"/>
                  <a:pt x="2437445" y="191"/>
                  <a:pt x="2544901" y="0"/>
                </a:cubicBezTo>
                <a:cubicBezTo>
                  <a:pt x="2652357" y="-191"/>
                  <a:pt x="2878090" y="6085"/>
                  <a:pt x="3053881" y="0"/>
                </a:cubicBezTo>
                <a:cubicBezTo>
                  <a:pt x="3229672" y="-6085"/>
                  <a:pt x="3556043" y="17030"/>
                  <a:pt x="3688676" y="0"/>
                </a:cubicBezTo>
                <a:cubicBezTo>
                  <a:pt x="3821310" y="-17030"/>
                  <a:pt x="4030518" y="25263"/>
                  <a:pt x="4134749" y="0"/>
                </a:cubicBezTo>
                <a:cubicBezTo>
                  <a:pt x="4238980" y="-25263"/>
                  <a:pt x="4450692" y="5299"/>
                  <a:pt x="4580821" y="0"/>
                </a:cubicBezTo>
                <a:cubicBezTo>
                  <a:pt x="4710950" y="-5299"/>
                  <a:pt x="4966336" y="27253"/>
                  <a:pt x="5089802" y="0"/>
                </a:cubicBezTo>
                <a:cubicBezTo>
                  <a:pt x="5213268" y="-27253"/>
                  <a:pt x="5440859" y="32430"/>
                  <a:pt x="5535874" y="0"/>
                </a:cubicBezTo>
                <a:cubicBezTo>
                  <a:pt x="5630889" y="-32430"/>
                  <a:pt x="6009697" y="9523"/>
                  <a:pt x="6290766" y="0"/>
                </a:cubicBezTo>
                <a:cubicBezTo>
                  <a:pt x="6342997" y="128801"/>
                  <a:pt x="6255401" y="284152"/>
                  <a:pt x="6290766" y="493681"/>
                </a:cubicBezTo>
                <a:cubicBezTo>
                  <a:pt x="6326131" y="703210"/>
                  <a:pt x="6260029" y="780285"/>
                  <a:pt x="6290766" y="987362"/>
                </a:cubicBezTo>
                <a:cubicBezTo>
                  <a:pt x="6108079" y="1006479"/>
                  <a:pt x="6026781" y="949948"/>
                  <a:pt x="5781786" y="987362"/>
                </a:cubicBezTo>
                <a:cubicBezTo>
                  <a:pt x="5536791" y="1024776"/>
                  <a:pt x="5369646" y="986634"/>
                  <a:pt x="5084083" y="987362"/>
                </a:cubicBezTo>
                <a:cubicBezTo>
                  <a:pt x="4798520" y="988090"/>
                  <a:pt x="4860598" y="984672"/>
                  <a:pt x="4700918" y="987362"/>
                </a:cubicBezTo>
                <a:cubicBezTo>
                  <a:pt x="4541239" y="990052"/>
                  <a:pt x="4152789" y="931222"/>
                  <a:pt x="4003215" y="987362"/>
                </a:cubicBezTo>
                <a:cubicBezTo>
                  <a:pt x="3853641" y="1043502"/>
                  <a:pt x="3468568" y="953169"/>
                  <a:pt x="3305512" y="987362"/>
                </a:cubicBezTo>
                <a:cubicBezTo>
                  <a:pt x="3142456" y="1021555"/>
                  <a:pt x="3081540" y="972594"/>
                  <a:pt x="2859439" y="987362"/>
                </a:cubicBezTo>
                <a:cubicBezTo>
                  <a:pt x="2637338" y="1002130"/>
                  <a:pt x="2580344" y="956037"/>
                  <a:pt x="2476274" y="987362"/>
                </a:cubicBezTo>
                <a:cubicBezTo>
                  <a:pt x="2372204" y="1018687"/>
                  <a:pt x="2250818" y="980388"/>
                  <a:pt x="2030202" y="987362"/>
                </a:cubicBezTo>
                <a:cubicBezTo>
                  <a:pt x="1809586" y="994336"/>
                  <a:pt x="1753619" y="980633"/>
                  <a:pt x="1647037" y="987362"/>
                </a:cubicBezTo>
                <a:cubicBezTo>
                  <a:pt x="1540456" y="994091"/>
                  <a:pt x="1301829" y="937245"/>
                  <a:pt x="1200964" y="987362"/>
                </a:cubicBezTo>
                <a:cubicBezTo>
                  <a:pt x="1100099" y="1037479"/>
                  <a:pt x="947955" y="980762"/>
                  <a:pt x="817800" y="987362"/>
                </a:cubicBezTo>
                <a:cubicBezTo>
                  <a:pt x="687645" y="993962"/>
                  <a:pt x="294752" y="923157"/>
                  <a:pt x="0" y="987362"/>
                </a:cubicBezTo>
                <a:cubicBezTo>
                  <a:pt x="-47649" y="829846"/>
                  <a:pt x="22113" y="659035"/>
                  <a:pt x="0" y="523302"/>
                </a:cubicBezTo>
                <a:cubicBezTo>
                  <a:pt x="-22113" y="387569"/>
                  <a:pt x="3556" y="156817"/>
                  <a:pt x="0" y="0"/>
                </a:cubicBezTo>
                <a:close/>
              </a:path>
            </a:pathLst>
          </a:custGeom>
          <a:solidFill>
            <a:srgbClr val="00B0F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009351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nhiên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5962097" y="3228165"/>
            <a:ext cx="4464139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Dãy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chẵn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64" y="4630154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71" y="3284757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03E504-5F0B-4F19-9AFE-70EDF876E529}"/>
              </a:ext>
            </a:extLst>
          </p:cNvPr>
          <p:cNvSpPr/>
          <p:nvPr/>
        </p:nvSpPr>
        <p:spPr>
          <a:xfrm>
            <a:off x="644839" y="3215823"/>
            <a:ext cx="4038194" cy="1098093"/>
          </a:xfrm>
          <a:custGeom>
            <a:avLst/>
            <a:gdLst>
              <a:gd name="connsiteX0" fmla="*/ 0 w 6257311"/>
              <a:gd name="connsiteY0" fmla="*/ 0 h 1098093"/>
              <a:gd name="connsiteX1" fmla="*/ 693993 w 6257311"/>
              <a:gd name="connsiteY1" fmla="*/ 0 h 1098093"/>
              <a:gd name="connsiteX2" fmla="*/ 1075120 w 6257311"/>
              <a:gd name="connsiteY2" fmla="*/ 0 h 1098093"/>
              <a:gd name="connsiteX3" fmla="*/ 1769112 w 6257311"/>
              <a:gd name="connsiteY3" fmla="*/ 0 h 1098093"/>
              <a:gd name="connsiteX4" fmla="*/ 2400532 w 6257311"/>
              <a:gd name="connsiteY4" fmla="*/ 0 h 1098093"/>
              <a:gd name="connsiteX5" fmla="*/ 3031952 w 6257311"/>
              <a:gd name="connsiteY5" fmla="*/ 0 h 1098093"/>
              <a:gd name="connsiteX6" fmla="*/ 3725944 w 6257311"/>
              <a:gd name="connsiteY6" fmla="*/ 0 h 1098093"/>
              <a:gd name="connsiteX7" fmla="*/ 4419937 w 6257311"/>
              <a:gd name="connsiteY7" fmla="*/ 0 h 1098093"/>
              <a:gd name="connsiteX8" fmla="*/ 5051357 w 6257311"/>
              <a:gd name="connsiteY8" fmla="*/ 0 h 1098093"/>
              <a:gd name="connsiteX9" fmla="*/ 5682776 w 6257311"/>
              <a:gd name="connsiteY9" fmla="*/ 0 h 1098093"/>
              <a:gd name="connsiteX10" fmla="*/ 6257311 w 6257311"/>
              <a:gd name="connsiteY10" fmla="*/ 0 h 1098093"/>
              <a:gd name="connsiteX11" fmla="*/ 6257311 w 6257311"/>
              <a:gd name="connsiteY11" fmla="*/ 527085 h 1098093"/>
              <a:gd name="connsiteX12" fmla="*/ 6257311 w 6257311"/>
              <a:gd name="connsiteY12" fmla="*/ 1098093 h 1098093"/>
              <a:gd name="connsiteX13" fmla="*/ 5813611 w 6257311"/>
              <a:gd name="connsiteY13" fmla="*/ 1098093 h 1098093"/>
              <a:gd name="connsiteX14" fmla="*/ 5307337 w 6257311"/>
              <a:gd name="connsiteY14" fmla="*/ 1098093 h 1098093"/>
              <a:gd name="connsiteX15" fmla="*/ 4675918 w 6257311"/>
              <a:gd name="connsiteY15" fmla="*/ 1098093 h 1098093"/>
              <a:gd name="connsiteX16" fmla="*/ 3981925 w 6257311"/>
              <a:gd name="connsiteY16" fmla="*/ 1098093 h 1098093"/>
              <a:gd name="connsiteX17" fmla="*/ 3600798 w 6257311"/>
              <a:gd name="connsiteY17" fmla="*/ 1098093 h 1098093"/>
              <a:gd name="connsiteX18" fmla="*/ 2906805 w 6257311"/>
              <a:gd name="connsiteY18" fmla="*/ 1098093 h 1098093"/>
              <a:gd name="connsiteX19" fmla="*/ 2525678 w 6257311"/>
              <a:gd name="connsiteY19" fmla="*/ 1098093 h 1098093"/>
              <a:gd name="connsiteX20" fmla="*/ 1956832 w 6257311"/>
              <a:gd name="connsiteY20" fmla="*/ 1098093 h 1098093"/>
              <a:gd name="connsiteX21" fmla="*/ 1262839 w 6257311"/>
              <a:gd name="connsiteY21" fmla="*/ 1098093 h 1098093"/>
              <a:gd name="connsiteX22" fmla="*/ 756566 w 6257311"/>
              <a:gd name="connsiteY22" fmla="*/ 1098093 h 1098093"/>
              <a:gd name="connsiteX23" fmla="*/ 0 w 6257311"/>
              <a:gd name="connsiteY23" fmla="*/ 1098093 h 1098093"/>
              <a:gd name="connsiteX24" fmla="*/ 0 w 6257311"/>
              <a:gd name="connsiteY24" fmla="*/ 571008 h 1098093"/>
              <a:gd name="connsiteX25" fmla="*/ 0 w 6257311"/>
              <a:gd name="connsiteY25" fmla="*/ 0 h 109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57311" h="1098093" fill="none" extrusionOk="0">
                <a:moveTo>
                  <a:pt x="0" y="0"/>
                </a:moveTo>
                <a:cubicBezTo>
                  <a:pt x="274829" y="-48926"/>
                  <a:pt x="546522" y="43234"/>
                  <a:pt x="693993" y="0"/>
                </a:cubicBezTo>
                <a:cubicBezTo>
                  <a:pt x="841464" y="-43234"/>
                  <a:pt x="897428" y="41747"/>
                  <a:pt x="1075120" y="0"/>
                </a:cubicBezTo>
                <a:cubicBezTo>
                  <a:pt x="1252812" y="-41747"/>
                  <a:pt x="1577177" y="21535"/>
                  <a:pt x="1769112" y="0"/>
                </a:cubicBezTo>
                <a:cubicBezTo>
                  <a:pt x="1961047" y="-21535"/>
                  <a:pt x="2206503" y="29570"/>
                  <a:pt x="2400532" y="0"/>
                </a:cubicBezTo>
                <a:cubicBezTo>
                  <a:pt x="2594561" y="-29570"/>
                  <a:pt x="2830066" y="4485"/>
                  <a:pt x="3031952" y="0"/>
                </a:cubicBezTo>
                <a:cubicBezTo>
                  <a:pt x="3233838" y="-4485"/>
                  <a:pt x="3465901" y="58130"/>
                  <a:pt x="3725944" y="0"/>
                </a:cubicBezTo>
                <a:cubicBezTo>
                  <a:pt x="3985987" y="-58130"/>
                  <a:pt x="4257949" y="51312"/>
                  <a:pt x="4419937" y="0"/>
                </a:cubicBezTo>
                <a:cubicBezTo>
                  <a:pt x="4581925" y="-51312"/>
                  <a:pt x="4868431" y="10669"/>
                  <a:pt x="5051357" y="0"/>
                </a:cubicBezTo>
                <a:cubicBezTo>
                  <a:pt x="5234283" y="-10669"/>
                  <a:pt x="5367574" y="23112"/>
                  <a:pt x="5682776" y="0"/>
                </a:cubicBezTo>
                <a:cubicBezTo>
                  <a:pt x="5997978" y="-23112"/>
                  <a:pt x="6059515" y="28427"/>
                  <a:pt x="6257311" y="0"/>
                </a:cubicBezTo>
                <a:cubicBezTo>
                  <a:pt x="6268640" y="150876"/>
                  <a:pt x="6203809" y="270476"/>
                  <a:pt x="6257311" y="527085"/>
                </a:cubicBezTo>
                <a:cubicBezTo>
                  <a:pt x="6310813" y="783695"/>
                  <a:pt x="6204366" y="862915"/>
                  <a:pt x="6257311" y="1098093"/>
                </a:cubicBezTo>
                <a:cubicBezTo>
                  <a:pt x="6128888" y="1120172"/>
                  <a:pt x="5907814" y="1064971"/>
                  <a:pt x="5813611" y="1098093"/>
                </a:cubicBezTo>
                <a:cubicBezTo>
                  <a:pt x="5719408" y="1131215"/>
                  <a:pt x="5467535" y="1071035"/>
                  <a:pt x="5307337" y="1098093"/>
                </a:cubicBezTo>
                <a:cubicBezTo>
                  <a:pt x="5147139" y="1125151"/>
                  <a:pt x="4990012" y="1049300"/>
                  <a:pt x="4675918" y="1098093"/>
                </a:cubicBezTo>
                <a:cubicBezTo>
                  <a:pt x="4361824" y="1146886"/>
                  <a:pt x="4283868" y="1079133"/>
                  <a:pt x="3981925" y="1098093"/>
                </a:cubicBezTo>
                <a:cubicBezTo>
                  <a:pt x="3679982" y="1117053"/>
                  <a:pt x="3683213" y="1056980"/>
                  <a:pt x="3600798" y="1098093"/>
                </a:cubicBezTo>
                <a:cubicBezTo>
                  <a:pt x="3518383" y="1139206"/>
                  <a:pt x="3160575" y="1034417"/>
                  <a:pt x="2906805" y="1098093"/>
                </a:cubicBezTo>
                <a:cubicBezTo>
                  <a:pt x="2653035" y="1161769"/>
                  <a:pt x="2627897" y="1065516"/>
                  <a:pt x="2525678" y="1098093"/>
                </a:cubicBezTo>
                <a:cubicBezTo>
                  <a:pt x="2423459" y="1130670"/>
                  <a:pt x="2217741" y="1082863"/>
                  <a:pt x="1956832" y="1098093"/>
                </a:cubicBezTo>
                <a:cubicBezTo>
                  <a:pt x="1695923" y="1113323"/>
                  <a:pt x="1430247" y="1093124"/>
                  <a:pt x="1262839" y="1098093"/>
                </a:cubicBezTo>
                <a:cubicBezTo>
                  <a:pt x="1095431" y="1103062"/>
                  <a:pt x="862336" y="1063917"/>
                  <a:pt x="756566" y="1098093"/>
                </a:cubicBezTo>
                <a:cubicBezTo>
                  <a:pt x="650796" y="1132269"/>
                  <a:pt x="377195" y="1079006"/>
                  <a:pt x="0" y="1098093"/>
                </a:cubicBezTo>
                <a:cubicBezTo>
                  <a:pt x="-58890" y="953462"/>
                  <a:pt x="25156" y="767133"/>
                  <a:pt x="0" y="571008"/>
                </a:cubicBezTo>
                <a:cubicBezTo>
                  <a:pt x="-25156" y="374883"/>
                  <a:pt x="9169" y="273903"/>
                  <a:pt x="0" y="0"/>
                </a:cubicBezTo>
                <a:close/>
              </a:path>
              <a:path w="6257311" h="1098093" stroke="0" extrusionOk="0">
                <a:moveTo>
                  <a:pt x="0" y="0"/>
                </a:moveTo>
                <a:cubicBezTo>
                  <a:pt x="196232" y="-60924"/>
                  <a:pt x="474048" y="11723"/>
                  <a:pt x="631420" y="0"/>
                </a:cubicBezTo>
                <a:cubicBezTo>
                  <a:pt x="788792" y="-11723"/>
                  <a:pt x="1080456" y="37852"/>
                  <a:pt x="1200266" y="0"/>
                </a:cubicBezTo>
                <a:cubicBezTo>
                  <a:pt x="1320076" y="-37852"/>
                  <a:pt x="1482280" y="27459"/>
                  <a:pt x="1581393" y="0"/>
                </a:cubicBezTo>
                <a:cubicBezTo>
                  <a:pt x="1680506" y="-27459"/>
                  <a:pt x="1978102" y="74442"/>
                  <a:pt x="2212813" y="0"/>
                </a:cubicBezTo>
                <a:cubicBezTo>
                  <a:pt x="2447524" y="-74442"/>
                  <a:pt x="2561230" y="47535"/>
                  <a:pt x="2781659" y="0"/>
                </a:cubicBezTo>
                <a:cubicBezTo>
                  <a:pt x="3002088" y="-47535"/>
                  <a:pt x="3076004" y="53379"/>
                  <a:pt x="3287933" y="0"/>
                </a:cubicBezTo>
                <a:cubicBezTo>
                  <a:pt x="3499862" y="-53379"/>
                  <a:pt x="3586721" y="46956"/>
                  <a:pt x="3731633" y="0"/>
                </a:cubicBezTo>
                <a:cubicBezTo>
                  <a:pt x="3876545" y="-46956"/>
                  <a:pt x="4056438" y="52240"/>
                  <a:pt x="4237906" y="0"/>
                </a:cubicBezTo>
                <a:cubicBezTo>
                  <a:pt x="4419374" y="-52240"/>
                  <a:pt x="4744111" y="66942"/>
                  <a:pt x="4931899" y="0"/>
                </a:cubicBezTo>
                <a:cubicBezTo>
                  <a:pt x="5119687" y="-66942"/>
                  <a:pt x="5261962" y="30451"/>
                  <a:pt x="5500745" y="0"/>
                </a:cubicBezTo>
                <a:cubicBezTo>
                  <a:pt x="5739528" y="-30451"/>
                  <a:pt x="6064856" y="89929"/>
                  <a:pt x="6257311" y="0"/>
                </a:cubicBezTo>
                <a:cubicBezTo>
                  <a:pt x="6280901" y="154538"/>
                  <a:pt x="6221791" y="364233"/>
                  <a:pt x="6257311" y="560027"/>
                </a:cubicBezTo>
                <a:cubicBezTo>
                  <a:pt x="6292831" y="755821"/>
                  <a:pt x="6236735" y="877710"/>
                  <a:pt x="6257311" y="1098093"/>
                </a:cubicBezTo>
                <a:cubicBezTo>
                  <a:pt x="6084220" y="1151593"/>
                  <a:pt x="5895926" y="1041582"/>
                  <a:pt x="5751038" y="1098093"/>
                </a:cubicBezTo>
                <a:cubicBezTo>
                  <a:pt x="5606150" y="1154604"/>
                  <a:pt x="5453989" y="1050811"/>
                  <a:pt x="5307337" y="1098093"/>
                </a:cubicBezTo>
                <a:cubicBezTo>
                  <a:pt x="5160685" y="1145375"/>
                  <a:pt x="4945283" y="1089120"/>
                  <a:pt x="4675918" y="1098093"/>
                </a:cubicBezTo>
                <a:cubicBezTo>
                  <a:pt x="4406553" y="1107066"/>
                  <a:pt x="4240098" y="1078046"/>
                  <a:pt x="4107071" y="1098093"/>
                </a:cubicBezTo>
                <a:cubicBezTo>
                  <a:pt x="3974044" y="1118140"/>
                  <a:pt x="3894931" y="1087054"/>
                  <a:pt x="3725944" y="1098093"/>
                </a:cubicBezTo>
                <a:cubicBezTo>
                  <a:pt x="3556957" y="1109132"/>
                  <a:pt x="3508489" y="1082875"/>
                  <a:pt x="3344817" y="1098093"/>
                </a:cubicBezTo>
                <a:cubicBezTo>
                  <a:pt x="3181145" y="1113311"/>
                  <a:pt x="2955496" y="1072684"/>
                  <a:pt x="2650824" y="1098093"/>
                </a:cubicBezTo>
                <a:cubicBezTo>
                  <a:pt x="2346152" y="1123502"/>
                  <a:pt x="2322083" y="1057021"/>
                  <a:pt x="2019405" y="1098093"/>
                </a:cubicBezTo>
                <a:cubicBezTo>
                  <a:pt x="1716727" y="1139165"/>
                  <a:pt x="1745736" y="1078351"/>
                  <a:pt x="1638278" y="1098093"/>
                </a:cubicBezTo>
                <a:cubicBezTo>
                  <a:pt x="1530820" y="1117835"/>
                  <a:pt x="1409072" y="1046196"/>
                  <a:pt x="1194578" y="1098093"/>
                </a:cubicBezTo>
                <a:cubicBezTo>
                  <a:pt x="980084" y="1149990"/>
                  <a:pt x="809674" y="1085339"/>
                  <a:pt x="688304" y="1098093"/>
                </a:cubicBezTo>
                <a:cubicBezTo>
                  <a:pt x="566934" y="1110847"/>
                  <a:pt x="187925" y="1074493"/>
                  <a:pt x="0" y="1098093"/>
                </a:cubicBezTo>
                <a:cubicBezTo>
                  <a:pt x="-41732" y="951719"/>
                  <a:pt x="39809" y="706898"/>
                  <a:pt x="0" y="549047"/>
                </a:cubicBezTo>
                <a:cubicBezTo>
                  <a:pt x="-39809" y="391196"/>
                  <a:pt x="1349" y="158665"/>
                  <a:pt x="0" y="0"/>
                </a:cubicBezTo>
                <a:close/>
              </a:path>
            </a:pathLst>
          </a:custGeom>
          <a:solidFill>
            <a:srgbClr val="FFFF00">
              <a:alpha val="72000"/>
            </a:srgb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22669315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Dãy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E4321E-9C93-4AA5-B296-57737CFBD51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38" y="3343094"/>
            <a:ext cx="807556" cy="77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99023" y="391617"/>
            <a:ext cx="7613309" cy="800021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CÂU 5</a:t>
            </a:r>
          </a:p>
        </p:txBody>
      </p:sp>
      <p:sp>
        <p:nvSpPr>
          <p:cNvPr id="2" name="Rectangle 1"/>
          <p:cNvSpPr/>
          <p:nvPr/>
        </p:nvSpPr>
        <p:spPr>
          <a:xfrm>
            <a:off x="2835085" y="1094604"/>
            <a:ext cx="75809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dirty="0">
                <a:solidFill>
                  <a:srgbClr val="333333"/>
                </a:solidFill>
                <a:latin typeface="Roboto" panose="02000000000000000000" pitchFamily="2" charset="0"/>
              </a:rPr>
              <a:t>Các số 0; 2; 4; 6; 8; 10; ... 20;... 30; ... </a:t>
            </a:r>
            <a:endParaRPr lang="en-US" sz="3600" dirty="0">
              <a:solidFill>
                <a:srgbClr val="333333"/>
              </a:solidFill>
              <a:latin typeface="Roboto" panose="02000000000000000000" pitchFamily="2" charset="0"/>
            </a:endParaRPr>
          </a:p>
          <a:p>
            <a:pPr algn="ctr"/>
            <a:r>
              <a:rPr lang="vi-VN" sz="3600" dirty="0">
                <a:solidFill>
                  <a:srgbClr val="333333"/>
                </a:solidFill>
                <a:latin typeface="Roboto" panose="02000000000000000000" pitchFamily="2" charset="0"/>
              </a:rPr>
              <a:t>được gọi là:</a:t>
            </a:r>
            <a:endParaRPr lang="en-US" sz="3600" dirty="0"/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AFEFD049-D2F8-4466-B4B1-82D47539FC42}"/>
              </a:ext>
            </a:extLst>
          </p:cNvPr>
          <p:cNvSpPr/>
          <p:nvPr/>
        </p:nvSpPr>
        <p:spPr>
          <a:xfrm>
            <a:off x="5981188" y="4572430"/>
            <a:ext cx="4464139" cy="987362"/>
          </a:xfrm>
          <a:custGeom>
            <a:avLst/>
            <a:gdLst>
              <a:gd name="connsiteX0" fmla="*/ 0 w 6290765"/>
              <a:gd name="connsiteY0" fmla="*/ 0 h 987362"/>
              <a:gd name="connsiteX1" fmla="*/ 508980 w 6290765"/>
              <a:gd name="connsiteY1" fmla="*/ 0 h 987362"/>
              <a:gd name="connsiteX2" fmla="*/ 955053 w 6290765"/>
              <a:gd name="connsiteY2" fmla="*/ 0 h 987362"/>
              <a:gd name="connsiteX3" fmla="*/ 1526940 w 6290765"/>
              <a:gd name="connsiteY3" fmla="*/ 0 h 987362"/>
              <a:gd name="connsiteX4" fmla="*/ 2161736 w 6290765"/>
              <a:gd name="connsiteY4" fmla="*/ 0 h 987362"/>
              <a:gd name="connsiteX5" fmla="*/ 2859439 w 6290765"/>
              <a:gd name="connsiteY5" fmla="*/ 0 h 987362"/>
              <a:gd name="connsiteX6" fmla="*/ 3431326 w 6290765"/>
              <a:gd name="connsiteY6" fmla="*/ 0 h 987362"/>
              <a:gd name="connsiteX7" fmla="*/ 4003214 w 6290765"/>
              <a:gd name="connsiteY7" fmla="*/ 0 h 987362"/>
              <a:gd name="connsiteX8" fmla="*/ 4386379 w 6290765"/>
              <a:gd name="connsiteY8" fmla="*/ 0 h 987362"/>
              <a:gd name="connsiteX9" fmla="*/ 4769544 w 6290765"/>
              <a:gd name="connsiteY9" fmla="*/ 0 h 987362"/>
              <a:gd name="connsiteX10" fmla="*/ 5404339 w 6290765"/>
              <a:gd name="connsiteY10" fmla="*/ 0 h 987362"/>
              <a:gd name="connsiteX11" fmla="*/ 6290765 w 6290765"/>
              <a:gd name="connsiteY11" fmla="*/ 0 h 987362"/>
              <a:gd name="connsiteX12" fmla="*/ 6290765 w 6290765"/>
              <a:gd name="connsiteY12" fmla="*/ 483807 h 987362"/>
              <a:gd name="connsiteX13" fmla="*/ 6290765 w 6290765"/>
              <a:gd name="connsiteY13" fmla="*/ 987362 h 987362"/>
              <a:gd name="connsiteX14" fmla="*/ 5718877 w 6290765"/>
              <a:gd name="connsiteY14" fmla="*/ 987362 h 987362"/>
              <a:gd name="connsiteX15" fmla="*/ 5021174 w 6290765"/>
              <a:gd name="connsiteY15" fmla="*/ 987362 h 987362"/>
              <a:gd name="connsiteX16" fmla="*/ 4386379 w 6290765"/>
              <a:gd name="connsiteY16" fmla="*/ 987362 h 987362"/>
              <a:gd name="connsiteX17" fmla="*/ 3940306 w 6290765"/>
              <a:gd name="connsiteY17" fmla="*/ 987362 h 987362"/>
              <a:gd name="connsiteX18" fmla="*/ 3305511 w 6290765"/>
              <a:gd name="connsiteY18" fmla="*/ 987362 h 987362"/>
              <a:gd name="connsiteX19" fmla="*/ 2607808 w 6290765"/>
              <a:gd name="connsiteY19" fmla="*/ 987362 h 987362"/>
              <a:gd name="connsiteX20" fmla="*/ 1910105 w 6290765"/>
              <a:gd name="connsiteY20" fmla="*/ 987362 h 987362"/>
              <a:gd name="connsiteX21" fmla="*/ 1275310 w 6290765"/>
              <a:gd name="connsiteY21" fmla="*/ 987362 h 987362"/>
              <a:gd name="connsiteX22" fmla="*/ 892145 w 6290765"/>
              <a:gd name="connsiteY22" fmla="*/ 987362 h 987362"/>
              <a:gd name="connsiteX23" fmla="*/ 0 w 6290765"/>
              <a:gd name="connsiteY23" fmla="*/ 987362 h 987362"/>
              <a:gd name="connsiteX24" fmla="*/ 0 w 6290765"/>
              <a:gd name="connsiteY24" fmla="*/ 483807 h 987362"/>
              <a:gd name="connsiteX25" fmla="*/ 0 w 6290765"/>
              <a:gd name="connsiteY25" fmla="*/ 0 h 9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90765" h="987362" fill="none" extrusionOk="0">
                <a:moveTo>
                  <a:pt x="0" y="0"/>
                </a:moveTo>
                <a:cubicBezTo>
                  <a:pt x="174846" y="-37109"/>
                  <a:pt x="402727" y="27184"/>
                  <a:pt x="508980" y="0"/>
                </a:cubicBezTo>
                <a:cubicBezTo>
                  <a:pt x="615233" y="-27184"/>
                  <a:pt x="840941" y="21938"/>
                  <a:pt x="955053" y="0"/>
                </a:cubicBezTo>
                <a:cubicBezTo>
                  <a:pt x="1069165" y="-21938"/>
                  <a:pt x="1396300" y="55346"/>
                  <a:pt x="1526940" y="0"/>
                </a:cubicBezTo>
                <a:cubicBezTo>
                  <a:pt x="1657580" y="-55346"/>
                  <a:pt x="1969110" y="46738"/>
                  <a:pt x="2161736" y="0"/>
                </a:cubicBezTo>
                <a:cubicBezTo>
                  <a:pt x="2354362" y="-46738"/>
                  <a:pt x="2697621" y="56561"/>
                  <a:pt x="2859439" y="0"/>
                </a:cubicBezTo>
                <a:cubicBezTo>
                  <a:pt x="3021257" y="-56561"/>
                  <a:pt x="3251097" y="60407"/>
                  <a:pt x="3431326" y="0"/>
                </a:cubicBezTo>
                <a:cubicBezTo>
                  <a:pt x="3611555" y="-60407"/>
                  <a:pt x="3871378" y="35206"/>
                  <a:pt x="4003214" y="0"/>
                </a:cubicBezTo>
                <a:cubicBezTo>
                  <a:pt x="4135050" y="-35206"/>
                  <a:pt x="4267428" y="24820"/>
                  <a:pt x="4386379" y="0"/>
                </a:cubicBezTo>
                <a:cubicBezTo>
                  <a:pt x="4505331" y="-24820"/>
                  <a:pt x="4690417" y="42363"/>
                  <a:pt x="4769544" y="0"/>
                </a:cubicBezTo>
                <a:cubicBezTo>
                  <a:pt x="4848672" y="-42363"/>
                  <a:pt x="5121756" y="11702"/>
                  <a:pt x="5404339" y="0"/>
                </a:cubicBezTo>
                <a:cubicBezTo>
                  <a:pt x="5686922" y="-11702"/>
                  <a:pt x="5906724" y="23289"/>
                  <a:pt x="6290765" y="0"/>
                </a:cubicBezTo>
                <a:cubicBezTo>
                  <a:pt x="6317840" y="167774"/>
                  <a:pt x="6249814" y="370651"/>
                  <a:pt x="6290765" y="483807"/>
                </a:cubicBezTo>
                <a:cubicBezTo>
                  <a:pt x="6331716" y="596963"/>
                  <a:pt x="6281280" y="766988"/>
                  <a:pt x="6290765" y="987362"/>
                </a:cubicBezTo>
                <a:cubicBezTo>
                  <a:pt x="6011708" y="1019128"/>
                  <a:pt x="5895587" y="984007"/>
                  <a:pt x="5718877" y="987362"/>
                </a:cubicBezTo>
                <a:cubicBezTo>
                  <a:pt x="5542167" y="990717"/>
                  <a:pt x="5281723" y="926565"/>
                  <a:pt x="5021174" y="987362"/>
                </a:cubicBezTo>
                <a:cubicBezTo>
                  <a:pt x="4760625" y="1048159"/>
                  <a:pt x="4645146" y="927322"/>
                  <a:pt x="4386379" y="987362"/>
                </a:cubicBezTo>
                <a:cubicBezTo>
                  <a:pt x="4127612" y="1047402"/>
                  <a:pt x="4084478" y="984946"/>
                  <a:pt x="3940306" y="987362"/>
                </a:cubicBezTo>
                <a:cubicBezTo>
                  <a:pt x="3796134" y="989778"/>
                  <a:pt x="3606590" y="953804"/>
                  <a:pt x="3305511" y="987362"/>
                </a:cubicBezTo>
                <a:cubicBezTo>
                  <a:pt x="3004433" y="1020920"/>
                  <a:pt x="2938490" y="911175"/>
                  <a:pt x="2607808" y="987362"/>
                </a:cubicBezTo>
                <a:cubicBezTo>
                  <a:pt x="2277126" y="1063549"/>
                  <a:pt x="2236449" y="918530"/>
                  <a:pt x="1910105" y="987362"/>
                </a:cubicBezTo>
                <a:cubicBezTo>
                  <a:pt x="1583761" y="1056194"/>
                  <a:pt x="1509566" y="934827"/>
                  <a:pt x="1275310" y="987362"/>
                </a:cubicBezTo>
                <a:cubicBezTo>
                  <a:pt x="1041055" y="1039897"/>
                  <a:pt x="987615" y="968027"/>
                  <a:pt x="892145" y="987362"/>
                </a:cubicBezTo>
                <a:cubicBezTo>
                  <a:pt x="796675" y="1006697"/>
                  <a:pt x="389951" y="922190"/>
                  <a:pt x="0" y="987362"/>
                </a:cubicBezTo>
                <a:cubicBezTo>
                  <a:pt x="-6945" y="882679"/>
                  <a:pt x="37316" y="641417"/>
                  <a:pt x="0" y="483807"/>
                </a:cubicBezTo>
                <a:cubicBezTo>
                  <a:pt x="-37316" y="326198"/>
                  <a:pt x="5249" y="161455"/>
                  <a:pt x="0" y="0"/>
                </a:cubicBezTo>
                <a:close/>
              </a:path>
              <a:path w="6290765" h="987362" stroke="0" extrusionOk="0">
                <a:moveTo>
                  <a:pt x="0" y="0"/>
                </a:moveTo>
                <a:cubicBezTo>
                  <a:pt x="161848" y="-47513"/>
                  <a:pt x="420475" y="57106"/>
                  <a:pt x="571888" y="0"/>
                </a:cubicBezTo>
                <a:cubicBezTo>
                  <a:pt x="723301" y="-57106"/>
                  <a:pt x="902248" y="35986"/>
                  <a:pt x="1017960" y="0"/>
                </a:cubicBezTo>
                <a:cubicBezTo>
                  <a:pt x="1133672" y="-35986"/>
                  <a:pt x="1296024" y="9888"/>
                  <a:pt x="1401125" y="0"/>
                </a:cubicBezTo>
                <a:cubicBezTo>
                  <a:pt x="1506226" y="-9888"/>
                  <a:pt x="1726058" y="38779"/>
                  <a:pt x="1910105" y="0"/>
                </a:cubicBezTo>
                <a:cubicBezTo>
                  <a:pt x="2094152" y="-38779"/>
                  <a:pt x="2215372" y="2421"/>
                  <a:pt x="2419085" y="0"/>
                </a:cubicBezTo>
                <a:cubicBezTo>
                  <a:pt x="2622798" y="-2421"/>
                  <a:pt x="2775342" y="56634"/>
                  <a:pt x="3053880" y="0"/>
                </a:cubicBezTo>
                <a:cubicBezTo>
                  <a:pt x="3332419" y="-56634"/>
                  <a:pt x="3369763" y="22136"/>
                  <a:pt x="3625768" y="0"/>
                </a:cubicBezTo>
                <a:cubicBezTo>
                  <a:pt x="3881773" y="-22136"/>
                  <a:pt x="4029094" y="29174"/>
                  <a:pt x="4197656" y="0"/>
                </a:cubicBezTo>
                <a:cubicBezTo>
                  <a:pt x="4366218" y="-29174"/>
                  <a:pt x="4728426" y="27547"/>
                  <a:pt x="4895359" y="0"/>
                </a:cubicBezTo>
                <a:cubicBezTo>
                  <a:pt x="5062292" y="-27547"/>
                  <a:pt x="5168513" y="18372"/>
                  <a:pt x="5278524" y="0"/>
                </a:cubicBezTo>
                <a:cubicBezTo>
                  <a:pt x="5388535" y="-18372"/>
                  <a:pt x="5843800" y="83739"/>
                  <a:pt x="6290765" y="0"/>
                </a:cubicBezTo>
                <a:cubicBezTo>
                  <a:pt x="6336954" y="141556"/>
                  <a:pt x="6286099" y="241174"/>
                  <a:pt x="6290765" y="464060"/>
                </a:cubicBezTo>
                <a:cubicBezTo>
                  <a:pt x="6295431" y="686946"/>
                  <a:pt x="6256149" y="878863"/>
                  <a:pt x="6290765" y="987362"/>
                </a:cubicBezTo>
                <a:cubicBezTo>
                  <a:pt x="6117746" y="993111"/>
                  <a:pt x="6075637" y="987305"/>
                  <a:pt x="5907600" y="987362"/>
                </a:cubicBezTo>
                <a:cubicBezTo>
                  <a:pt x="5739564" y="987419"/>
                  <a:pt x="5510362" y="912678"/>
                  <a:pt x="5209897" y="987362"/>
                </a:cubicBezTo>
                <a:cubicBezTo>
                  <a:pt x="4909432" y="1062046"/>
                  <a:pt x="4889867" y="983532"/>
                  <a:pt x="4638009" y="987362"/>
                </a:cubicBezTo>
                <a:cubicBezTo>
                  <a:pt x="4386151" y="991192"/>
                  <a:pt x="4389741" y="956871"/>
                  <a:pt x="4254845" y="987362"/>
                </a:cubicBezTo>
                <a:cubicBezTo>
                  <a:pt x="4119949" y="1017853"/>
                  <a:pt x="3878567" y="946902"/>
                  <a:pt x="3682957" y="987362"/>
                </a:cubicBezTo>
                <a:cubicBezTo>
                  <a:pt x="3487347" y="1027822"/>
                  <a:pt x="3393993" y="963395"/>
                  <a:pt x="3299792" y="987362"/>
                </a:cubicBezTo>
                <a:cubicBezTo>
                  <a:pt x="3205592" y="1011329"/>
                  <a:pt x="2903053" y="963455"/>
                  <a:pt x="2602089" y="987362"/>
                </a:cubicBezTo>
                <a:cubicBezTo>
                  <a:pt x="2301125" y="1011269"/>
                  <a:pt x="2223978" y="959580"/>
                  <a:pt x="2030201" y="987362"/>
                </a:cubicBezTo>
                <a:cubicBezTo>
                  <a:pt x="1836424" y="1015144"/>
                  <a:pt x="1741558" y="927985"/>
                  <a:pt x="1521221" y="987362"/>
                </a:cubicBezTo>
                <a:cubicBezTo>
                  <a:pt x="1300884" y="1046739"/>
                  <a:pt x="1254246" y="968509"/>
                  <a:pt x="1138057" y="987362"/>
                </a:cubicBezTo>
                <a:cubicBezTo>
                  <a:pt x="1021868" y="1006215"/>
                  <a:pt x="882960" y="968821"/>
                  <a:pt x="691984" y="987362"/>
                </a:cubicBezTo>
                <a:cubicBezTo>
                  <a:pt x="501008" y="1005903"/>
                  <a:pt x="304193" y="950403"/>
                  <a:pt x="0" y="987362"/>
                </a:cubicBezTo>
                <a:cubicBezTo>
                  <a:pt x="-20960" y="850753"/>
                  <a:pt x="1075" y="668502"/>
                  <a:pt x="0" y="513428"/>
                </a:cubicBezTo>
                <a:cubicBezTo>
                  <a:pt x="-1075" y="358354"/>
                  <a:pt x="59381" y="205168"/>
                  <a:pt x="0" y="0"/>
                </a:cubicBezTo>
                <a:close/>
              </a:path>
            </a:pathLst>
          </a:custGeom>
          <a:solidFill>
            <a:schemeClr val="accent2">
              <a:lumMod val="50000"/>
              <a:alpha val="72000"/>
            </a:schemeClr>
          </a:soli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xmlns="" sd="1293319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Dãy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Times New Roman" panose="02020603050405020304" pitchFamily="18" charset="0"/>
              </a:rPr>
              <a:t>lẻ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6EA890-9A06-4DA7-99EA-95B5576ED7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662" y="4629022"/>
            <a:ext cx="804869" cy="77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63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3A75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6BF3206-2C4C-45A0-8B0A-81A4D626912F}"/>
              </a:ext>
            </a:extLst>
          </p:cNvPr>
          <p:cNvSpPr txBox="1"/>
          <p:nvPr/>
        </p:nvSpPr>
        <p:spPr>
          <a:xfrm>
            <a:off x="1821136" y="2013421"/>
            <a:ext cx="84732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字魂21号-不齐素圆体" panose="00000500000000000000" pitchFamily="2" charset="-122"/>
              </a:rPr>
              <a:t>Tạm</a:t>
            </a:r>
            <a:r>
              <a:rPr lang="en-US" altLang="zh-CN" sz="1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1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字魂21号-不齐素圆体" panose="00000500000000000000" pitchFamily="2" charset="-122"/>
              </a:rPr>
              <a:t>biệt</a:t>
            </a:r>
            <a:r>
              <a:rPr lang="en-US" altLang="zh-CN" sz="1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1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字魂21号-不齐素圆体" panose="00000500000000000000" pitchFamily="2" charset="-122"/>
              </a:rPr>
              <a:t>nhé</a:t>
            </a:r>
            <a:r>
              <a:rPr lang="en-US" altLang="zh-CN" sz="1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字魂21号-不齐素圆体" panose="00000500000000000000" pitchFamily="2" charset="-122"/>
              </a:rPr>
              <a:t>!</a:t>
            </a:r>
            <a:endParaRPr lang="zh-CN" altLang="en-US" sz="1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  <a:ea typeface="字魂21号-不齐素圆体" panose="00000500000000000000" pitchFamily="2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CFC1B82-422A-4BC2-8854-570EE3EEB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6928" y="3861853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BD30A-141E-4089-ACAA-3093C1A179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8908053" y="4594501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198EEF8-E686-49A0-A465-CE8865F3BBF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31903" r="85158" b="55108"/>
          <a:stretch>
            <a:fillRect/>
          </a:stretch>
        </p:blipFill>
        <p:spPr>
          <a:xfrm>
            <a:off x="4749244" y="5473554"/>
            <a:ext cx="595408" cy="603838"/>
          </a:xfrm>
          <a:custGeom>
            <a:avLst/>
            <a:gdLst>
              <a:gd name="connsiteX0" fmla="*/ 0 w 812321"/>
              <a:gd name="connsiteY0" fmla="*/ 0 h 823823"/>
              <a:gd name="connsiteX1" fmla="*/ 812321 w 812321"/>
              <a:gd name="connsiteY1" fmla="*/ 0 h 823823"/>
              <a:gd name="connsiteX2" fmla="*/ 812321 w 812321"/>
              <a:gd name="connsiteY2" fmla="*/ 823823 h 823823"/>
              <a:gd name="connsiteX3" fmla="*/ 0 w 812321"/>
              <a:gd name="connsiteY3" fmla="*/ 823823 h 823823"/>
              <a:gd name="connsiteX4" fmla="*/ 0 w 812321"/>
              <a:gd name="connsiteY4" fmla="*/ 0 h 82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1" h="823823">
                <a:moveTo>
                  <a:pt x="0" y="0"/>
                </a:moveTo>
                <a:lnTo>
                  <a:pt x="812321" y="0"/>
                </a:lnTo>
                <a:lnTo>
                  <a:pt x="812321" y="823823"/>
                </a:lnTo>
                <a:lnTo>
                  <a:pt x="0" y="823823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5CC6022-3483-4D5A-BEF1-F39E43AADFE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6425380" y="6277392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D2DAC46-4C02-4CEE-A969-55A8EDDE7F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5" t="32084" r="26722" b="55108"/>
          <a:stretch>
            <a:fillRect/>
          </a:stretch>
        </p:blipFill>
        <p:spPr>
          <a:xfrm>
            <a:off x="8105613" y="5322563"/>
            <a:ext cx="1166046" cy="1166046"/>
          </a:xfrm>
          <a:custGeom>
            <a:avLst/>
            <a:gdLst>
              <a:gd name="connsiteX0" fmla="*/ 406161 w 812322"/>
              <a:gd name="connsiteY0" fmla="*/ 0 h 812322"/>
              <a:gd name="connsiteX1" fmla="*/ 812322 w 812322"/>
              <a:gd name="connsiteY1" fmla="*/ 406161 h 812322"/>
              <a:gd name="connsiteX2" fmla="*/ 406161 w 812322"/>
              <a:gd name="connsiteY2" fmla="*/ 812322 h 812322"/>
              <a:gd name="connsiteX3" fmla="*/ 0 w 812322"/>
              <a:gd name="connsiteY3" fmla="*/ 406161 h 812322"/>
              <a:gd name="connsiteX4" fmla="*/ 406161 w 812322"/>
              <a:gd name="connsiteY4" fmla="*/ 0 h 81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2" h="812322">
                <a:moveTo>
                  <a:pt x="406161" y="0"/>
                </a:moveTo>
                <a:cubicBezTo>
                  <a:pt x="630478" y="0"/>
                  <a:pt x="812322" y="181844"/>
                  <a:pt x="812322" y="406161"/>
                </a:cubicBezTo>
                <a:cubicBezTo>
                  <a:pt x="812322" y="630478"/>
                  <a:pt x="630478" y="812322"/>
                  <a:pt x="406161" y="812322"/>
                </a:cubicBezTo>
                <a:cubicBezTo>
                  <a:pt x="181844" y="812322"/>
                  <a:pt x="0" y="630478"/>
                  <a:pt x="0" y="406161"/>
                </a:cubicBezTo>
                <a:cubicBezTo>
                  <a:pt x="0" y="181844"/>
                  <a:pt x="181844" y="0"/>
                  <a:pt x="406161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54170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8763563-C5E9-466B-9C8E-D99C0E26887D}"/>
              </a:ext>
            </a:extLst>
          </p:cNvPr>
          <p:cNvGrpSpPr/>
          <p:nvPr/>
        </p:nvGrpSpPr>
        <p:grpSpPr>
          <a:xfrm>
            <a:off x="4565956" y="2058167"/>
            <a:ext cx="2905749" cy="947081"/>
            <a:chOff x="4577980" y="2401321"/>
            <a:chExt cx="2905749" cy="947081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2A515E4-F868-4048-8633-F8515ADEA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79" t="31903" r="49182" b="55312"/>
            <a:stretch>
              <a:fillRect/>
            </a:stretch>
          </p:blipFill>
          <p:spPr>
            <a:xfrm>
              <a:off x="5511490" y="2401658"/>
              <a:ext cx="1059389" cy="945402"/>
            </a:xfrm>
            <a:custGeom>
              <a:avLst/>
              <a:gdLst>
                <a:gd name="connsiteX0" fmla="*/ 135150 w 908649"/>
                <a:gd name="connsiteY0" fmla="*/ 0 h 810883"/>
                <a:gd name="connsiteX1" fmla="*/ 773499 w 908649"/>
                <a:gd name="connsiteY1" fmla="*/ 0 h 810883"/>
                <a:gd name="connsiteX2" fmla="*/ 908649 w 908649"/>
                <a:gd name="connsiteY2" fmla="*/ 135150 h 810883"/>
                <a:gd name="connsiteX3" fmla="*/ 908649 w 908649"/>
                <a:gd name="connsiteY3" fmla="*/ 675733 h 810883"/>
                <a:gd name="connsiteX4" fmla="*/ 773499 w 908649"/>
                <a:gd name="connsiteY4" fmla="*/ 810883 h 810883"/>
                <a:gd name="connsiteX5" fmla="*/ 135150 w 908649"/>
                <a:gd name="connsiteY5" fmla="*/ 810883 h 810883"/>
                <a:gd name="connsiteX6" fmla="*/ 0 w 908649"/>
                <a:gd name="connsiteY6" fmla="*/ 675733 h 810883"/>
                <a:gd name="connsiteX7" fmla="*/ 0 w 908649"/>
                <a:gd name="connsiteY7" fmla="*/ 135150 h 810883"/>
                <a:gd name="connsiteX8" fmla="*/ 135150 w 908649"/>
                <a:gd name="connsiteY8" fmla="*/ 0 h 81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649" h="810883">
                  <a:moveTo>
                    <a:pt x="135150" y="0"/>
                  </a:moveTo>
                  <a:lnTo>
                    <a:pt x="773499" y="0"/>
                  </a:lnTo>
                  <a:cubicBezTo>
                    <a:pt x="848140" y="0"/>
                    <a:pt x="908649" y="60509"/>
                    <a:pt x="908649" y="135150"/>
                  </a:cubicBezTo>
                  <a:lnTo>
                    <a:pt x="908649" y="675733"/>
                  </a:lnTo>
                  <a:cubicBezTo>
                    <a:pt x="908649" y="750374"/>
                    <a:pt x="848140" y="810883"/>
                    <a:pt x="773499" y="810883"/>
                  </a:cubicBezTo>
                  <a:lnTo>
                    <a:pt x="135150" y="810883"/>
                  </a:lnTo>
                  <a:cubicBezTo>
                    <a:pt x="60509" y="810883"/>
                    <a:pt x="0" y="750374"/>
                    <a:pt x="0" y="675733"/>
                  </a:cubicBezTo>
                  <a:lnTo>
                    <a:pt x="0" y="135150"/>
                  </a:lnTo>
                  <a:cubicBezTo>
                    <a:pt x="0" y="60509"/>
                    <a:pt x="60509" y="0"/>
                    <a:pt x="135150" y="0"/>
                  </a:cubicBez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F62184DF-74A5-4DC2-AF3F-5DAFD6C79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49" t="12911" r="44260" b="74621"/>
            <a:stretch>
              <a:fillRect/>
            </a:stretch>
          </p:blipFill>
          <p:spPr>
            <a:xfrm>
              <a:off x="6676956" y="2406320"/>
              <a:ext cx="806773" cy="922026"/>
            </a:xfrm>
            <a:custGeom>
              <a:avLst/>
              <a:gdLst>
                <a:gd name="connsiteX0" fmla="*/ 0 w 691978"/>
                <a:gd name="connsiteY0" fmla="*/ 0 h 790832"/>
                <a:gd name="connsiteX1" fmla="*/ 691978 w 691978"/>
                <a:gd name="connsiteY1" fmla="*/ 0 h 790832"/>
                <a:gd name="connsiteX2" fmla="*/ 691978 w 691978"/>
                <a:gd name="connsiteY2" fmla="*/ 790832 h 790832"/>
                <a:gd name="connsiteX3" fmla="*/ 0 w 691978"/>
                <a:gd name="connsiteY3" fmla="*/ 790832 h 790832"/>
                <a:gd name="connsiteX4" fmla="*/ 0 w 691978"/>
                <a:gd name="connsiteY4" fmla="*/ 0 h 7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978" h="790832">
                  <a:moveTo>
                    <a:pt x="0" y="0"/>
                  </a:moveTo>
                  <a:lnTo>
                    <a:pt x="691978" y="0"/>
                  </a:lnTo>
                  <a:lnTo>
                    <a:pt x="691978" y="790832"/>
                  </a:lnTo>
                  <a:lnTo>
                    <a:pt x="0" y="79083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CE50E919-12FF-4584-BA88-40C1F7595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05" t="32084" r="26722" b="55108"/>
            <a:stretch>
              <a:fillRect/>
            </a:stretch>
          </p:blipFill>
          <p:spPr>
            <a:xfrm>
              <a:off x="4577980" y="2401321"/>
              <a:ext cx="947081" cy="947081"/>
            </a:xfrm>
            <a:custGeom>
              <a:avLst/>
              <a:gdLst>
                <a:gd name="connsiteX0" fmla="*/ 406161 w 812322"/>
                <a:gd name="connsiteY0" fmla="*/ 0 h 812322"/>
                <a:gd name="connsiteX1" fmla="*/ 812322 w 812322"/>
                <a:gd name="connsiteY1" fmla="*/ 406161 h 812322"/>
                <a:gd name="connsiteX2" fmla="*/ 406161 w 812322"/>
                <a:gd name="connsiteY2" fmla="*/ 812322 h 812322"/>
                <a:gd name="connsiteX3" fmla="*/ 0 w 812322"/>
                <a:gd name="connsiteY3" fmla="*/ 406161 h 812322"/>
                <a:gd name="connsiteX4" fmla="*/ 406161 w 812322"/>
                <a:gd name="connsiteY4" fmla="*/ 0 h 81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2" h="812322">
                  <a:moveTo>
                    <a:pt x="406161" y="0"/>
                  </a:moveTo>
                  <a:cubicBezTo>
                    <a:pt x="630478" y="0"/>
                    <a:pt x="812322" y="181844"/>
                    <a:pt x="812322" y="406161"/>
                  </a:cubicBezTo>
                  <a:cubicBezTo>
                    <a:pt x="812322" y="630478"/>
                    <a:pt x="630478" y="812322"/>
                    <a:pt x="406161" y="812322"/>
                  </a:cubicBezTo>
                  <a:cubicBezTo>
                    <a:pt x="181844" y="812322"/>
                    <a:pt x="0" y="630478"/>
                    <a:pt x="0" y="406161"/>
                  </a:cubicBezTo>
                  <a:cubicBezTo>
                    <a:pt x="0" y="181844"/>
                    <a:pt x="181844" y="0"/>
                    <a:pt x="406161" y="0"/>
                  </a:cubicBez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7939" y="2778028"/>
            <a:ext cx="9760542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731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yt1s.com - Nhạc phim DORAEMON  Huyền C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041" y="442731"/>
            <a:ext cx="10783746" cy="606585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58194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">
            <a:extLst>
              <a:ext uri="{FF2B5EF4-FFF2-40B4-BE49-F238E27FC236}">
                <a16:creationId xmlns:a16="http://schemas.microsoft.com/office/drawing/2014/main" id="{316617B1-BAC0-4D63-8854-B30E9165CC42}"/>
              </a:ext>
            </a:extLst>
          </p:cNvPr>
          <p:cNvGrpSpPr/>
          <p:nvPr/>
        </p:nvGrpSpPr>
        <p:grpSpPr>
          <a:xfrm>
            <a:off x="4450144" y="2051225"/>
            <a:ext cx="3291712" cy="1049734"/>
            <a:chOff x="4552211" y="2223579"/>
            <a:chExt cx="2997669" cy="955963"/>
          </a:xfrm>
        </p:grpSpPr>
        <p:pic>
          <p:nvPicPr>
            <p:cNvPr id="23" name="图片 13">
              <a:extLst>
                <a:ext uri="{FF2B5EF4-FFF2-40B4-BE49-F238E27FC236}">
                  <a16:creationId xmlns:a16="http://schemas.microsoft.com/office/drawing/2014/main" id="{05BC95EC-DA38-4FAB-9E84-BEC529454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05" t="32084" r="26722" b="55108"/>
            <a:stretch>
              <a:fillRect/>
            </a:stretch>
          </p:blipFill>
          <p:spPr>
            <a:xfrm>
              <a:off x="6737558" y="2295399"/>
              <a:ext cx="812322" cy="812322"/>
            </a:xfrm>
            <a:custGeom>
              <a:avLst/>
              <a:gdLst>
                <a:gd name="connsiteX0" fmla="*/ 406161 w 812322"/>
                <a:gd name="connsiteY0" fmla="*/ 0 h 812322"/>
                <a:gd name="connsiteX1" fmla="*/ 812322 w 812322"/>
                <a:gd name="connsiteY1" fmla="*/ 406161 h 812322"/>
                <a:gd name="connsiteX2" fmla="*/ 406161 w 812322"/>
                <a:gd name="connsiteY2" fmla="*/ 812322 h 812322"/>
                <a:gd name="connsiteX3" fmla="*/ 0 w 812322"/>
                <a:gd name="connsiteY3" fmla="*/ 406161 h 812322"/>
                <a:gd name="connsiteX4" fmla="*/ 406161 w 812322"/>
                <a:gd name="connsiteY4" fmla="*/ 0 h 81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2" h="812322">
                  <a:moveTo>
                    <a:pt x="406161" y="0"/>
                  </a:moveTo>
                  <a:cubicBezTo>
                    <a:pt x="630478" y="0"/>
                    <a:pt x="812322" y="181844"/>
                    <a:pt x="812322" y="406161"/>
                  </a:cubicBezTo>
                  <a:cubicBezTo>
                    <a:pt x="812322" y="630478"/>
                    <a:pt x="630478" y="812322"/>
                    <a:pt x="406161" y="812322"/>
                  </a:cubicBezTo>
                  <a:cubicBezTo>
                    <a:pt x="181844" y="812322"/>
                    <a:pt x="0" y="630478"/>
                    <a:pt x="0" y="406161"/>
                  </a:cubicBezTo>
                  <a:cubicBezTo>
                    <a:pt x="0" y="181844"/>
                    <a:pt x="181844" y="0"/>
                    <a:pt x="406161" y="0"/>
                  </a:cubicBez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14">
              <a:extLst>
                <a:ext uri="{FF2B5EF4-FFF2-40B4-BE49-F238E27FC236}">
                  <a16:creationId xmlns:a16="http://schemas.microsoft.com/office/drawing/2014/main" id="{99F3B6D9-6B9D-415B-BB80-88A76A3C0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8" t="50511" r="55029" b="34487"/>
            <a:stretch>
              <a:fillRect/>
            </a:stretch>
          </p:blipFill>
          <p:spPr>
            <a:xfrm>
              <a:off x="4552211" y="2225825"/>
              <a:ext cx="788772" cy="951470"/>
            </a:xfrm>
            <a:custGeom>
              <a:avLst/>
              <a:gdLst>
                <a:gd name="connsiteX0" fmla="*/ 0 w 788772"/>
                <a:gd name="connsiteY0" fmla="*/ 0 h 951470"/>
                <a:gd name="connsiteX1" fmla="*/ 788772 w 788772"/>
                <a:gd name="connsiteY1" fmla="*/ 0 h 951470"/>
                <a:gd name="connsiteX2" fmla="*/ 788772 w 788772"/>
                <a:gd name="connsiteY2" fmla="*/ 951470 h 951470"/>
                <a:gd name="connsiteX3" fmla="*/ 0 w 788772"/>
                <a:gd name="connsiteY3" fmla="*/ 951470 h 951470"/>
                <a:gd name="connsiteX4" fmla="*/ 0 w 788772"/>
                <a:gd name="connsiteY4" fmla="*/ 0 h 95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772" h="951470">
                  <a:moveTo>
                    <a:pt x="0" y="0"/>
                  </a:moveTo>
                  <a:lnTo>
                    <a:pt x="788772" y="0"/>
                  </a:lnTo>
                  <a:lnTo>
                    <a:pt x="788772" y="951470"/>
                  </a:lnTo>
                  <a:lnTo>
                    <a:pt x="0" y="951470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图片 17">
              <a:extLst>
                <a:ext uri="{FF2B5EF4-FFF2-40B4-BE49-F238E27FC236}">
                  <a16:creationId xmlns:a16="http://schemas.microsoft.com/office/drawing/2014/main" id="{18B2E6FB-D223-4173-892F-A3E241BB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62" t="50609" r="13552" b="34319"/>
            <a:stretch>
              <a:fillRect/>
            </a:stretch>
          </p:blipFill>
          <p:spPr>
            <a:xfrm>
              <a:off x="5419490" y="2223579"/>
              <a:ext cx="1239562" cy="955963"/>
            </a:xfrm>
            <a:custGeom>
              <a:avLst/>
              <a:gdLst>
                <a:gd name="connsiteX0" fmla="*/ 0 w 1239562"/>
                <a:gd name="connsiteY0" fmla="*/ 0 h 955963"/>
                <a:gd name="connsiteX1" fmla="*/ 1239562 w 1239562"/>
                <a:gd name="connsiteY1" fmla="*/ 0 h 955963"/>
                <a:gd name="connsiteX2" fmla="*/ 1239562 w 1239562"/>
                <a:gd name="connsiteY2" fmla="*/ 955963 h 955963"/>
                <a:gd name="connsiteX3" fmla="*/ 0 w 1239562"/>
                <a:gd name="connsiteY3" fmla="*/ 955963 h 955963"/>
                <a:gd name="connsiteX4" fmla="*/ 0 w 1239562"/>
                <a:gd name="connsiteY4" fmla="*/ 0 h 95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9562" h="955963">
                  <a:moveTo>
                    <a:pt x="0" y="0"/>
                  </a:moveTo>
                  <a:lnTo>
                    <a:pt x="1239562" y="0"/>
                  </a:lnTo>
                  <a:lnTo>
                    <a:pt x="1239562" y="955963"/>
                  </a:lnTo>
                  <a:lnTo>
                    <a:pt x="0" y="955963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5377" y="2938442"/>
            <a:ext cx="8413209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199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2" y="162046"/>
            <a:ext cx="12192000" cy="614989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E1DABC79-FDEB-4F56-AB81-7AA95E56C3CC}"/>
              </a:ext>
            </a:extLst>
          </p:cNvPr>
          <p:cNvSpPr txBox="1"/>
          <p:nvPr/>
        </p:nvSpPr>
        <p:spPr>
          <a:xfrm>
            <a:off x="2379306" y="452272"/>
            <a:ext cx="9479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Trong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sau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chữ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ở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lớp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nghìn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nào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chữ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ở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lớp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triệu</a:t>
            </a:r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4000" dirty="0">
              <a:solidFill>
                <a:schemeClr val="bg1"/>
              </a:solidFill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" y="5220182"/>
            <a:ext cx="12110977" cy="16568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140904" y="2151255"/>
            <a:ext cx="1427348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50"/>
                </a:solidFill>
                <a:latin typeface="Berlin Sans FB" panose="020E0602020502020306" pitchFamily="34" charset="0"/>
              </a:rPr>
              <a:t>4 519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89666" y="2151255"/>
            <a:ext cx="2409427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8F3389"/>
                </a:solidFill>
                <a:latin typeface="Berlin Sans FB" panose="020E0602020502020306" pitchFamily="34" charset="0"/>
              </a:rPr>
              <a:t>100 000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81257" y="3280054"/>
            <a:ext cx="3439036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113 806 715</a:t>
            </a:r>
          </a:p>
        </p:txBody>
      </p:sp>
      <p:sp>
        <p:nvSpPr>
          <p:cNvPr id="3" name="Rectangle 2"/>
          <p:cNvSpPr/>
          <p:nvPr/>
        </p:nvSpPr>
        <p:spPr>
          <a:xfrm>
            <a:off x="635699" y="4355433"/>
            <a:ext cx="50613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chữ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lớp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nghìn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80787" y="4355432"/>
            <a:ext cx="4911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23" y="337286"/>
            <a:ext cx="4785775" cy="139000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53951" y="3280054"/>
            <a:ext cx="3419147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07AAE"/>
                </a:solidFill>
                <a:latin typeface="Berlin Sans FB" panose="020E0602020502020306" pitchFamily="34" charset="0"/>
              </a:rPr>
              <a:t>99 405 207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20507" y="2164578"/>
            <a:ext cx="2027654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15422"/>
                </a:solidFill>
                <a:latin typeface="Berlin Sans FB" panose="020E0602020502020306" pitchFamily="34" charset="0"/>
              </a:rPr>
              <a:t>45 000</a:t>
            </a:r>
          </a:p>
        </p:txBody>
      </p:sp>
    </p:spTree>
    <p:extLst>
      <p:ext uri="{BB962C8B-B14F-4D97-AF65-F5344CB8AC3E}">
        <p14:creationId xmlns:p14="http://schemas.microsoft.com/office/powerpoint/2010/main" val="15296603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4599 0.4224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0.41536 0.2460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68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 animBg="1"/>
      <p:bldP spid="21" grpId="0" animBg="1"/>
      <p:bldP spid="24" grpId="0" animBg="1"/>
      <p:bldP spid="3" grpId="0"/>
      <p:bldP spid="5" grpId="0"/>
      <p:bldP spid="23" grpId="0" animBg="1"/>
      <p:bldP spid="23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E1DABC79-FDEB-4F56-AB81-7AA95E56C3CC}"/>
              </a:ext>
            </a:extLst>
          </p:cNvPr>
          <p:cNvSpPr txBox="1"/>
          <p:nvPr/>
        </p:nvSpPr>
        <p:spPr>
          <a:xfrm>
            <a:off x="2489554" y="485824"/>
            <a:ext cx="90939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Niên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2017, 2018, 2019, 2020).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7200" dirty="0">
              <a:solidFill>
                <a:schemeClr val="bg1"/>
              </a:solidFill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653" y="112786"/>
            <a:ext cx="2186901" cy="116029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79195" y="2812983"/>
            <a:ext cx="3871469" cy="727074"/>
          </a:xfrm>
          <a:prstGeom prst="roundRect">
            <a:avLst>
              <a:gd name="adj" fmla="val 38483"/>
            </a:avLst>
          </a:prstGeom>
          <a:solidFill>
            <a:srgbClr val="F07AA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2016 - 2017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479195" y="3788610"/>
            <a:ext cx="3871469" cy="727074"/>
          </a:xfrm>
          <a:prstGeom prst="roundRect">
            <a:avLst>
              <a:gd name="adj" fmla="val 38483"/>
            </a:avLst>
          </a:prstGeom>
          <a:solidFill>
            <a:srgbClr val="F07AA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2017 - 2018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437650" y="4764237"/>
            <a:ext cx="3871469" cy="727074"/>
          </a:xfrm>
          <a:prstGeom prst="roundRect">
            <a:avLst>
              <a:gd name="adj" fmla="val 38483"/>
            </a:avLst>
          </a:prstGeom>
          <a:solidFill>
            <a:srgbClr val="F07AA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2018 - 2019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437649" y="5739864"/>
            <a:ext cx="3871469" cy="727074"/>
          </a:xfrm>
          <a:prstGeom prst="roundRect">
            <a:avLst>
              <a:gd name="adj" fmla="val 38483"/>
            </a:avLst>
          </a:prstGeom>
          <a:solidFill>
            <a:srgbClr val="F07AA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2019 - 2020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856369" y="2812983"/>
            <a:ext cx="3871469" cy="727074"/>
          </a:xfrm>
          <a:prstGeom prst="roundRect">
            <a:avLst>
              <a:gd name="adj" fmla="val 38483"/>
            </a:avLst>
          </a:prstGeom>
          <a:solidFill>
            <a:schemeClr val="bg1"/>
          </a:solidFill>
          <a:ln w="57150">
            <a:solidFill>
              <a:srgbClr val="F07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8 041 842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856369" y="3788610"/>
            <a:ext cx="3871469" cy="727074"/>
          </a:xfrm>
          <a:prstGeom prst="roundRect">
            <a:avLst>
              <a:gd name="adj" fmla="val 38483"/>
            </a:avLst>
          </a:prstGeom>
          <a:solidFill>
            <a:schemeClr val="bg1"/>
          </a:solidFill>
          <a:ln w="57150">
            <a:solidFill>
              <a:srgbClr val="F07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8 741 545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814824" y="4764237"/>
            <a:ext cx="3871469" cy="727074"/>
          </a:xfrm>
          <a:prstGeom prst="roundRect">
            <a:avLst>
              <a:gd name="adj" fmla="val 38483"/>
            </a:avLst>
          </a:prstGeom>
          <a:solidFill>
            <a:schemeClr val="bg1"/>
          </a:solidFill>
          <a:ln w="57150">
            <a:solidFill>
              <a:srgbClr val="F07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7 801 560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814823" y="5739864"/>
            <a:ext cx="3871469" cy="727074"/>
          </a:xfrm>
          <a:prstGeom prst="roundRect">
            <a:avLst>
              <a:gd name="adj" fmla="val 38483"/>
            </a:avLst>
          </a:prstGeom>
          <a:solidFill>
            <a:schemeClr val="bg1"/>
          </a:solidFill>
          <a:ln w="57150">
            <a:solidFill>
              <a:srgbClr val="F07A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8 541 451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0" name="Straight Connector 49"/>
          <p:cNvCxnSpPr>
            <a:stCxn id="5" idx="3"/>
            <a:endCxn id="47" idx="1"/>
          </p:cNvCxnSpPr>
          <p:nvPr/>
        </p:nvCxnSpPr>
        <p:spPr>
          <a:xfrm>
            <a:off x="5350664" y="3176520"/>
            <a:ext cx="1464160" cy="195125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972273" y="1819958"/>
            <a:ext cx="104172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7 801 560 &lt; 8 041 842 &lt; 8 541 451 &lt; 8 741 545.</a:t>
            </a:r>
          </a:p>
          <a:p>
            <a:pPr algn="just"/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0" i="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2" name="Straight Connector 51"/>
          <p:cNvCxnSpPr>
            <a:endCxn id="45" idx="1"/>
          </p:cNvCxnSpPr>
          <p:nvPr/>
        </p:nvCxnSpPr>
        <p:spPr>
          <a:xfrm flipV="1">
            <a:off x="5350661" y="3176520"/>
            <a:ext cx="1505708" cy="94002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endCxn id="48" idx="1"/>
          </p:cNvCxnSpPr>
          <p:nvPr/>
        </p:nvCxnSpPr>
        <p:spPr>
          <a:xfrm>
            <a:off x="5309117" y="5166086"/>
            <a:ext cx="1505706" cy="9373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46" idx="1"/>
          </p:cNvCxnSpPr>
          <p:nvPr/>
        </p:nvCxnSpPr>
        <p:spPr>
          <a:xfrm flipV="1">
            <a:off x="5302685" y="4152147"/>
            <a:ext cx="1553684" cy="191927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0628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40" y="162046"/>
            <a:ext cx="11420520" cy="614989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DDC3B17-38B6-4794-9271-E8F9A1244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969" y="5797513"/>
            <a:ext cx="766327" cy="896075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948570" y="546062"/>
            <a:ext cx="8363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mỗi viên đá ghi các số 0, 2, 4 vào một ô có dấu "?" để được kết quả đúng.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94" y="1912142"/>
            <a:ext cx="8393322" cy="33599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692444-3CF0-411E-8E90-6D168641A6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053" y="3859686"/>
            <a:ext cx="3709370" cy="370937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496" y="0"/>
            <a:ext cx="5078408" cy="1426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077003">
            <a:off x="6140901" y="435615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 rot="1077003">
            <a:off x="6658312" y="350260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 rot="1077003">
            <a:off x="3345226" y="2704738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776394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40" y="162046"/>
            <a:ext cx="11420520" cy="6574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1153" y="492000"/>
            <a:ext cx="8363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vẹt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705" y="1801290"/>
            <a:ext cx="9699755" cy="30947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42465" y="5110684"/>
            <a:ext cx="9946233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(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):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79" y="-56800"/>
            <a:ext cx="5078408" cy="1426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8283" y="5279054"/>
            <a:ext cx="6778138" cy="646331"/>
          </a:xfrm>
          <a:prstGeom prst="rect">
            <a:avLst/>
          </a:prstGeom>
          <a:solidFill>
            <a:srgbClr val="0070C0"/>
          </a:solidFill>
          <a:ln w="571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9716" y="5092903"/>
            <a:ext cx="10675514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vẹt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(999 – 100) : 1 + 1 = 900 (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900 </a:t>
            </a:r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cọc</a:t>
            </a:r>
            <a:endParaRPr lang="en-US" sz="28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614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2" grpId="1" animBg="1"/>
      <p:bldP spid="7" grpId="0" animBg="1"/>
      <p:bldP spid="7" grpId="1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1284" y="3532534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文本框 40">
            <a:extLst>
              <a:ext uri="{FF2B5EF4-FFF2-40B4-BE49-F238E27FC236}">
                <a16:creationId xmlns:a16="http://schemas.microsoft.com/office/drawing/2014/main" id="{BFDA2D62-47C0-400E-B5CE-3EC06D538AD8}"/>
              </a:ext>
            </a:extLst>
          </p:cNvPr>
          <p:cNvSpPr txBox="1"/>
          <p:nvPr/>
        </p:nvSpPr>
        <p:spPr>
          <a:xfrm>
            <a:off x="1964168" y="3002531"/>
            <a:ext cx="8349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 err="1">
                <a:ln w="38100">
                  <a:solidFill>
                    <a:schemeClr val="bg1"/>
                  </a:solidFill>
                  <a:prstDash val="dash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Vận</a:t>
            </a:r>
            <a:r>
              <a:rPr lang="en-US" altLang="zh-CN" sz="12000" dirty="0">
                <a:ln w="38100">
                  <a:solidFill>
                    <a:schemeClr val="bg1"/>
                  </a:solidFill>
                  <a:prstDash val="dash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12000" dirty="0" err="1">
                <a:ln w="38100">
                  <a:solidFill>
                    <a:schemeClr val="bg1"/>
                  </a:solidFill>
                  <a:prstDash val="dash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dụng</a:t>
            </a:r>
            <a:endParaRPr lang="zh-CN" altLang="en-US" sz="12000" dirty="0">
              <a:ln w="38100">
                <a:solidFill>
                  <a:schemeClr val="bg1"/>
                </a:solidFill>
                <a:prstDash val="dash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Crocante" panose="02000000000000000000" pitchFamily="2" charset="0"/>
              <a:ea typeface="字魂21号-不齐素圆体" panose="00000500000000000000" pitchFamily="2" charset="-122"/>
            </a:endParaRPr>
          </a:p>
        </p:txBody>
      </p:sp>
      <p:sp>
        <p:nvSpPr>
          <p:cNvPr id="25" name="文本框 40">
            <a:extLst>
              <a:ext uri="{FF2B5EF4-FFF2-40B4-BE49-F238E27FC236}">
                <a16:creationId xmlns:a16="http://schemas.microsoft.com/office/drawing/2014/main" id="{BFDA2D62-47C0-400E-B5CE-3EC06D538AD8}"/>
              </a:ext>
            </a:extLst>
          </p:cNvPr>
          <p:cNvSpPr txBox="1"/>
          <p:nvPr/>
        </p:nvSpPr>
        <p:spPr>
          <a:xfrm>
            <a:off x="2045131" y="3012362"/>
            <a:ext cx="8349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07AA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Vận</a:t>
            </a:r>
            <a:r>
              <a:rPr lang="en-US" altLang="zh-CN" sz="12000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07AA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12000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07AA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dụng</a:t>
            </a:r>
            <a:endParaRPr lang="zh-CN" altLang="en-US" sz="12000" dirty="0">
              <a:ln w="38100">
                <a:solidFill>
                  <a:schemeClr val="bg1"/>
                </a:solidFill>
                <a:prstDash val="solid"/>
              </a:ln>
              <a:solidFill>
                <a:srgbClr val="F07AA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Crocante" panose="02000000000000000000" pitchFamily="2" charset="0"/>
              <a:ea typeface="字魂21号-不齐素圆体" panose="00000500000000000000" pitchFamily="2" charset="-122"/>
            </a:endParaRPr>
          </a:p>
        </p:txBody>
      </p:sp>
      <p:grpSp>
        <p:nvGrpSpPr>
          <p:cNvPr id="22" name="组合 2">
            <a:extLst>
              <a:ext uri="{FF2B5EF4-FFF2-40B4-BE49-F238E27FC236}">
                <a16:creationId xmlns:a16="http://schemas.microsoft.com/office/drawing/2014/main" id="{EEF84B00-7987-407C-A71D-0FB052232ADB}"/>
              </a:ext>
            </a:extLst>
          </p:cNvPr>
          <p:cNvGrpSpPr/>
          <p:nvPr/>
        </p:nvGrpSpPr>
        <p:grpSpPr>
          <a:xfrm>
            <a:off x="3964056" y="2189946"/>
            <a:ext cx="4204438" cy="951470"/>
            <a:chOff x="3971269" y="2421346"/>
            <a:chExt cx="4204438" cy="951470"/>
          </a:xfrm>
        </p:grpSpPr>
        <p:pic>
          <p:nvPicPr>
            <p:cNvPr id="30" name="图片 13">
              <a:extLst>
                <a:ext uri="{FF2B5EF4-FFF2-40B4-BE49-F238E27FC236}">
                  <a16:creationId xmlns:a16="http://schemas.microsoft.com/office/drawing/2014/main" id="{83264643-CAA1-4520-81F3-D6FD5F834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78" t="13495" r="14493" b="73452"/>
            <a:stretch>
              <a:fillRect/>
            </a:stretch>
          </p:blipFill>
          <p:spPr>
            <a:xfrm>
              <a:off x="4870269" y="2483130"/>
              <a:ext cx="778476" cy="827902"/>
            </a:xfrm>
            <a:custGeom>
              <a:avLst/>
              <a:gdLst>
                <a:gd name="connsiteX0" fmla="*/ 0 w 778476"/>
                <a:gd name="connsiteY0" fmla="*/ 0 h 827902"/>
                <a:gd name="connsiteX1" fmla="*/ 778476 w 778476"/>
                <a:gd name="connsiteY1" fmla="*/ 0 h 827902"/>
                <a:gd name="connsiteX2" fmla="*/ 778476 w 778476"/>
                <a:gd name="connsiteY2" fmla="*/ 827902 h 827902"/>
                <a:gd name="connsiteX3" fmla="*/ 0 w 778476"/>
                <a:gd name="connsiteY3" fmla="*/ 827902 h 827902"/>
                <a:gd name="connsiteX4" fmla="*/ 0 w 778476"/>
                <a:gd name="connsiteY4" fmla="*/ 0 h 82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476" h="827902">
                  <a:moveTo>
                    <a:pt x="0" y="0"/>
                  </a:moveTo>
                  <a:lnTo>
                    <a:pt x="778476" y="0"/>
                  </a:lnTo>
                  <a:lnTo>
                    <a:pt x="778476" y="827902"/>
                  </a:lnTo>
                  <a:lnTo>
                    <a:pt x="0" y="82790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图片 14">
              <a:extLst>
                <a:ext uri="{FF2B5EF4-FFF2-40B4-BE49-F238E27FC236}">
                  <a16:creationId xmlns:a16="http://schemas.microsoft.com/office/drawing/2014/main" id="{9AFF4B40-576F-41AA-8AB0-607CC8C1E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49" t="12911" r="44260" b="74621"/>
            <a:stretch>
              <a:fillRect/>
            </a:stretch>
          </p:blipFill>
          <p:spPr>
            <a:xfrm>
              <a:off x="7483729" y="2501665"/>
              <a:ext cx="691978" cy="790832"/>
            </a:xfrm>
            <a:custGeom>
              <a:avLst/>
              <a:gdLst>
                <a:gd name="connsiteX0" fmla="*/ 0 w 691978"/>
                <a:gd name="connsiteY0" fmla="*/ 0 h 790832"/>
                <a:gd name="connsiteX1" fmla="*/ 691978 w 691978"/>
                <a:gd name="connsiteY1" fmla="*/ 0 h 790832"/>
                <a:gd name="connsiteX2" fmla="*/ 691978 w 691978"/>
                <a:gd name="connsiteY2" fmla="*/ 790832 h 790832"/>
                <a:gd name="connsiteX3" fmla="*/ 0 w 691978"/>
                <a:gd name="connsiteY3" fmla="*/ 790832 h 790832"/>
                <a:gd name="connsiteX4" fmla="*/ 0 w 691978"/>
                <a:gd name="connsiteY4" fmla="*/ 0 h 7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978" h="790832">
                  <a:moveTo>
                    <a:pt x="0" y="0"/>
                  </a:moveTo>
                  <a:lnTo>
                    <a:pt x="691978" y="0"/>
                  </a:lnTo>
                  <a:lnTo>
                    <a:pt x="691978" y="790832"/>
                  </a:lnTo>
                  <a:lnTo>
                    <a:pt x="0" y="79083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图片 17">
              <a:extLst>
                <a:ext uri="{FF2B5EF4-FFF2-40B4-BE49-F238E27FC236}">
                  <a16:creationId xmlns:a16="http://schemas.microsoft.com/office/drawing/2014/main" id="{C520DC96-AE92-470A-B9EF-E714FC9D8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49" t="12911" r="44260" b="74621"/>
            <a:stretch>
              <a:fillRect/>
            </a:stretch>
          </p:blipFill>
          <p:spPr>
            <a:xfrm>
              <a:off x="6681522" y="2501665"/>
              <a:ext cx="691978" cy="790832"/>
            </a:xfrm>
            <a:custGeom>
              <a:avLst/>
              <a:gdLst>
                <a:gd name="connsiteX0" fmla="*/ 0 w 691978"/>
                <a:gd name="connsiteY0" fmla="*/ 0 h 790832"/>
                <a:gd name="connsiteX1" fmla="*/ 691978 w 691978"/>
                <a:gd name="connsiteY1" fmla="*/ 0 h 790832"/>
                <a:gd name="connsiteX2" fmla="*/ 691978 w 691978"/>
                <a:gd name="connsiteY2" fmla="*/ 790832 h 790832"/>
                <a:gd name="connsiteX3" fmla="*/ 0 w 691978"/>
                <a:gd name="connsiteY3" fmla="*/ 790832 h 790832"/>
                <a:gd name="connsiteX4" fmla="*/ 0 w 691978"/>
                <a:gd name="connsiteY4" fmla="*/ 0 h 7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978" h="790832">
                  <a:moveTo>
                    <a:pt x="0" y="0"/>
                  </a:moveTo>
                  <a:lnTo>
                    <a:pt x="691978" y="0"/>
                  </a:lnTo>
                  <a:lnTo>
                    <a:pt x="691978" y="790832"/>
                  </a:lnTo>
                  <a:lnTo>
                    <a:pt x="0" y="79083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图片 18">
              <a:extLst>
                <a:ext uri="{FF2B5EF4-FFF2-40B4-BE49-F238E27FC236}">
                  <a16:creationId xmlns:a16="http://schemas.microsoft.com/office/drawing/2014/main" id="{27441405-284A-4B94-A946-F01931E9D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7" t="50027" r="77570" b="34971"/>
            <a:stretch>
              <a:fillRect/>
            </a:stretch>
          </p:blipFill>
          <p:spPr>
            <a:xfrm>
              <a:off x="5758973" y="2421346"/>
              <a:ext cx="812321" cy="951470"/>
            </a:xfrm>
            <a:custGeom>
              <a:avLst/>
              <a:gdLst>
                <a:gd name="connsiteX0" fmla="*/ 0 w 812321"/>
                <a:gd name="connsiteY0" fmla="*/ 0 h 951470"/>
                <a:gd name="connsiteX1" fmla="*/ 812321 w 812321"/>
                <a:gd name="connsiteY1" fmla="*/ 0 h 951470"/>
                <a:gd name="connsiteX2" fmla="*/ 812321 w 812321"/>
                <a:gd name="connsiteY2" fmla="*/ 951470 h 951470"/>
                <a:gd name="connsiteX3" fmla="*/ 0 w 812321"/>
                <a:gd name="connsiteY3" fmla="*/ 951470 h 951470"/>
                <a:gd name="connsiteX4" fmla="*/ 0 w 812321"/>
                <a:gd name="connsiteY4" fmla="*/ 0 h 95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1" h="951470">
                  <a:moveTo>
                    <a:pt x="0" y="0"/>
                  </a:moveTo>
                  <a:lnTo>
                    <a:pt x="812321" y="0"/>
                  </a:lnTo>
                  <a:lnTo>
                    <a:pt x="812321" y="951470"/>
                  </a:lnTo>
                  <a:lnTo>
                    <a:pt x="0" y="951470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图片 21">
              <a:extLst>
                <a:ext uri="{FF2B5EF4-FFF2-40B4-BE49-F238E27FC236}">
                  <a16:creationId xmlns:a16="http://schemas.microsoft.com/office/drawing/2014/main" id="{D925A020-C4A8-4DD2-818B-C38B07E08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8" t="50511" r="55029" b="34487"/>
            <a:stretch>
              <a:fillRect/>
            </a:stretch>
          </p:blipFill>
          <p:spPr>
            <a:xfrm>
              <a:off x="3971269" y="2421346"/>
              <a:ext cx="788772" cy="951470"/>
            </a:xfrm>
            <a:custGeom>
              <a:avLst/>
              <a:gdLst>
                <a:gd name="connsiteX0" fmla="*/ 0 w 788772"/>
                <a:gd name="connsiteY0" fmla="*/ 0 h 951470"/>
                <a:gd name="connsiteX1" fmla="*/ 788772 w 788772"/>
                <a:gd name="connsiteY1" fmla="*/ 0 h 951470"/>
                <a:gd name="connsiteX2" fmla="*/ 788772 w 788772"/>
                <a:gd name="connsiteY2" fmla="*/ 951470 h 951470"/>
                <a:gd name="connsiteX3" fmla="*/ 0 w 788772"/>
                <a:gd name="connsiteY3" fmla="*/ 951470 h 951470"/>
                <a:gd name="connsiteX4" fmla="*/ 0 w 788772"/>
                <a:gd name="connsiteY4" fmla="*/ 0 h 95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772" h="951470">
                  <a:moveTo>
                    <a:pt x="0" y="0"/>
                  </a:moveTo>
                  <a:lnTo>
                    <a:pt x="788772" y="0"/>
                  </a:lnTo>
                  <a:lnTo>
                    <a:pt x="788772" y="951470"/>
                  </a:lnTo>
                  <a:lnTo>
                    <a:pt x="0" y="951470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682865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</TotalTime>
  <Words>474</Words>
  <Application>Microsoft Macintosh PowerPoint</Application>
  <PresentationFormat>Widescreen</PresentationFormat>
  <Paragraphs>69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等线</vt:lpstr>
      <vt:lpstr>等线 Light</vt:lpstr>
      <vt:lpstr>#9Slide05 SVNSnell Roundhand Sc</vt:lpstr>
      <vt:lpstr>#9Slide07 Altus</vt:lpstr>
      <vt:lpstr>#9Slide07 HoneyCream</vt:lpstr>
      <vt:lpstr>#9Slide07 IcielCrocante</vt:lpstr>
      <vt:lpstr>#9Slide07 IcielStormtrooper</vt:lpstr>
      <vt:lpstr>Arial</vt:lpstr>
      <vt:lpstr>Arial Black</vt:lpstr>
      <vt:lpstr>Berlin Sans FB</vt:lpstr>
      <vt:lpstr>Calibri</vt:lpstr>
      <vt:lpstr>Calibri Light</vt:lpstr>
      <vt:lpstr>Cambria</vt:lpstr>
      <vt:lpstr>Roboto</vt:lpstr>
      <vt:lpstr>SVN-Newton</vt:lpstr>
      <vt:lpstr>Times New Roman</vt:lpstr>
      <vt:lpstr>UTM Avo</vt:lpstr>
      <vt:lpstr>UTM Showcard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xb21cn</dc:creator>
  <cp:lastModifiedBy>Microsoft Office User</cp:lastModifiedBy>
  <cp:revision>146</cp:revision>
  <dcterms:created xsi:type="dcterms:W3CDTF">2020-11-20T11:43:00Z</dcterms:created>
  <dcterms:modified xsi:type="dcterms:W3CDTF">2023-10-22T01:00:45Z</dcterms:modified>
</cp:coreProperties>
</file>