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  <p:sldMasterId id="2147483686" r:id="rId3"/>
  </p:sldMasterIdLst>
  <p:notesMasterIdLst>
    <p:notesMasterId r:id="rId31"/>
  </p:notesMasterIdLst>
  <p:sldIdLst>
    <p:sldId id="286" r:id="rId4"/>
    <p:sldId id="287" r:id="rId5"/>
    <p:sldId id="289" r:id="rId6"/>
    <p:sldId id="312" r:id="rId7"/>
    <p:sldId id="264" r:id="rId8"/>
    <p:sldId id="257" r:id="rId9"/>
    <p:sldId id="259" r:id="rId10"/>
    <p:sldId id="260" r:id="rId11"/>
    <p:sldId id="263" r:id="rId12"/>
    <p:sldId id="294" r:id="rId13"/>
    <p:sldId id="261" r:id="rId14"/>
    <p:sldId id="304" r:id="rId15"/>
    <p:sldId id="305" r:id="rId16"/>
    <p:sldId id="306" r:id="rId17"/>
    <p:sldId id="302" r:id="rId18"/>
    <p:sldId id="307" r:id="rId19"/>
    <p:sldId id="308" r:id="rId20"/>
    <p:sldId id="296" r:id="rId21"/>
    <p:sldId id="297" r:id="rId22"/>
    <p:sldId id="309" r:id="rId23"/>
    <p:sldId id="299" r:id="rId24"/>
    <p:sldId id="300" r:id="rId25"/>
    <p:sldId id="310" r:id="rId26"/>
    <p:sldId id="311" r:id="rId27"/>
    <p:sldId id="313" r:id="rId28"/>
    <p:sldId id="288" r:id="rId29"/>
    <p:sldId id="298" r:id="rId30"/>
  </p:sldIdLst>
  <p:sldSz cx="12192000" cy="6858000"/>
  <p:notesSz cx="6858000" cy="9144000"/>
  <p:embeddedFontLst>
    <p:embeddedFont>
      <p:font typeface="#9Slide03 AllRoundGothic" panose="020B0604020202020204" charset="0"/>
      <p:regular r:id="rId32"/>
    </p:embeddedFont>
    <p:embeddedFont>
      <p:font typeface="#9Slide07 HoneyCream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107"/>
    <a:srgbClr val="E0E7EF"/>
    <a:srgbClr val="39211B"/>
    <a:srgbClr val="E6A51C"/>
    <a:srgbClr val="BFE6F6"/>
    <a:srgbClr val="77A63B"/>
    <a:srgbClr val="5A2C10"/>
    <a:srgbClr val="FD7862"/>
    <a:srgbClr val="99AA3E"/>
    <a:srgbClr val="FDA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7DAA0-33F6-4452-B968-278EEB99D0C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09CA0-8C58-46CC-8785-B6EA61CA6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2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09CA0-8C58-46CC-8785-B6EA61CA6C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814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907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7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0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6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455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495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46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92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35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49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157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CBD297-8BD4-65C1-6301-D25000CA79E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C889AF-3BF1-06D5-E8B4-529729519D0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7403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601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12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03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72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7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3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80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20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39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90D8A8-F9D0-BA4F-919C-21288E6C5B9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5E9FE-3075-0DFA-C0B3-8AE4DB47AE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2BE8F-C6DC-D311-9D03-47EA0837E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68D08-1777-154E-1759-0B0999346F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FCD6C-71F6-9DFC-5596-35D8C1BEDF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798A8C-6D0B-A3EB-F0F4-22CC1385465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8952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29445-CFC9-ECFA-3F2C-6563FA0D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1E58-DA8B-11B1-1826-BC6E156F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DD8E3-175D-8C5D-29C6-71ACEAF4A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F44C-708D-4794-9BFC-7A855933E8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0D59F-3745-3E07-F4E2-433F1301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E92DE-78F0-30AC-361C-18A88AB86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88A0E5-6697-90C0-F43E-D12DD42454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2615D-B57D-8376-E6BD-096271AC1B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32476-2D76-857C-695A-B8E213F2DB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0EF81C-4492-0F6E-CB2A-C5C1847B8D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C4E094-5433-CB71-D7C7-E4767B5C3C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8B817BC-9EC1-380C-017E-F8A1EEEB43D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6A91FF5-808A-0E26-EC27-AE197C071AAA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102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45A2D-909E-478B-AB05-3818BFBE808A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0567CC-1DB7-ABA7-28F8-8CD64ACB12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239E5-2F68-5BA7-55FA-9D2E14B205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1188FF-3631-8B09-16F4-C619090758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9C30F-2C5C-B437-8675-63C4016A19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DBF23-7A2D-D3EA-0730-D04A4F18F6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E28F43-775F-B8B7-5E9C-A75561847FD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003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slide" Target="slide7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5CA723-1693-D6AA-42B9-1F33C2392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0" y="4186087"/>
            <a:ext cx="3322608" cy="1682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9F820C-7334-F96F-1EC3-2349D7574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063" y="1806206"/>
            <a:ext cx="7011008" cy="1731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716E56-9FFA-3E1B-9D40-304990A91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423" y="482846"/>
            <a:ext cx="344453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4A540-23F8-3702-6A55-BBEEA80FF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884" y="3153738"/>
            <a:ext cx="633429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F3B9A-0F17-B429-CC7C-4A585E7D5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"/>
          <a:stretch/>
        </p:blipFill>
        <p:spPr>
          <a:xfrm>
            <a:off x="1475508" y="398206"/>
            <a:ext cx="8769927" cy="590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B4DC1D-5E56-8050-6D4D-53D3C92F3BC1}"/>
              </a:ext>
            </a:extLst>
          </p:cNvPr>
          <p:cNvSpPr/>
          <p:nvPr/>
        </p:nvSpPr>
        <p:spPr>
          <a:xfrm>
            <a:off x="1612667" y="1126766"/>
            <a:ext cx="8728365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EA386-6EFC-CE83-D09F-084C105057A6}"/>
              </a:ext>
            </a:extLst>
          </p:cNvPr>
          <p:cNvSpPr txBox="1"/>
          <p:nvPr/>
        </p:nvSpPr>
        <p:spPr>
          <a:xfrm>
            <a:off x="1612668" y="1176559"/>
            <a:ext cx="482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0C76A-FC67-AC38-F4E9-9417B1468A33}"/>
              </a:ext>
            </a:extLst>
          </p:cNvPr>
          <p:cNvSpPr txBox="1"/>
          <p:nvPr/>
        </p:nvSpPr>
        <p:spPr>
          <a:xfrm>
            <a:off x="7160029" y="1176559"/>
            <a:ext cx="29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ABB57-23FA-E7FC-8C0A-63D24A952D6B}"/>
              </a:ext>
            </a:extLst>
          </p:cNvPr>
          <p:cNvSpPr txBox="1"/>
          <p:nvPr/>
        </p:nvSpPr>
        <p:spPr>
          <a:xfrm>
            <a:off x="1931323" y="3168928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Mười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33A86-0D85-8671-C5EA-7ECA7FAC8ACC}"/>
              </a:ext>
            </a:extLst>
          </p:cNvPr>
          <p:cNvSpPr txBox="1"/>
          <p:nvPr/>
        </p:nvSpPr>
        <p:spPr>
          <a:xfrm>
            <a:off x="1040475" y="4043035"/>
            <a:ext cx="587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(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chục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F97BC-9F6C-28D7-5022-135BB477C240}"/>
              </a:ext>
            </a:extLst>
          </p:cNvPr>
          <p:cNvSpPr txBox="1"/>
          <p:nvPr/>
        </p:nvSpPr>
        <p:spPr>
          <a:xfrm>
            <a:off x="2876894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A3452-240C-B15D-6EE2-0C0D29336560}"/>
              </a:ext>
            </a:extLst>
          </p:cNvPr>
          <p:cNvSpPr txBox="1"/>
          <p:nvPr/>
        </p:nvSpPr>
        <p:spPr>
          <a:xfrm>
            <a:off x="8459585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59127-BDC1-4D01-4557-936FF83E25F9}"/>
              </a:ext>
            </a:extLst>
          </p:cNvPr>
          <p:cNvSpPr txBox="1"/>
          <p:nvPr/>
        </p:nvSpPr>
        <p:spPr>
          <a:xfrm>
            <a:off x="7516678" y="3429000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E2903-47B5-F83A-DA96-B7912548194A}"/>
              </a:ext>
            </a:extLst>
          </p:cNvPr>
          <p:cNvSpPr txBox="1"/>
          <p:nvPr/>
        </p:nvSpPr>
        <p:spPr>
          <a:xfrm>
            <a:off x="6568094" y="1176559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620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B4DC1D-5E56-8050-6D4D-53D3C92F3BC1}"/>
              </a:ext>
            </a:extLst>
          </p:cNvPr>
          <p:cNvSpPr/>
          <p:nvPr/>
        </p:nvSpPr>
        <p:spPr>
          <a:xfrm>
            <a:off x="1040475" y="1126766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EA386-6EFC-CE83-D09F-084C105057A6}"/>
              </a:ext>
            </a:extLst>
          </p:cNvPr>
          <p:cNvSpPr txBox="1"/>
          <p:nvPr/>
        </p:nvSpPr>
        <p:spPr>
          <a:xfrm>
            <a:off x="1145226" y="1156836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0C76A-FC67-AC38-F4E9-9417B1468A33}"/>
              </a:ext>
            </a:extLst>
          </p:cNvPr>
          <p:cNvSpPr txBox="1"/>
          <p:nvPr/>
        </p:nvSpPr>
        <p:spPr>
          <a:xfrm>
            <a:off x="7454292" y="1188963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ABB57-23FA-E7FC-8C0A-63D24A952D6B}"/>
              </a:ext>
            </a:extLst>
          </p:cNvPr>
          <p:cNvSpPr txBox="1"/>
          <p:nvPr/>
        </p:nvSpPr>
        <p:spPr>
          <a:xfrm>
            <a:off x="1190933" y="4328883"/>
            <a:ext cx="528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trăm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F97BC-9F6C-28D7-5022-135BB477C240}"/>
              </a:ext>
            </a:extLst>
          </p:cNvPr>
          <p:cNvSpPr txBox="1"/>
          <p:nvPr/>
        </p:nvSpPr>
        <p:spPr>
          <a:xfrm>
            <a:off x="2714093" y="349439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A3452-240C-B15D-6EE2-0C0D29336560}"/>
              </a:ext>
            </a:extLst>
          </p:cNvPr>
          <p:cNvSpPr txBox="1"/>
          <p:nvPr/>
        </p:nvSpPr>
        <p:spPr>
          <a:xfrm>
            <a:off x="8505292" y="3429000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59127-BDC1-4D01-4557-936FF83E25F9}"/>
              </a:ext>
            </a:extLst>
          </p:cNvPr>
          <p:cNvSpPr txBox="1"/>
          <p:nvPr/>
        </p:nvSpPr>
        <p:spPr>
          <a:xfrm>
            <a:off x="7054475" y="4328883"/>
            <a:ext cx="452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E2903-47B5-F83A-DA96-B7912548194A}"/>
              </a:ext>
            </a:extLst>
          </p:cNvPr>
          <p:cNvSpPr txBox="1"/>
          <p:nvPr/>
        </p:nvSpPr>
        <p:spPr>
          <a:xfrm>
            <a:off x="6730688" y="1238756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F58D65-17DA-3532-CB6E-8ADC83CD2293}"/>
              </a:ext>
            </a:extLst>
          </p:cNvPr>
          <p:cNvSpPr/>
          <p:nvPr/>
        </p:nvSpPr>
        <p:spPr>
          <a:xfrm>
            <a:off x="1040475" y="2177381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F8DC1-2428-E64C-2D21-4C1ADF44D724}"/>
              </a:ext>
            </a:extLst>
          </p:cNvPr>
          <p:cNvSpPr txBox="1"/>
          <p:nvPr/>
        </p:nvSpPr>
        <p:spPr>
          <a:xfrm>
            <a:off x="1145226" y="2207451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C0E37-B821-692D-2A0E-9BF39A1C6A26}"/>
              </a:ext>
            </a:extLst>
          </p:cNvPr>
          <p:cNvSpPr txBox="1"/>
          <p:nvPr/>
        </p:nvSpPr>
        <p:spPr>
          <a:xfrm>
            <a:off x="7454291" y="2239578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24D22-9474-BAB6-3C2C-A60C8F8538D6}"/>
              </a:ext>
            </a:extLst>
          </p:cNvPr>
          <p:cNvSpPr txBox="1"/>
          <p:nvPr/>
        </p:nvSpPr>
        <p:spPr>
          <a:xfrm>
            <a:off x="6730688" y="2239578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25533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4" grpId="0"/>
      <p:bldP spid="6" grpId="0"/>
      <p:bldP spid="8" grpId="0"/>
      <p:bldP spid="9" grpId="0"/>
      <p:bldP spid="10" grpId="0"/>
      <p:bldP spid="7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10B014-5DCB-720D-F9CB-2E60AB9E4C7D}"/>
              </a:ext>
            </a:extLst>
          </p:cNvPr>
          <p:cNvGrpSpPr/>
          <p:nvPr/>
        </p:nvGrpSpPr>
        <p:grpSpPr>
          <a:xfrm>
            <a:off x="3473158" y="826662"/>
            <a:ext cx="6035395" cy="832280"/>
            <a:chOff x="1040475" y="1126766"/>
            <a:chExt cx="6035395" cy="8322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BEB6054-9058-09DC-49CD-0B0A685DB769}"/>
                </a:ext>
              </a:extLst>
            </p:cNvPr>
            <p:cNvSpPr/>
            <p:nvPr/>
          </p:nvSpPr>
          <p:spPr>
            <a:xfrm>
              <a:off x="1040475" y="1126766"/>
              <a:ext cx="5055525" cy="832280"/>
            </a:xfrm>
            <a:prstGeom prst="roundRect">
              <a:avLst/>
            </a:prstGeom>
            <a:solidFill>
              <a:srgbClr val="BFE6F6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8E0B3B-B117-B80B-9C54-14EE8B93DF19}"/>
                </a:ext>
              </a:extLst>
            </p:cNvPr>
            <p:cNvSpPr txBox="1"/>
            <p:nvPr/>
          </p:nvSpPr>
          <p:spPr>
            <a:xfrm>
              <a:off x="1303271" y="1162939"/>
              <a:ext cx="5772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131EBC1-9D72-392C-C7E4-A1D1C7CBC615}"/>
              </a:ext>
            </a:extLst>
          </p:cNvPr>
          <p:cNvSpPr txBox="1"/>
          <p:nvPr/>
        </p:nvSpPr>
        <p:spPr>
          <a:xfrm>
            <a:off x="119814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30 000 000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9916C-B7BB-2CCB-485F-55D5BA7BF442}"/>
              </a:ext>
            </a:extLst>
          </p:cNvPr>
          <p:cNvSpPr txBox="1"/>
          <p:nvPr/>
        </p:nvSpPr>
        <p:spPr>
          <a:xfrm>
            <a:off x="720270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40 000 000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B17F3-7121-2464-E56D-2EA9A5266382}"/>
              </a:ext>
            </a:extLst>
          </p:cNvPr>
          <p:cNvSpPr txBox="1"/>
          <p:nvPr/>
        </p:nvSpPr>
        <p:spPr>
          <a:xfrm>
            <a:off x="119814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500 000 000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0176B-582C-8179-1202-E2C2AF5463AA}"/>
              </a:ext>
            </a:extLst>
          </p:cNvPr>
          <p:cNvSpPr txBox="1"/>
          <p:nvPr/>
        </p:nvSpPr>
        <p:spPr>
          <a:xfrm>
            <a:off x="720270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743 000 000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2E620B0-23EC-2313-CA1C-45193B6BA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4355869"/>
            <a:ext cx="3168872" cy="3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58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B2189-D7E1-E300-F7FC-692E09C9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934"/>
            <a:ext cx="11848858" cy="49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43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12F1F8-B899-1E5B-9DD2-226985F5C054}"/>
              </a:ext>
            </a:extLst>
          </p:cNvPr>
          <p:cNvGrpSpPr/>
          <p:nvPr/>
        </p:nvGrpSpPr>
        <p:grpSpPr>
          <a:xfrm>
            <a:off x="6318671" y="2656736"/>
            <a:ext cx="1897050" cy="1404772"/>
            <a:chOff x="1040476" y="1265064"/>
            <a:chExt cx="3789909" cy="8243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564AF6-A4B3-3E88-28E2-869A7D3F68E6}"/>
                </a:ext>
              </a:extLst>
            </p:cNvPr>
            <p:cNvSpPr/>
            <p:nvPr/>
          </p:nvSpPr>
          <p:spPr>
            <a:xfrm>
              <a:off x="1040476" y="1265065"/>
              <a:ext cx="3060609" cy="8243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EB5D34-A3F8-1100-20B6-D95BC5F56251}"/>
                </a:ext>
              </a:extLst>
            </p:cNvPr>
            <p:cNvSpPr txBox="1"/>
            <p:nvPr/>
          </p:nvSpPr>
          <p:spPr>
            <a:xfrm>
              <a:off x="1179167" y="1265064"/>
              <a:ext cx="3651218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BBE5B1-6B7D-E21B-AD15-215BD4156AA9}"/>
              </a:ext>
            </a:extLst>
          </p:cNvPr>
          <p:cNvGrpSpPr/>
          <p:nvPr/>
        </p:nvGrpSpPr>
        <p:grpSpPr>
          <a:xfrm>
            <a:off x="3087532" y="624275"/>
            <a:ext cx="6714743" cy="1200329"/>
            <a:chOff x="936679" y="403825"/>
            <a:chExt cx="3845954" cy="12003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048E1D8-87ED-FEF8-FCA2-CF14855A4E4E}"/>
                </a:ext>
              </a:extLst>
            </p:cNvPr>
            <p:cNvSpPr/>
            <p:nvPr/>
          </p:nvSpPr>
          <p:spPr>
            <a:xfrm>
              <a:off x="936679" y="403826"/>
              <a:ext cx="3527368" cy="1200328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D0E611-0BA7-5F24-75A7-8378E35F0163}"/>
                </a:ext>
              </a:extLst>
            </p:cNvPr>
            <p:cNvSpPr txBox="1"/>
            <p:nvPr/>
          </p:nvSpPr>
          <p:spPr>
            <a:xfrm>
              <a:off x="1131415" y="403825"/>
              <a:ext cx="36512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Cambria" panose="02040503050406030204" pitchFamily="18" charset="0"/>
                </a:rPr>
                <a:t>531 000 000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B3C362-EF4D-B691-CF7B-176FC9727537}"/>
              </a:ext>
            </a:extLst>
          </p:cNvPr>
          <p:cNvGrpSpPr/>
          <p:nvPr/>
        </p:nvGrpSpPr>
        <p:grpSpPr>
          <a:xfrm>
            <a:off x="3513659" y="2589885"/>
            <a:ext cx="2653131" cy="1538475"/>
            <a:chOff x="482930" y="1186604"/>
            <a:chExt cx="5300400" cy="9028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8F57A9-8BE5-0269-1208-C8E945AF80E7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A7EE4A-7702-46B4-FB14-7741512A4A3D}"/>
                </a:ext>
              </a:extLst>
            </p:cNvPr>
            <p:cNvSpPr txBox="1"/>
            <p:nvPr/>
          </p:nvSpPr>
          <p:spPr>
            <a:xfrm>
              <a:off x="482930" y="1265064"/>
              <a:ext cx="51617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chục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378BB4-D1B0-CB3A-C546-15F8AD644947}"/>
              </a:ext>
            </a:extLst>
          </p:cNvPr>
          <p:cNvGrpSpPr/>
          <p:nvPr/>
        </p:nvGrpSpPr>
        <p:grpSpPr>
          <a:xfrm>
            <a:off x="818688" y="2656736"/>
            <a:ext cx="2653131" cy="1538475"/>
            <a:chOff x="482930" y="1186604"/>
            <a:chExt cx="5300400" cy="9028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171F898-64B1-6B21-A450-9781F5453B3E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ED3ED5-5EC0-886B-23B2-FE60EFA771EE}"/>
                </a:ext>
              </a:extLst>
            </p:cNvPr>
            <p:cNvSpPr txBox="1"/>
            <p:nvPr/>
          </p:nvSpPr>
          <p:spPr>
            <a:xfrm>
              <a:off x="482930" y="1265064"/>
              <a:ext cx="52119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2442E4-7E12-6502-9B4A-301A95345F40}"/>
              </a:ext>
            </a:extLst>
          </p:cNvPr>
          <p:cNvCxnSpPr>
            <a:cxnSpLocks/>
          </p:cNvCxnSpPr>
          <p:nvPr/>
        </p:nvCxnSpPr>
        <p:spPr>
          <a:xfrm>
            <a:off x="4890977" y="1518164"/>
            <a:ext cx="2105246" cy="107172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21C2FD-6377-0032-CC2F-E74442FE5423}"/>
              </a:ext>
            </a:extLst>
          </p:cNvPr>
          <p:cNvCxnSpPr>
            <a:cxnSpLocks/>
          </p:cNvCxnSpPr>
          <p:nvPr/>
        </p:nvCxnSpPr>
        <p:spPr>
          <a:xfrm>
            <a:off x="4244550" y="1536359"/>
            <a:ext cx="646427" cy="11821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4CDE12-3335-01FE-23E6-FB21BE360549}"/>
              </a:ext>
            </a:extLst>
          </p:cNvPr>
          <p:cNvCxnSpPr>
            <a:cxnSpLocks/>
          </p:cNvCxnSpPr>
          <p:nvPr/>
        </p:nvCxnSpPr>
        <p:spPr>
          <a:xfrm flipH="1">
            <a:off x="2084925" y="1616178"/>
            <a:ext cx="1657294" cy="11155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200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168E84-C935-BF87-302E-0E89E54C0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68577"/>
              </p:ext>
            </p:extLst>
          </p:nvPr>
        </p:nvGraphicFramePr>
        <p:xfrm>
          <a:off x="1399309" y="1588221"/>
          <a:ext cx="9802092" cy="3699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364">
                  <a:extLst>
                    <a:ext uri="{9D8B030D-6E8A-4147-A177-3AD203B41FA5}">
                      <a16:colId xmlns:a16="http://schemas.microsoft.com/office/drawing/2014/main" val="2388591628"/>
                    </a:ext>
                  </a:extLst>
                </a:gridCol>
                <a:gridCol w="3267364">
                  <a:extLst>
                    <a:ext uri="{9D8B030D-6E8A-4147-A177-3AD203B41FA5}">
                      <a16:colId xmlns:a16="http://schemas.microsoft.com/office/drawing/2014/main" val="3321091925"/>
                    </a:ext>
                  </a:extLst>
                </a:gridCol>
                <a:gridCol w="3267364">
                  <a:extLst>
                    <a:ext uri="{9D8B030D-6E8A-4147-A177-3AD203B41FA5}">
                      <a16:colId xmlns:a16="http://schemas.microsoft.com/office/drawing/2014/main" val="3675668468"/>
                    </a:ext>
                  </a:extLst>
                </a:gridCol>
              </a:tblGrid>
              <a:tr h="1133347">
                <a:tc gridSpan="3"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541673"/>
                  </a:ext>
                </a:extLst>
              </a:tr>
              <a:tr h="141486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trăm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chục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52323"/>
                  </a:ext>
                </a:extLst>
              </a:tr>
              <a:tr h="1133347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56294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E36A8C45-0C95-4972-6B38-144EB75669E2}"/>
              </a:ext>
            </a:extLst>
          </p:cNvPr>
          <p:cNvGrpSpPr/>
          <p:nvPr/>
        </p:nvGrpSpPr>
        <p:grpSpPr>
          <a:xfrm>
            <a:off x="4639887" y="1726519"/>
            <a:ext cx="3832439" cy="933554"/>
            <a:chOff x="1040476" y="1265064"/>
            <a:chExt cx="3832439" cy="9335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2D4157F-3F73-12B2-FAC5-0BF068164DB7}"/>
                </a:ext>
              </a:extLst>
            </p:cNvPr>
            <p:cNvSpPr/>
            <p:nvPr/>
          </p:nvSpPr>
          <p:spPr>
            <a:xfrm>
              <a:off x="1040476" y="1265064"/>
              <a:ext cx="3527368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B7FCA0-EF96-737E-1588-0E3CE2DAE372}"/>
                </a:ext>
              </a:extLst>
            </p:cNvPr>
            <p:cNvSpPr txBox="1"/>
            <p:nvPr/>
          </p:nvSpPr>
          <p:spPr>
            <a:xfrm>
              <a:off x="1221697" y="1265064"/>
              <a:ext cx="3651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ambria" panose="02040503050406030204" pitchFamily="18" charset="0"/>
                </a:rPr>
                <a:t>LỚP TRIỆU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624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FED8A-3D93-13C6-D621-3B2EC3D4B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5" y="2042138"/>
            <a:ext cx="11409280" cy="25303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62318" y="641505"/>
            <a:ext cx="7945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vật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D3A99-9D4A-410C-90F5-F2B5E82CFD03}"/>
              </a:ext>
            </a:extLst>
          </p:cNvPr>
          <p:cNvSpPr txBox="1"/>
          <p:nvPr/>
        </p:nvSpPr>
        <p:spPr>
          <a:xfrm>
            <a:off x="217630" y="4509832"/>
            <a:ext cx="373368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Sáu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97AD47-69D3-4385-43ED-69894B830C19}"/>
              </a:ext>
            </a:extLst>
          </p:cNvPr>
          <p:cNvSpPr txBox="1"/>
          <p:nvPr/>
        </p:nvSpPr>
        <p:spPr>
          <a:xfrm>
            <a:off x="4148802" y="4555998"/>
            <a:ext cx="373368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4EE7A-285B-207F-EBFF-EE07993357CC}"/>
              </a:ext>
            </a:extLst>
          </p:cNvPr>
          <p:cNvSpPr txBox="1"/>
          <p:nvPr/>
        </p:nvSpPr>
        <p:spPr>
          <a:xfrm>
            <a:off x="8079975" y="4603540"/>
            <a:ext cx="41120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Bốn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mươi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hang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23130C-897B-4376-EFFB-BD2315E9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9" y="1712422"/>
            <a:ext cx="11355646" cy="44868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8346F54-586C-3A50-C470-575FD289B34C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17E022-4217-F189-F09D-EDF65237DC81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7" name="图片 43">
              <a:extLst>
                <a:ext uri="{FF2B5EF4-FFF2-40B4-BE49-F238E27FC236}">
                  <a16:creationId xmlns:a16="http://schemas.microsoft.com/office/drawing/2014/main" id="{2DDE05A8-6585-6DB1-CC96-418504A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708BF4-C983-BBA9-8EAB-B26F5E0C7660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9508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3FEE9-7C96-7155-0348-DF505016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" r="45414"/>
          <a:stretch/>
        </p:blipFill>
        <p:spPr>
          <a:xfrm>
            <a:off x="2910902" y="411162"/>
            <a:ext cx="8361156" cy="60356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90C2D-D1A3-45AD-07B0-AF21BB5789CD}"/>
              </a:ext>
            </a:extLst>
          </p:cNvPr>
          <p:cNvSpPr txBox="1"/>
          <p:nvPr/>
        </p:nvSpPr>
        <p:spPr>
          <a:xfrm>
            <a:off x="8098100" y="3966596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3 000 000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3EDDF-D65A-30AD-CA5A-7A77E73B5ED4}"/>
              </a:ext>
            </a:extLst>
          </p:cNvPr>
          <p:cNvSpPr txBox="1"/>
          <p:nvPr/>
        </p:nvSpPr>
        <p:spPr>
          <a:xfrm rot="20978085">
            <a:off x="8190558" y="3105834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4 000 000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42568-5D19-4A8D-1C85-93110119FE8B}"/>
              </a:ext>
            </a:extLst>
          </p:cNvPr>
          <p:cNvSpPr txBox="1"/>
          <p:nvPr/>
        </p:nvSpPr>
        <p:spPr>
          <a:xfrm rot="20745521">
            <a:off x="6947478" y="2021082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6 000 000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id="{0CD973C9-E0A4-BB17-063D-1DEDB5EB9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9561C-605B-38F5-A526-C0B433525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75"/>
          <a:stretch/>
        </p:blipFill>
        <p:spPr>
          <a:xfrm>
            <a:off x="4045284" y="488092"/>
            <a:ext cx="5065015" cy="58818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03DD1B-F0AB-408E-0EBF-58639FC08780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C3F889-5594-9470-A6E7-7EFB38A53A18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5" name="图片 43">
              <a:extLst>
                <a:ext uri="{FF2B5EF4-FFF2-40B4-BE49-F238E27FC236}">
                  <a16:creationId xmlns:a16="http://schemas.microsoft.com/office/drawing/2014/main" id="{94B160A5-CEFD-534F-6768-6A95BE20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57D415-9F4E-0F34-F947-C6C560D2C89C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B672E-FF1B-FC81-9705-687133B4B225}"/>
              </a:ext>
            </a:extLst>
          </p:cNvPr>
          <p:cNvSpPr txBox="1"/>
          <p:nvPr/>
        </p:nvSpPr>
        <p:spPr>
          <a:xfrm>
            <a:off x="6577791" y="3167390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920 000 000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29B5E-4337-95C3-305A-544AF6D1D537}"/>
              </a:ext>
            </a:extLst>
          </p:cNvPr>
          <p:cNvSpPr txBox="1"/>
          <p:nvPr/>
        </p:nvSpPr>
        <p:spPr>
          <a:xfrm rot="4066045">
            <a:off x="5147211" y="4768649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890 000 000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2F040-7309-5555-0BE1-EA775E52D9AF}"/>
              </a:ext>
            </a:extLst>
          </p:cNvPr>
          <p:cNvSpPr txBox="1"/>
          <p:nvPr/>
        </p:nvSpPr>
        <p:spPr>
          <a:xfrm rot="4255590">
            <a:off x="4332989" y="4921831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880 000 000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id="{C9B683C3-B28A-E9C4-D655-6BDFDDCFF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Chữ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2 ở </a:t>
            </a:r>
            <a:r>
              <a:rPr lang="en-US" sz="4400" b="1" dirty="0" err="1">
                <a:latin typeface="Cambria" panose="02040503050406030204" pitchFamily="18" charset="0"/>
              </a:rPr>
              <a:t>mỗi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thuộc</a:t>
            </a:r>
            <a:endParaRPr lang="en-US" sz="4400" b="1" dirty="0">
              <a:latin typeface="Cambria" panose="02040503050406030204" pitchFamily="18" charset="0"/>
            </a:endParaRPr>
          </a:p>
          <a:p>
            <a:pPr algn="ctr"/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hàng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</a:rPr>
              <a:t>lớp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F48DE-642B-28B0-CAE4-85E17F841437}"/>
              </a:ext>
            </a:extLst>
          </p:cNvPr>
          <p:cNvGrpSpPr/>
          <p:nvPr/>
        </p:nvGrpSpPr>
        <p:grpSpPr>
          <a:xfrm>
            <a:off x="866023" y="2228671"/>
            <a:ext cx="4919635" cy="949714"/>
            <a:chOff x="866023" y="2228671"/>
            <a:chExt cx="4919635" cy="9497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EFFA55-B203-94A1-1D82-0EBD0E68E0F5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54BCE8-1461-BE7D-225A-CBF4AB2D9310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A1D18D-5ABB-CC07-10A0-D78996B69DD9}"/>
              </a:ext>
            </a:extLst>
          </p:cNvPr>
          <p:cNvGrpSpPr/>
          <p:nvPr/>
        </p:nvGrpSpPr>
        <p:grpSpPr>
          <a:xfrm>
            <a:off x="3246868" y="3668250"/>
            <a:ext cx="4919635" cy="949714"/>
            <a:chOff x="866023" y="2228671"/>
            <a:chExt cx="4919635" cy="94971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C3B2B8F-80AB-C87C-24D9-9F6E4579A333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1C4197-E541-6CDA-A8D7-B4C37D0AFF9F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37CB7C-11C9-FBD1-2D3F-471189F4AF80}"/>
              </a:ext>
            </a:extLst>
          </p:cNvPr>
          <p:cNvGrpSpPr/>
          <p:nvPr/>
        </p:nvGrpSpPr>
        <p:grpSpPr>
          <a:xfrm>
            <a:off x="5327821" y="5112492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9ED729F-91AE-7631-7630-7BB03B4CE3A8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38078C-5B14-B651-C360-05FD769A0C98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pic>
        <p:nvPicPr>
          <p:cNvPr id="15" name="图片 25">
            <a:extLst>
              <a:ext uri="{FF2B5EF4-FFF2-40B4-BE49-F238E27FC236}">
                <a16:creationId xmlns:a16="http://schemas.microsoft.com/office/drawing/2014/main" id="{9D325D68-58B3-79DA-2C04-B4EB7A957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0" y="4472785"/>
            <a:ext cx="2245292" cy="2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B6F354-2BC8-6C1D-2583-DDDCF13A4DF9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8E1A19-975C-BB92-7C0A-4543AEFC49F4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6BBCEB6-0158-AFC8-76A3-C9587208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0350D1-974E-C8FA-18BB-8D4D9E803B51}"/>
              </a:ext>
            </a:extLst>
          </p:cNvPr>
          <p:cNvGrpSpPr/>
          <p:nvPr/>
        </p:nvGrpSpPr>
        <p:grpSpPr>
          <a:xfrm>
            <a:off x="695100" y="1712422"/>
            <a:ext cx="4919635" cy="949714"/>
            <a:chOff x="866023" y="2228671"/>
            <a:chExt cx="4919635" cy="9497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B09AFE-7126-3C09-C4B5-C958B800C199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D26FCF-672F-F14B-F05E-ED88AE35F342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FC1ED80-0D3E-6C61-19D0-C069A71223A4}"/>
              </a:ext>
            </a:extLst>
          </p:cNvPr>
          <p:cNvSpPr txBox="1"/>
          <p:nvPr/>
        </p:nvSpPr>
        <p:spPr>
          <a:xfrm>
            <a:off x="1828403" y="1717069"/>
            <a:ext cx="712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FAA17-3556-C0BF-C5DD-8EB520CB18F2}"/>
              </a:ext>
            </a:extLst>
          </p:cNvPr>
          <p:cNvSpPr txBox="1"/>
          <p:nvPr/>
        </p:nvSpPr>
        <p:spPr>
          <a:xfrm>
            <a:off x="5867759" y="1512367"/>
            <a:ext cx="5120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A29D5B-9CF4-E14D-431A-4D72E162269F}"/>
              </a:ext>
            </a:extLst>
          </p:cNvPr>
          <p:cNvGrpSpPr/>
          <p:nvPr/>
        </p:nvGrpSpPr>
        <p:grpSpPr>
          <a:xfrm>
            <a:off x="695099" y="3246151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FCB7B85-D33A-7AE0-BC04-F0DB88BD93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A5F59A-FEDF-5E28-F43D-5180676828E5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DD1A5A-09DC-68A5-1D51-5788863DF31D}"/>
              </a:ext>
            </a:extLst>
          </p:cNvPr>
          <p:cNvGrpSpPr/>
          <p:nvPr/>
        </p:nvGrpSpPr>
        <p:grpSpPr>
          <a:xfrm>
            <a:off x="715366" y="4929612"/>
            <a:ext cx="4919635" cy="949714"/>
            <a:chOff x="866023" y="2228671"/>
            <a:chExt cx="4919635" cy="9497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BA77AAF-E3C4-E50D-BDC4-99A29F8C3C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31AE4D-6134-8CAF-3138-4B641F963AC4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AA44376-9012-6B91-077C-CCCF9C16A7BA}"/>
              </a:ext>
            </a:extLst>
          </p:cNvPr>
          <p:cNvSpPr txBox="1"/>
          <p:nvPr/>
        </p:nvSpPr>
        <p:spPr>
          <a:xfrm>
            <a:off x="1045534" y="3248214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3153DF-A737-CE43-6F74-F5CF36F00C6D}"/>
              </a:ext>
            </a:extLst>
          </p:cNvPr>
          <p:cNvSpPr txBox="1"/>
          <p:nvPr/>
        </p:nvSpPr>
        <p:spPr>
          <a:xfrm>
            <a:off x="5635001" y="2846042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9C54F8-C041-DFE4-3411-8DDD1B22A8EC}"/>
              </a:ext>
            </a:extLst>
          </p:cNvPr>
          <p:cNvSpPr txBox="1"/>
          <p:nvPr/>
        </p:nvSpPr>
        <p:spPr>
          <a:xfrm>
            <a:off x="5614734" y="4483858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08D8C-3650-F2DA-218B-A9747159082B}"/>
              </a:ext>
            </a:extLst>
          </p:cNvPr>
          <p:cNvSpPr txBox="1"/>
          <p:nvPr/>
        </p:nvSpPr>
        <p:spPr>
          <a:xfrm>
            <a:off x="1472143" y="4945772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13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hang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latin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tập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FD46E9-4386-8661-5A13-38C7B2281CFD}"/>
              </a:ext>
            </a:extLst>
          </p:cNvPr>
          <p:cNvGrpSpPr/>
          <p:nvPr/>
        </p:nvGrpSpPr>
        <p:grpSpPr>
          <a:xfrm>
            <a:off x="5406863" y="641158"/>
            <a:ext cx="3444922" cy="1015664"/>
            <a:chOff x="4517151" y="657450"/>
            <a:chExt cx="3444922" cy="1015664"/>
          </a:xfrm>
        </p:grpSpPr>
        <p:sp>
          <p:nvSpPr>
            <p:cNvPr id="11" name="文本框 10"/>
            <p:cNvSpPr txBox="1"/>
            <p:nvPr/>
          </p:nvSpPr>
          <p:spPr>
            <a:xfrm>
              <a:off x="4517152" y="657451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 w="127000">
                    <a:solidFill>
                      <a:srgbClr val="8A4510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 w="127000">
                  <a:solidFill>
                    <a:srgbClr val="8A4510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" name="文本框 10">
              <a:extLst>
                <a:ext uri="{FF2B5EF4-FFF2-40B4-BE49-F238E27FC236}">
                  <a16:creationId xmlns:a16="http://schemas.microsoft.com/office/drawing/2014/main" id="{E99AC4C3-0A0D-DCC2-85CD-B6738DF99625}"/>
                </a:ext>
              </a:extLst>
            </p:cNvPr>
            <p:cNvSpPr txBox="1"/>
            <p:nvPr/>
          </p:nvSpPr>
          <p:spPr>
            <a:xfrm>
              <a:off x="4517151" y="657450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22122" y="-899"/>
            <a:ext cx="12236244" cy="7020231"/>
            <a:chOff x="0" y="0"/>
            <a:chExt cx="12192000" cy="6858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0" y="666692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21205733">
            <a:off x="159542" y="4269282"/>
            <a:ext cx="318384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Lớp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học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rừng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xanh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DBE6F-C4D5-6ABA-8E51-5F1F5938B80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3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5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7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9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345 201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thuộc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trăm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n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743698"/>
              <a:ext cx="6259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432 601có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8242890" y="5499146"/>
              <a:ext cx="19552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18549" y="417524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latin typeface="Cambria" panose="02040503050406030204" pitchFamily="18" charset="0"/>
                </a:rPr>
                <a:t> 5 </a:t>
              </a:r>
              <a:r>
                <a:rPr lang="en-US" sz="3600" b="1" dirty="0" err="1">
                  <a:latin typeface="Cambria" panose="02040503050406030204" pitchFamily="18" charset="0"/>
                </a:rPr>
                <a:t>trăm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Cambria" panose="02040503050406030204" pitchFamily="18" charset="0"/>
                </a:rPr>
                <a:t>4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3 </a:t>
              </a:r>
              <a:r>
                <a:rPr lang="en-US" sz="3600" b="1" dirty="0" err="1">
                  <a:latin typeface="Cambria" panose="02040503050406030204" pitchFamily="18" charset="0"/>
                </a:rPr>
                <a:t>chục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...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504 300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720808" y="5516135"/>
              <a:ext cx="2456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504 003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540 030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02285" y="4105061"/>
              <a:ext cx="3006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401</Words>
  <Application>Microsoft Office PowerPoint</Application>
  <PresentationFormat>Widescreen</PresentationFormat>
  <Paragraphs>107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#9Slide03 AllRoundGothic</vt:lpstr>
      <vt:lpstr>SVN-Ready</vt:lpstr>
      <vt:lpstr>Calibri Light</vt:lpstr>
      <vt:lpstr>Arial</vt:lpstr>
      <vt:lpstr>Cambria</vt:lpstr>
      <vt:lpstr>字魂27号-布丁体</vt:lpstr>
      <vt:lpstr>Times New Roman</vt:lpstr>
      <vt:lpstr>#9Slide07 HoneyCream</vt:lpstr>
      <vt:lpstr>Calibri</vt:lpstr>
      <vt:lpstr>Office 主题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KhanhHuyen;MangnonTeam</dc:creator>
  <cp:keywords>MNT;MANGNONTEAM</cp:keywords>
  <cp:lastModifiedBy>Administrator</cp:lastModifiedBy>
  <cp:revision>25</cp:revision>
  <dcterms:created xsi:type="dcterms:W3CDTF">2023-06-27T07:37:16Z</dcterms:created>
  <dcterms:modified xsi:type="dcterms:W3CDTF">2023-09-11T05:07:57Z</dcterms:modified>
</cp:coreProperties>
</file>