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308" r:id="rId3"/>
    <p:sldId id="309" r:id="rId4"/>
    <p:sldId id="306" r:id="rId5"/>
    <p:sldId id="307" r:id="rId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0D1"/>
    <a:srgbClr val="E4EAD1"/>
    <a:srgbClr val="BFF88C"/>
    <a:srgbClr val="FFFAC2"/>
    <a:srgbClr val="F7941E"/>
    <a:srgbClr val="8CC63F"/>
    <a:srgbClr val="FDDEEB"/>
    <a:srgbClr val="D34CD6"/>
    <a:srgbClr val="FCDFDC"/>
    <a:srgbClr val="FFFBC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4249" autoAdjust="0"/>
  </p:normalViewPr>
  <p:slideViewPr>
    <p:cSldViewPr snapToGrid="0">
      <p:cViewPr varScale="1">
        <p:scale>
          <a:sx n="66" d="100"/>
          <a:sy n="66" d="100"/>
        </p:scale>
        <p:origin x="-451"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pPr/>
              <a:t>11/02/2023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pPr/>
              <a:t>‹#›</a:t>
            </a:fld>
            <a:endParaRPr lang="vi-VN"/>
          </a:p>
        </p:txBody>
      </p:sp>
    </p:spTree>
    <p:extLst>
      <p:ext uri="{BB962C8B-B14F-4D97-AF65-F5344CB8AC3E}">
        <p14:creationId xmlns:p14="http://schemas.microsoft.com/office/powerpoint/2010/main" xmlns=""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xmlns=""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xmlns=""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xmlns=""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xmlns=""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xmlns=""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xmlns=""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xmlns=""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xmlns=""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xmlns=""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xmlns=""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xmlns=""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xmlns=""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xmlns=""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xmlns=""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xmlns=""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xmlns=""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xmlns=""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xmlns=""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xmlns=""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xmlns=""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xmlns=""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xmlns=""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xmlns=""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xmlns=""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xmlns=""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xmlns=""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xmlns=""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xmlns=""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xmlns=""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xmlns=""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xmlns=""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xmlns=""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xmlns=""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xmlns=""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xmlns=""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xmlns=""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xmlns=""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xmlns=""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xmlns=""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xmlns=""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xmlns=""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xmlns=""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xmlns=""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xmlns=""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xmlns=""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xmlns="" val="22516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xmlns=""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9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microsoft.com/office/2007/relationships/hdphoto" Target="../media/hdphoto5.wdp"/><Relationship Id="rId2" Type="http://schemas.openxmlformats.org/officeDocument/2006/relationships/image" Target="../media/image1.png"/><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8.wdp"/><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6.xml"/><Relationship Id="rId6" Type="http://schemas.microsoft.com/office/2007/relationships/hdphoto" Target="../media/hdphoto6.wdp"/><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xmlns="" id="{D05E2FA4-701D-4C92-898E-7EE4AF07FEBA}"/>
              </a:ext>
            </a:extLst>
          </p:cNvPr>
          <p:cNvSpPr txBox="1"/>
          <p:nvPr/>
        </p:nvSpPr>
        <p:spPr>
          <a:xfrm>
            <a:off x="1544987" y="2191642"/>
            <a:ext cx="8612872"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45</a:t>
            </a:r>
          </a:p>
          <a:p>
            <a:pPr algn="ctr">
              <a:lnSpc>
                <a:spcPct val="120000"/>
              </a:lnSpc>
            </a:pPr>
            <a:r>
              <a:rPr lang="vi-VN" sz="8000" dirty="0">
                <a:ln>
                  <a:solidFill>
                    <a:schemeClr val="accent6">
                      <a:lumMod val="50000"/>
                    </a:schemeClr>
                  </a:solidFill>
                </a:ln>
                <a:solidFill>
                  <a:schemeClr val="bg1"/>
                </a:solidFill>
                <a:latin typeface="+mj-lt"/>
              </a:rPr>
              <a:t>LUYỆN TẬP CHUNG</a:t>
            </a:r>
          </a:p>
        </p:txBody>
      </p:sp>
    </p:spTree>
    <p:extLst>
      <p:ext uri="{BB962C8B-B14F-4D97-AF65-F5344CB8AC3E}">
        <p14:creationId xmlns:p14="http://schemas.microsoft.com/office/powerpoint/2010/main" xmlns=""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00666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28" y="972273"/>
            <a:ext cx="10079445" cy="4678204"/>
          </a:xfrm>
          <a:prstGeom prst="rect">
            <a:avLst/>
          </a:prstGeom>
          <a:noFill/>
        </p:spPr>
        <p:txBody>
          <a:bodyPr wrap="square" rtlCol="0">
            <a:spAutoFit/>
          </a:bodyPr>
          <a:lstStyle/>
          <a:p>
            <a:pPr algn="ctr"/>
            <a:r>
              <a:rPr lang="pl-PL" sz="2800" b="1" dirty="0" smtClean="0">
                <a:latin typeface="Times New Roman" pitchFamily="18" charset="0"/>
                <a:cs typeface="Times New Roman" pitchFamily="18" charset="0"/>
              </a:rPr>
              <a:t>YÊU CẦU CẦN ĐẠT</a:t>
            </a:r>
            <a:endParaRPr lang="vi-VN" sz="2800" dirty="0" smtClean="0">
              <a:latin typeface="Times New Roman" pitchFamily="18" charset="0"/>
              <a:cs typeface="Times New Roman" pitchFamily="18" charset="0"/>
            </a:endParaRPr>
          </a:p>
          <a:p>
            <a:r>
              <a:rPr lang="pl-PL" sz="2800" dirty="0" smtClean="0">
                <a:latin typeface="Times New Roman" pitchFamily="18" charset="0"/>
                <a:cs typeface="Times New Roman" pitchFamily="18" charset="0"/>
              </a:rPr>
              <a:t>- HS thực hiện được phép nhân, phép chia đã học.</a:t>
            </a:r>
            <a:endParaRPr lang="vi-VN" sz="2800" dirty="0" smtClean="0">
              <a:latin typeface="Times New Roman" pitchFamily="18" charset="0"/>
              <a:cs typeface="Times New Roman" pitchFamily="18" charset="0"/>
            </a:endParaRPr>
          </a:p>
          <a:p>
            <a:r>
              <a:rPr lang="pl-PL" sz="2800" dirty="0" smtClean="0">
                <a:latin typeface="Times New Roman" pitchFamily="18" charset="0"/>
                <a:cs typeface="Times New Roman" pitchFamily="18" charset="0"/>
              </a:rPr>
              <a:t>- Tìm được số thích hợp trong phép nhân với 1, phép chia có thương bằng 1 dựa vào bảng nhân, bảng chia.</a:t>
            </a:r>
            <a:endParaRPr lang="vi-VN" sz="2800" dirty="0" smtClean="0">
              <a:latin typeface="Times New Roman" pitchFamily="18" charset="0"/>
              <a:cs typeface="Times New Roman" pitchFamily="18" charset="0"/>
            </a:endParaRPr>
          </a:p>
          <a:p>
            <a:r>
              <a:rPr lang="pl-PL" sz="2800" dirty="0" smtClean="0">
                <a:latin typeface="Times New Roman" pitchFamily="18" charset="0"/>
                <a:cs typeface="Times New Roman" pitchFamily="18" charset="0"/>
              </a:rPr>
              <a:t>- Thực hiện các phép chia, phép nhân đã học để làm bài tập điền dấu.</a:t>
            </a:r>
            <a:endParaRPr lang="vi-VN" sz="2800" dirty="0" smtClean="0">
              <a:latin typeface="Times New Roman" pitchFamily="18" charset="0"/>
              <a:cs typeface="Times New Roman" pitchFamily="18" charset="0"/>
            </a:endParaRPr>
          </a:p>
          <a:p>
            <a:r>
              <a:rPr lang="pl-PL" sz="2800" dirty="0" smtClean="0">
                <a:latin typeface="Times New Roman" pitchFamily="18" charset="0"/>
                <a:cs typeface="Times New Roman" pitchFamily="18" charset="0"/>
              </a:rPr>
              <a:t>- </a:t>
            </a:r>
            <a:r>
              <a:rPr lang="pl-PL" sz="2800" b="1" dirty="0" smtClean="0">
                <a:latin typeface="Times New Roman" pitchFamily="18" charset="0"/>
                <a:cs typeface="Times New Roman" pitchFamily="18" charset="0"/>
              </a:rPr>
              <a:t>Năng lực </a:t>
            </a:r>
            <a:r>
              <a:rPr lang="pl-PL" sz="2800" dirty="0" smtClean="0">
                <a:latin typeface="Times New Roman" pitchFamily="18" charset="0"/>
                <a:cs typeface="Times New Roman" pitchFamily="18" charset="0"/>
              </a:rPr>
              <a:t>Qua thực hành, luyện tập sẽ phát triển năng lực sử dụng phương tiện toán học, năng lực giao tiếp Toán học. Qua giải bài toán thực tế sẽ phát triển năng lực giải quyết vấn đề Toán học</a:t>
            </a:r>
            <a:endParaRPr lang="vi-VN" sz="2800" dirty="0" smtClean="0">
              <a:latin typeface="Times New Roman" pitchFamily="18" charset="0"/>
              <a:cs typeface="Times New Roman" pitchFamily="18" charset="0"/>
            </a:endParaRPr>
          </a:p>
          <a:p>
            <a:r>
              <a:rPr lang="pl-PL" sz="2800" b="1" dirty="0" smtClean="0">
                <a:latin typeface="Times New Roman" pitchFamily="18" charset="0"/>
                <a:cs typeface="Times New Roman" pitchFamily="18" charset="0"/>
              </a:rPr>
              <a:t>- Phẩm chất: </a:t>
            </a:r>
            <a:r>
              <a:rPr lang="pl-PL" sz="2800" dirty="0" smtClean="0">
                <a:latin typeface="Times New Roman" pitchFamily="18" charset="0"/>
                <a:cs typeface="Times New Roman" pitchFamily="18" charset="0"/>
              </a:rPr>
              <a:t>Góp phần phát triển phẩm chất: chăm chỉ, trách nhiệm, nhân ái, có tinh thần hợp tác trong khi làm việc nhóm.</a:t>
            </a:r>
            <a:endParaRPr lang="vi-VN" sz="2800" dirty="0" smtClean="0">
              <a:latin typeface="Times New Roman" pitchFamily="18" charset="0"/>
              <a:cs typeface="Times New Roman" pitchFamily="18" charset="0"/>
            </a:endParaRPr>
          </a:p>
          <a:p>
            <a:endParaRPr lang="vi-V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4987E807-00A6-4C99-B4A9-7ABAE8546B0E}"/>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3" name="Picture 2">
            <a:extLst>
              <a:ext uri="{FF2B5EF4-FFF2-40B4-BE49-F238E27FC236}">
                <a16:creationId xmlns:a16="http://schemas.microsoft.com/office/drawing/2014/main" xmlns="" id="{4263A00B-B07C-4B09-A223-BAA0F32F7836}"/>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tretch>
            <a:fillRect/>
          </a:stretch>
        </p:blipFill>
        <p:spPr>
          <a:xfrm>
            <a:off x="5026536" y="3176322"/>
            <a:ext cx="2390775" cy="1543050"/>
          </a:xfrm>
          <a:prstGeom prst="rect">
            <a:avLst/>
          </a:prstGeom>
        </p:spPr>
      </p:pic>
      <p:sp>
        <p:nvSpPr>
          <p:cNvPr id="4" name="Oval 3">
            <a:extLst>
              <a:ext uri="{FF2B5EF4-FFF2-40B4-BE49-F238E27FC236}">
                <a16:creationId xmlns:a16="http://schemas.microsoft.com/office/drawing/2014/main" xmlns="" id="{F9C203F7-852B-42DF-B9DB-F3C4C822BBD8}"/>
              </a:ext>
            </a:extLst>
          </p:cNvPr>
          <p:cNvSpPr/>
          <p:nvPr/>
        </p:nvSpPr>
        <p:spPr>
          <a:xfrm>
            <a:off x="2967936" y="61854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xmlns="" id="{A3C21819-D6C5-49B5-8D76-0C87291C8DA6}"/>
              </a:ext>
            </a:extLst>
          </p:cNvPr>
          <p:cNvSpPr txBox="1"/>
          <p:nvPr/>
        </p:nvSpPr>
        <p:spPr>
          <a:xfrm>
            <a:off x="3405258" y="618543"/>
            <a:ext cx="5443350" cy="461665"/>
          </a:xfrm>
          <a:prstGeom prst="rect">
            <a:avLst/>
          </a:prstGeom>
          <a:solidFill>
            <a:schemeClr val="bg1"/>
          </a:solidFill>
          <a:effectLst>
            <a:softEdge rad="63500"/>
          </a:effectLst>
        </p:spPr>
        <p:txBody>
          <a:bodyPr wrap="none" rtlCol="0">
            <a:spAutoFit/>
          </a:bodyPr>
          <a:lstStyle/>
          <a:p>
            <a:r>
              <a:rPr lang="vi-VN" sz="2400" dirty="0"/>
              <a:t>a) Tìm con ong phù hợp với bông hoa.</a:t>
            </a:r>
          </a:p>
        </p:txBody>
      </p:sp>
      <p:pic>
        <p:nvPicPr>
          <p:cNvPr id="8" name="Picture 7">
            <a:extLst>
              <a:ext uri="{FF2B5EF4-FFF2-40B4-BE49-F238E27FC236}">
                <a16:creationId xmlns:a16="http://schemas.microsoft.com/office/drawing/2014/main" xmlns="" id="{E59A847B-2066-45B2-AB30-448C3C053AE5}"/>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xmlns="">
                  <a14:imgLayer r:embed="rId6">
                    <a14:imgEffect>
                      <a14:sharpenSoften amount="25000"/>
                    </a14:imgEffect>
                  </a14:imgLayer>
                </a14:imgProps>
              </a:ext>
            </a:extLst>
          </a:blip>
          <a:stretch>
            <a:fillRect/>
          </a:stretch>
        </p:blipFill>
        <p:spPr>
          <a:xfrm>
            <a:off x="2270284" y="2356120"/>
            <a:ext cx="2647950" cy="1571625"/>
          </a:xfrm>
          <a:prstGeom prst="rect">
            <a:avLst/>
          </a:prstGeom>
        </p:spPr>
      </p:pic>
      <p:pic>
        <p:nvPicPr>
          <p:cNvPr id="9" name="Picture 8">
            <a:extLst>
              <a:ext uri="{FF2B5EF4-FFF2-40B4-BE49-F238E27FC236}">
                <a16:creationId xmlns:a16="http://schemas.microsoft.com/office/drawing/2014/main" xmlns="" id="{6A424E06-0E3A-4F7E-855C-8AEC3E231E16}"/>
              </a:ext>
            </a:extLst>
          </p:cNvPr>
          <p:cNvPicPr>
            <a:picLocks noChangeAspect="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xmlns="">
                  <a14:imgLayer r:embed="rId8">
                    <a14:imgEffect>
                      <a14:sharpenSoften amount="25000"/>
                    </a14:imgEffect>
                  </a14:imgLayer>
                </a14:imgProps>
              </a:ext>
            </a:extLst>
          </a:blip>
          <a:stretch>
            <a:fillRect/>
          </a:stretch>
        </p:blipFill>
        <p:spPr>
          <a:xfrm>
            <a:off x="7467032" y="2122758"/>
            <a:ext cx="2533650" cy="2038350"/>
          </a:xfrm>
          <a:prstGeom prst="rect">
            <a:avLst/>
          </a:prstGeom>
        </p:spPr>
      </p:pic>
      <p:pic>
        <p:nvPicPr>
          <p:cNvPr id="6" name="Picture 5">
            <a:extLst>
              <a:ext uri="{FF2B5EF4-FFF2-40B4-BE49-F238E27FC236}">
                <a16:creationId xmlns:a16="http://schemas.microsoft.com/office/drawing/2014/main" xmlns="" id="{CD593096-4CB3-49BD-889C-9AFA9AE170AE}"/>
              </a:ext>
            </a:extLst>
          </p:cNvPr>
          <p:cNvPicPr>
            <a:picLocks noChangeAspect="1"/>
          </p:cNvPicPr>
          <p:nvPr/>
        </p:nvPicPr>
        <p:blipFill rotWithShape="1">
          <a:blip r:embed="rId9" cstate="print">
            <a:clrChange>
              <a:clrFrom>
                <a:srgbClr val="FFFFFF"/>
              </a:clrFrom>
              <a:clrTo>
                <a:srgbClr val="FFFFFF">
                  <a:alpha val="0"/>
                </a:srgbClr>
              </a:clrTo>
            </a:clrChange>
            <a:extLst>
              <a:ext uri="{BEBA8EAE-BF5A-486C-A8C5-ECC9F3942E4B}">
                <a14:imgProps xmlns:a14="http://schemas.microsoft.com/office/drawing/2010/main" xmlns="">
                  <a14:imgLayer r:embed="rId10">
                    <a14:imgEffect>
                      <a14:saturation sat="200000"/>
                    </a14:imgEffect>
                  </a14:imgLayer>
                </a14:imgProps>
              </a:ext>
            </a:extLst>
          </a:blip>
          <a:srcRect r="78507"/>
          <a:stretch/>
        </p:blipFill>
        <p:spPr>
          <a:xfrm>
            <a:off x="1753858" y="891135"/>
            <a:ext cx="1858836" cy="1533525"/>
          </a:xfrm>
          <a:prstGeom prst="rect">
            <a:avLst/>
          </a:prstGeom>
        </p:spPr>
      </p:pic>
      <p:pic>
        <p:nvPicPr>
          <p:cNvPr id="7" name="Picture 6">
            <a:extLst>
              <a:ext uri="{FF2B5EF4-FFF2-40B4-BE49-F238E27FC236}">
                <a16:creationId xmlns:a16="http://schemas.microsoft.com/office/drawing/2014/main" xmlns="" id="{353CF78D-7BB5-4C66-A313-8C4F0EB3765D}"/>
              </a:ext>
            </a:extLst>
          </p:cNvPr>
          <p:cNvPicPr>
            <a:picLocks noChangeAspect="1"/>
          </p:cNvPicPr>
          <p:nvPr/>
        </p:nvPicPr>
        <p:blipFill rotWithShape="1">
          <a:blip r:embed="rId11" cstate="print">
            <a:clrChange>
              <a:clrFrom>
                <a:srgbClr val="FFFFFF"/>
              </a:clrFrom>
              <a:clrTo>
                <a:srgbClr val="FFFFFF">
                  <a:alpha val="0"/>
                </a:srgbClr>
              </a:clrTo>
            </a:clrChange>
            <a:extLst>
              <a:ext uri="{BEBA8EAE-BF5A-486C-A8C5-ECC9F3942E4B}">
                <a14:imgProps xmlns:a14="http://schemas.microsoft.com/office/drawing/2010/main" xmlns="">
                  <a14:imgLayer r:embed="rId12">
                    <a14:imgEffect>
                      <a14:saturation sat="200000"/>
                    </a14:imgEffect>
                  </a14:imgLayer>
                </a14:imgProps>
              </a:ext>
            </a:extLst>
          </a:blip>
          <a:srcRect r="81181"/>
          <a:stretch/>
        </p:blipFill>
        <p:spPr>
          <a:xfrm>
            <a:off x="8856854" y="3696545"/>
            <a:ext cx="1699313" cy="1752600"/>
          </a:xfrm>
          <a:prstGeom prst="rect">
            <a:avLst/>
          </a:prstGeom>
        </p:spPr>
      </p:pic>
      <p:pic>
        <p:nvPicPr>
          <p:cNvPr id="11" name="Picture 10">
            <a:extLst>
              <a:ext uri="{FF2B5EF4-FFF2-40B4-BE49-F238E27FC236}">
                <a16:creationId xmlns:a16="http://schemas.microsoft.com/office/drawing/2014/main" xmlns="" id="{660CB907-D5C9-4556-B846-ACDBC6E2CF5D}"/>
              </a:ext>
            </a:extLst>
          </p:cNvPr>
          <p:cNvPicPr>
            <a:picLocks noChangeAspect="1"/>
          </p:cNvPicPr>
          <p:nvPr/>
        </p:nvPicPr>
        <p:blipFill rotWithShape="1">
          <a:blip r:embed="rId13" cstate="print">
            <a:clrChange>
              <a:clrFrom>
                <a:srgbClr val="FFFFFF"/>
              </a:clrFrom>
              <a:clrTo>
                <a:srgbClr val="FFFFFF">
                  <a:alpha val="0"/>
                </a:srgbClr>
              </a:clrTo>
            </a:clrChange>
          </a:blip>
          <a:srcRect l="25075" t="2240" r="56106" b="-2240"/>
          <a:stretch/>
        </p:blipFill>
        <p:spPr>
          <a:xfrm>
            <a:off x="5933003" y="4270679"/>
            <a:ext cx="1699313" cy="1752600"/>
          </a:xfrm>
          <a:prstGeom prst="rect">
            <a:avLst/>
          </a:prstGeom>
        </p:spPr>
      </p:pic>
      <p:pic>
        <p:nvPicPr>
          <p:cNvPr id="12" name="Picture 11">
            <a:extLst>
              <a:ext uri="{FF2B5EF4-FFF2-40B4-BE49-F238E27FC236}">
                <a16:creationId xmlns:a16="http://schemas.microsoft.com/office/drawing/2014/main" xmlns="" id="{2A00580B-4E0D-426E-81AD-ACCF41E285A2}"/>
              </a:ext>
            </a:extLst>
          </p:cNvPr>
          <p:cNvPicPr>
            <a:picLocks noChangeAspect="1"/>
          </p:cNvPicPr>
          <p:nvPr/>
        </p:nvPicPr>
        <p:blipFill rotWithShape="1">
          <a:blip r:embed="rId14" cstate="print">
            <a:clrChange>
              <a:clrFrom>
                <a:srgbClr val="FFFFFF"/>
              </a:clrFrom>
              <a:clrTo>
                <a:srgbClr val="FFFFFF">
                  <a:alpha val="0"/>
                </a:srgbClr>
              </a:clrTo>
            </a:clrChange>
            <a:extLst>
              <a:ext uri="{BEBA8EAE-BF5A-486C-A8C5-ECC9F3942E4B}">
                <a14:imgProps xmlns:a14="http://schemas.microsoft.com/office/drawing/2010/main" xmlns="">
                  <a14:imgLayer r:embed="rId12">
                    <a14:imgEffect>
                      <a14:sharpenSoften amount="25000"/>
                    </a14:imgEffect>
                  </a14:imgLayer>
                </a14:imgProps>
              </a:ext>
            </a:extLst>
          </a:blip>
          <a:srcRect l="52366" t="4001" r="28815" b="-4001"/>
          <a:stretch/>
        </p:blipFill>
        <p:spPr>
          <a:xfrm>
            <a:off x="2873989" y="4161108"/>
            <a:ext cx="1699313" cy="1752600"/>
          </a:xfrm>
          <a:prstGeom prst="rect">
            <a:avLst/>
          </a:prstGeom>
        </p:spPr>
      </p:pic>
      <p:pic>
        <p:nvPicPr>
          <p:cNvPr id="13" name="Picture 12">
            <a:extLst>
              <a:ext uri="{FF2B5EF4-FFF2-40B4-BE49-F238E27FC236}">
                <a16:creationId xmlns:a16="http://schemas.microsoft.com/office/drawing/2014/main" xmlns="" id="{CAF27A84-4B1E-437C-85A7-D3169F71DA70}"/>
              </a:ext>
            </a:extLst>
          </p:cNvPr>
          <p:cNvPicPr>
            <a:picLocks noChangeAspect="1"/>
          </p:cNvPicPr>
          <p:nvPr/>
        </p:nvPicPr>
        <p:blipFill rotWithShape="1">
          <a:blip r:embed="rId13" cstate="print">
            <a:clrChange>
              <a:clrFrom>
                <a:srgbClr val="FFFFFF"/>
              </a:clrFrom>
              <a:clrTo>
                <a:srgbClr val="FFFFFF">
                  <a:alpha val="0"/>
                </a:srgbClr>
              </a:clrTo>
            </a:clrChange>
          </a:blip>
          <a:srcRect l="74365" t="-2444" r="775" b="2444"/>
          <a:stretch/>
        </p:blipFill>
        <p:spPr>
          <a:xfrm>
            <a:off x="730152" y="2664806"/>
            <a:ext cx="2013027" cy="1571625"/>
          </a:xfrm>
          <a:prstGeom prst="rect">
            <a:avLst/>
          </a:prstGeom>
        </p:spPr>
      </p:pic>
      <p:pic>
        <p:nvPicPr>
          <p:cNvPr id="14" name="Picture 13">
            <a:extLst>
              <a:ext uri="{FF2B5EF4-FFF2-40B4-BE49-F238E27FC236}">
                <a16:creationId xmlns:a16="http://schemas.microsoft.com/office/drawing/2014/main" xmlns="" id="{39296188-5790-4A49-9CAD-F67F624BF04D}"/>
              </a:ext>
            </a:extLst>
          </p:cNvPr>
          <p:cNvPicPr>
            <a:picLocks noChangeAspect="1"/>
          </p:cNvPicPr>
          <p:nvPr/>
        </p:nvPicPr>
        <p:blipFill rotWithShape="1">
          <a:blip r:embed="rId9" cstate="print">
            <a:clrChange>
              <a:clrFrom>
                <a:srgbClr val="FFFFFF"/>
              </a:clrFrom>
              <a:clrTo>
                <a:srgbClr val="FFFFFF">
                  <a:alpha val="0"/>
                </a:srgbClr>
              </a:clrTo>
            </a:clrChange>
            <a:extLst>
              <a:ext uri="{BEBA8EAE-BF5A-486C-A8C5-ECC9F3942E4B}">
                <a14:imgProps xmlns:a14="http://schemas.microsoft.com/office/drawing/2010/main" xmlns="">
                  <a14:imgLayer r:embed="rId10">
                    <a14:imgEffect>
                      <a14:saturation sat="200000"/>
                    </a14:imgEffect>
                  </a14:imgLayer>
                </a14:imgProps>
              </a:ext>
            </a:extLst>
          </a:blip>
          <a:srcRect l="26625" t="-52" r="51882" b="52"/>
          <a:stretch/>
        </p:blipFill>
        <p:spPr>
          <a:xfrm>
            <a:off x="4733474" y="1062707"/>
            <a:ext cx="1858836" cy="1533525"/>
          </a:xfrm>
          <a:prstGeom prst="rect">
            <a:avLst/>
          </a:prstGeom>
        </p:spPr>
      </p:pic>
      <p:pic>
        <p:nvPicPr>
          <p:cNvPr id="15" name="Picture 14">
            <a:extLst>
              <a:ext uri="{FF2B5EF4-FFF2-40B4-BE49-F238E27FC236}">
                <a16:creationId xmlns:a16="http://schemas.microsoft.com/office/drawing/2014/main" xmlns="" id="{03ACB0B4-DA0D-4EF6-AFBC-BADB64E470EC}"/>
              </a:ext>
            </a:extLst>
          </p:cNvPr>
          <p:cNvPicPr>
            <a:picLocks noChangeAspect="1"/>
          </p:cNvPicPr>
          <p:nvPr/>
        </p:nvPicPr>
        <p:blipFill rotWithShape="1">
          <a:blip r:embed="rId15" cstate="print">
            <a:clrChange>
              <a:clrFrom>
                <a:srgbClr val="FFFFFF"/>
              </a:clrFrom>
              <a:clrTo>
                <a:srgbClr val="FFFFFF">
                  <a:alpha val="0"/>
                </a:srgbClr>
              </a:clrTo>
            </a:clrChange>
          </a:blip>
          <a:srcRect l="53446" t="-2563" r="25061" b="2563"/>
          <a:stretch/>
        </p:blipFill>
        <p:spPr>
          <a:xfrm>
            <a:off x="7282272" y="834721"/>
            <a:ext cx="1858836" cy="1533525"/>
          </a:xfrm>
          <a:prstGeom prst="rect">
            <a:avLst/>
          </a:prstGeom>
        </p:spPr>
      </p:pic>
      <p:pic>
        <p:nvPicPr>
          <p:cNvPr id="16" name="Picture 15">
            <a:extLst>
              <a:ext uri="{FF2B5EF4-FFF2-40B4-BE49-F238E27FC236}">
                <a16:creationId xmlns:a16="http://schemas.microsoft.com/office/drawing/2014/main" xmlns="" id="{51D68E69-346E-435B-95DC-705EC83B7A83}"/>
              </a:ext>
            </a:extLst>
          </p:cNvPr>
          <p:cNvPicPr>
            <a:picLocks noChangeAspect="1"/>
          </p:cNvPicPr>
          <p:nvPr/>
        </p:nvPicPr>
        <p:blipFill rotWithShape="1">
          <a:blip r:embed="rId9" cstate="print">
            <a:clrChange>
              <a:clrFrom>
                <a:srgbClr val="FFFFFF"/>
              </a:clrFrom>
              <a:clrTo>
                <a:srgbClr val="FFFFFF">
                  <a:alpha val="0"/>
                </a:srgbClr>
              </a:clrTo>
            </a:clrChange>
            <a:extLst>
              <a:ext uri="{BEBA8EAE-BF5A-486C-A8C5-ECC9F3942E4B}">
                <a14:imgProps xmlns:a14="http://schemas.microsoft.com/office/drawing/2010/main" xmlns="">
                  <a14:imgLayer r:embed="rId10">
                    <a14:imgEffect>
                      <a14:saturation sat="200000"/>
                    </a14:imgEffect>
                  </a14:imgLayer>
                </a14:imgProps>
              </a:ext>
            </a:extLst>
          </a:blip>
          <a:srcRect l="80859" t="-1305" r="-2352" b="1305"/>
          <a:stretch/>
        </p:blipFill>
        <p:spPr>
          <a:xfrm>
            <a:off x="9451553" y="1545002"/>
            <a:ext cx="1858836" cy="1533525"/>
          </a:xfrm>
          <a:prstGeom prst="rect">
            <a:avLst/>
          </a:prstGeom>
        </p:spPr>
      </p:pic>
      <p:pic>
        <p:nvPicPr>
          <p:cNvPr id="17" name="Picture 16">
            <a:extLst>
              <a:ext uri="{FF2B5EF4-FFF2-40B4-BE49-F238E27FC236}">
                <a16:creationId xmlns:a16="http://schemas.microsoft.com/office/drawing/2014/main" xmlns="" id="{C1E770D4-FDED-49A4-8E20-8F2EE4D35E04}"/>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xmlns="">
                  <a14:imgLayer r:embed="rId6">
                    <a14:imgEffect>
                      <a14:sharpenSoften amount="25000"/>
                    </a14:imgEffect>
                  </a14:imgLayer>
                </a14:imgProps>
              </a:ext>
            </a:extLst>
          </a:blip>
          <a:stretch>
            <a:fillRect/>
          </a:stretch>
        </p:blipFill>
        <p:spPr>
          <a:xfrm>
            <a:off x="2277597" y="2356120"/>
            <a:ext cx="2647950" cy="1571625"/>
          </a:xfrm>
          <a:prstGeom prst="rect">
            <a:avLst/>
          </a:prstGeom>
        </p:spPr>
      </p:pic>
      <p:sp>
        <p:nvSpPr>
          <p:cNvPr id="18" name="TextBox 17">
            <a:extLst>
              <a:ext uri="{FF2B5EF4-FFF2-40B4-BE49-F238E27FC236}">
                <a16:creationId xmlns:a16="http://schemas.microsoft.com/office/drawing/2014/main" xmlns="" id="{07FCDF39-4CB3-42D7-8A95-C6946AE963FF}"/>
              </a:ext>
            </a:extLst>
          </p:cNvPr>
          <p:cNvSpPr txBox="1"/>
          <p:nvPr/>
        </p:nvSpPr>
        <p:spPr>
          <a:xfrm>
            <a:off x="1014733" y="5489749"/>
            <a:ext cx="5767926" cy="461665"/>
          </a:xfrm>
          <a:prstGeom prst="rect">
            <a:avLst/>
          </a:prstGeom>
          <a:solidFill>
            <a:schemeClr val="bg1"/>
          </a:solidFill>
          <a:effectLst>
            <a:softEdge rad="63500"/>
          </a:effectLst>
        </p:spPr>
        <p:txBody>
          <a:bodyPr wrap="none" rtlCol="0">
            <a:spAutoFit/>
          </a:bodyPr>
          <a:lstStyle/>
          <a:p>
            <a:r>
              <a:rPr lang="vi-VN" sz="2400" dirty="0"/>
              <a:t>b) Bông hoa nào có nhiều ong đậu nhất?</a:t>
            </a:r>
          </a:p>
        </p:txBody>
      </p:sp>
    </p:spTree>
    <p:extLst>
      <p:ext uri="{BB962C8B-B14F-4D97-AF65-F5344CB8AC3E}">
        <p14:creationId xmlns:p14="http://schemas.microsoft.com/office/powerpoint/2010/main" xmlns="" val="97166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0-#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0-#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1+#ppt_w/2"/>
                                          </p:val>
                                        </p:tav>
                                        <p:tav tm="100000">
                                          <p:val>
                                            <p:strVal val="#ppt_x"/>
                                          </p:val>
                                        </p:tav>
                                      </p:tavLst>
                                    </p:anim>
                                    <p:anim calcmode="lin" valueType="num">
                                      <p:cBhvr additive="base">
                                        <p:cTn id="6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2.08333E-6 3.33333E-6 L 0.11159 0.06782 " pathEditMode="relative" rAng="0" ptsTypes="AA">
                                      <p:cBhvr>
                                        <p:cTn id="70" dur="2000" fill="hold"/>
                                        <p:tgtEl>
                                          <p:spTgt spid="6"/>
                                        </p:tgtEl>
                                        <p:attrNameLst>
                                          <p:attrName>ppt_x</p:attrName>
                                          <p:attrName>ppt_y</p:attrName>
                                        </p:attrNameLst>
                                      </p:cBhvr>
                                      <p:rCtr x="5573" y="3380"/>
                                    </p:animMotion>
                                  </p:childTnLst>
                                </p:cTn>
                              </p:par>
                              <p:par>
                                <p:cTn id="71" presetID="42" presetClass="path" presetSubtype="0" accel="50000" decel="50000" fill="hold" nodeType="withEffect">
                                  <p:stCondLst>
                                    <p:cond delay="0"/>
                                  </p:stCondLst>
                                  <p:childTnLst>
                                    <p:animMotion origin="layout" path="M 2.08333E-6 -7.40741E-7 L 0.04375 -0.15972 " pathEditMode="relative" rAng="0" ptsTypes="AA">
                                      <p:cBhvr>
                                        <p:cTn id="72" dur="2000" fill="hold"/>
                                        <p:tgtEl>
                                          <p:spTgt spid="13"/>
                                        </p:tgtEl>
                                        <p:attrNameLst>
                                          <p:attrName>ppt_x</p:attrName>
                                          <p:attrName>ppt_y</p:attrName>
                                        </p:attrNameLst>
                                      </p:cBhvr>
                                      <p:rCtr x="2187" y="-7986"/>
                                    </p:animMotion>
                                  </p:childTnLst>
                                </p:cTn>
                              </p:par>
                              <p:par>
                                <p:cTn id="73" presetID="42" presetClass="path" presetSubtype="0" accel="50000" decel="50000" fill="hold" nodeType="withEffect">
                                  <p:stCondLst>
                                    <p:cond delay="0"/>
                                  </p:stCondLst>
                                  <p:childTnLst>
                                    <p:animMotion origin="layout" path="M 1.45833E-6 -7.40741E-7 L -0.10677 -0.21134 " pathEditMode="relative" rAng="0" ptsTypes="AA">
                                      <p:cBhvr>
                                        <p:cTn id="74" dur="2000" fill="hold"/>
                                        <p:tgtEl>
                                          <p:spTgt spid="12"/>
                                        </p:tgtEl>
                                        <p:attrNameLst>
                                          <p:attrName>ppt_x</p:attrName>
                                          <p:attrName>ppt_y</p:attrName>
                                        </p:attrNameLst>
                                      </p:cBhvr>
                                      <p:rCtr x="-5339" y="-10579"/>
                                    </p:animMotion>
                                  </p:childTnLst>
                                </p:cTn>
                              </p:par>
                              <p:par>
                                <p:cTn id="75" presetID="42" presetClass="path" presetSubtype="0" accel="50000" decel="50000" fill="hold" nodeType="withEffect">
                                  <p:stCondLst>
                                    <p:cond delay="0"/>
                                  </p:stCondLst>
                                  <p:childTnLst>
                                    <p:animMotion origin="layout" path="M -3.125E-6 3.33333E-6 L -0.10169 0.23333 " pathEditMode="relative" rAng="0" ptsTypes="AA">
                                      <p:cBhvr>
                                        <p:cTn id="76" dur="2000" fill="hold"/>
                                        <p:tgtEl>
                                          <p:spTgt spid="14"/>
                                        </p:tgtEl>
                                        <p:attrNameLst>
                                          <p:attrName>ppt_x</p:attrName>
                                          <p:attrName>ppt_y</p:attrName>
                                        </p:attrNameLst>
                                      </p:cBhvr>
                                      <p:rCtr x="-5091" y="11667"/>
                                    </p:animMotion>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nodeType="clickEffect">
                                  <p:stCondLst>
                                    <p:cond delay="0"/>
                                  </p:stCondLst>
                                  <p:childTnLst>
                                    <p:animMotion origin="layout" path="M 0 -2.96296E-6 L -0.04583 -0.09444 " pathEditMode="relative" rAng="0" ptsTypes="AA">
                                      <p:cBhvr>
                                        <p:cTn id="80" dur="2000" fill="hold"/>
                                        <p:tgtEl>
                                          <p:spTgt spid="11"/>
                                        </p:tgtEl>
                                        <p:attrNameLst>
                                          <p:attrName>ppt_x</p:attrName>
                                          <p:attrName>ppt_y</p:attrName>
                                        </p:attrNameLst>
                                      </p:cBhvr>
                                      <p:rCtr x="-2292" y="-4722"/>
                                    </p:animMotion>
                                  </p:childTnLst>
                                </p:cTn>
                              </p:par>
                              <p:par>
                                <p:cTn id="81" presetID="42" presetClass="path" presetSubtype="0" accel="50000" decel="50000" fill="hold" nodeType="withEffect">
                                  <p:stCondLst>
                                    <p:cond delay="0"/>
                                  </p:stCondLst>
                                  <p:childTnLst>
                                    <p:animMotion origin="layout" path="M 2.5E-6 -4.81481E-6 L -0.17344 0.20973 " pathEditMode="relative" rAng="0" ptsTypes="AA">
                                      <p:cBhvr>
                                        <p:cTn id="82" dur="2000" fill="hold"/>
                                        <p:tgtEl>
                                          <p:spTgt spid="15"/>
                                        </p:tgtEl>
                                        <p:attrNameLst>
                                          <p:attrName>ppt_x</p:attrName>
                                          <p:attrName>ppt_y</p:attrName>
                                        </p:attrNameLst>
                                      </p:cBhvr>
                                      <p:rCtr x="-8672" y="10486"/>
                                    </p:animMotion>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nodeType="clickEffect">
                                  <p:stCondLst>
                                    <p:cond delay="0"/>
                                  </p:stCondLst>
                                  <p:childTnLst>
                                    <p:animMotion origin="layout" path="M -3.75E-6 1.85185E-6 L -0.05859 -0.32338 " pathEditMode="relative" rAng="0" ptsTypes="AA">
                                      <p:cBhvr>
                                        <p:cTn id="86" dur="2000" fill="hold"/>
                                        <p:tgtEl>
                                          <p:spTgt spid="7"/>
                                        </p:tgtEl>
                                        <p:attrNameLst>
                                          <p:attrName>ppt_x</p:attrName>
                                          <p:attrName>ppt_y</p:attrName>
                                        </p:attrNameLst>
                                      </p:cBhvr>
                                      <p:rCtr x="-2930" y="-16181"/>
                                    </p:animMotion>
                                  </p:childTnLst>
                                </p:cTn>
                              </p:par>
                              <p:par>
                                <p:cTn id="87" presetID="42" presetClass="path" presetSubtype="0" accel="50000" decel="50000" fill="hold" nodeType="withEffect">
                                  <p:stCondLst>
                                    <p:cond delay="0"/>
                                  </p:stCondLst>
                                  <p:childTnLst>
                                    <p:animMotion origin="layout" path="M -2.29167E-6 2.96296E-6 L -0.15247 0.22361 " pathEditMode="relative" rAng="0" ptsTypes="AA">
                                      <p:cBhvr>
                                        <p:cTn id="88" dur="2000" fill="hold"/>
                                        <p:tgtEl>
                                          <p:spTgt spid="16"/>
                                        </p:tgtEl>
                                        <p:attrNameLst>
                                          <p:attrName>ppt_x</p:attrName>
                                          <p:attrName>ppt_y</p:attrName>
                                        </p:attrNameLst>
                                      </p:cBhvr>
                                      <p:rCtr x="-7630" y="11181"/>
                                    </p:animMotion>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500"/>
                                        <p:tgtEl>
                                          <p:spTgt spid="18"/>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mph" presetSubtype="0" fill="hold" nodeType="clickEffect">
                                  <p:stCondLst>
                                    <p:cond delay="0"/>
                                  </p:stCondLst>
                                  <p:childTnLst>
                                    <p:animScale>
                                      <p:cBhvr>
                                        <p:cTn id="97" dur="2000" fill="hold"/>
                                        <p:tgtEl>
                                          <p:spTgt spid="17"/>
                                        </p:tgtEl>
                                      </p:cBhvr>
                                      <p:by x="150000" y="150000"/>
                                    </p:animScale>
                                  </p:childTnLst>
                                </p:cTn>
                              </p:par>
                            </p:childTnLst>
                          </p:cTn>
                        </p:par>
                        <p:par>
                          <p:cTn id="98" fill="hold">
                            <p:stCondLst>
                              <p:cond delay="2000"/>
                            </p:stCondLst>
                            <p:childTnLst>
                              <p:par>
                                <p:cTn id="99" presetID="42" presetClass="path" presetSubtype="0" accel="50000" decel="50000" fill="hold" nodeType="afterEffect">
                                  <p:stCondLst>
                                    <p:cond delay="0"/>
                                  </p:stCondLst>
                                  <p:childTnLst>
                                    <p:animMotion origin="layout" path="M -2.70833E-6 -1.85185E-6 L 0.36133 0.34236 " pathEditMode="relative" rAng="0" ptsTypes="AA">
                                      <p:cBhvr>
                                        <p:cTn id="100" dur="2000" fill="hold"/>
                                        <p:tgtEl>
                                          <p:spTgt spid="17"/>
                                        </p:tgtEl>
                                        <p:attrNameLst>
                                          <p:attrName>ppt_x</p:attrName>
                                          <p:attrName>ppt_y</p:attrName>
                                        </p:attrNameLst>
                                      </p:cBhvr>
                                      <p:rCtr x="18060" y="17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4987E807-00A6-4C99-B4A9-7ABAE8546B0E}"/>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xmlns="" id="{6F233200-7CE5-4166-AA46-997C5A3E9903}"/>
              </a:ext>
            </a:extLst>
          </p:cNvPr>
          <p:cNvSpPr/>
          <p:nvPr/>
        </p:nvSpPr>
        <p:spPr>
          <a:xfrm>
            <a:off x="1116599" y="1353843"/>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4" name="Group 3">
            <a:extLst>
              <a:ext uri="{FF2B5EF4-FFF2-40B4-BE49-F238E27FC236}">
                <a16:creationId xmlns:a16="http://schemas.microsoft.com/office/drawing/2014/main" xmlns="" id="{13BBF47C-561F-437D-9E0A-258BFDE945A8}"/>
              </a:ext>
            </a:extLst>
          </p:cNvPr>
          <p:cNvGrpSpPr/>
          <p:nvPr/>
        </p:nvGrpSpPr>
        <p:grpSpPr>
          <a:xfrm>
            <a:off x="1734406" y="1373807"/>
            <a:ext cx="1116312" cy="472051"/>
            <a:chOff x="1870518" y="1440653"/>
            <a:chExt cx="1116312" cy="461666"/>
          </a:xfrm>
        </p:grpSpPr>
        <p:grpSp>
          <p:nvGrpSpPr>
            <p:cNvPr id="5" name="Group 4">
              <a:extLst>
                <a:ext uri="{FF2B5EF4-FFF2-40B4-BE49-F238E27FC236}">
                  <a16:creationId xmlns:a16="http://schemas.microsoft.com/office/drawing/2014/main" xmlns="" id="{621B4759-3228-472A-A4F1-E88464E36AF0}"/>
                </a:ext>
              </a:extLst>
            </p:cNvPr>
            <p:cNvGrpSpPr/>
            <p:nvPr/>
          </p:nvGrpSpPr>
          <p:grpSpPr>
            <a:xfrm>
              <a:off x="1870518" y="1440654"/>
              <a:ext cx="758382" cy="461665"/>
              <a:chOff x="1870518" y="1440654"/>
              <a:chExt cx="758382" cy="461665"/>
            </a:xfrm>
          </p:grpSpPr>
          <p:sp>
            <p:nvSpPr>
              <p:cNvPr id="7" name="Rectangle: Rounded Corners 6">
                <a:extLst>
                  <a:ext uri="{FF2B5EF4-FFF2-40B4-BE49-F238E27FC236}">
                    <a16:creationId xmlns:a16="http://schemas.microsoft.com/office/drawing/2014/main" xmlns="" id="{E54BB2F5-C324-4DE4-A1A9-E09B2239B91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TextBox 7">
                <a:extLst>
                  <a:ext uri="{FF2B5EF4-FFF2-40B4-BE49-F238E27FC236}">
                    <a16:creationId xmlns:a16="http://schemas.microsoft.com/office/drawing/2014/main" xmlns="" id="{3C3A110D-95CA-4132-9506-B1F96D2094FF}"/>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6" name="TextBox 5">
              <a:extLst>
                <a:ext uri="{FF2B5EF4-FFF2-40B4-BE49-F238E27FC236}">
                  <a16:creationId xmlns:a16="http://schemas.microsoft.com/office/drawing/2014/main" xmlns="" id="{8BD69008-14B3-4ACC-98A8-B32E023E0148}"/>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1" name="Group 10">
            <a:extLst>
              <a:ext uri="{FF2B5EF4-FFF2-40B4-BE49-F238E27FC236}">
                <a16:creationId xmlns:a16="http://schemas.microsoft.com/office/drawing/2014/main" xmlns="" id="{C3275EAB-AA30-42CD-A7D3-1A6DE7CFB3D8}"/>
              </a:ext>
            </a:extLst>
          </p:cNvPr>
          <p:cNvGrpSpPr/>
          <p:nvPr/>
        </p:nvGrpSpPr>
        <p:grpSpPr>
          <a:xfrm>
            <a:off x="990191" y="2229444"/>
            <a:ext cx="2840570" cy="1527434"/>
            <a:chOff x="8067369" y="4708827"/>
            <a:chExt cx="2840570" cy="1527434"/>
          </a:xfrm>
        </p:grpSpPr>
        <p:sp>
          <p:nvSpPr>
            <p:cNvPr id="12" name="Rectangle 11">
              <a:extLst>
                <a:ext uri="{FF2B5EF4-FFF2-40B4-BE49-F238E27FC236}">
                  <a16:creationId xmlns:a16="http://schemas.microsoft.com/office/drawing/2014/main" xmlns="" id="{A1AF0D2C-9CAB-432F-9804-252237E864D3}"/>
                </a:ext>
              </a:extLst>
            </p:cNvPr>
            <p:cNvSpPr/>
            <p:nvPr/>
          </p:nvSpPr>
          <p:spPr>
            <a:xfrm>
              <a:off x="8067369" y="4708827"/>
              <a:ext cx="2840570" cy="1527434"/>
            </a:xfrm>
            <a:prstGeom prst="rect">
              <a:avLst/>
            </a:prstGeom>
            <a:solidFill>
              <a:srgbClr val="FFFAC2"/>
            </a:solidFill>
            <a:ln>
              <a:solidFill>
                <a:srgbClr val="FDDEEB"/>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mc:Choice xmlns:a14="http://schemas.microsoft.com/office/drawing/2010/main" xmlns="" Requires="a14">
            <p:sp>
              <p:nvSpPr>
                <p:cNvPr id="13" name="TextBox 12">
                  <a:extLst>
                    <a:ext uri="{FF2B5EF4-FFF2-40B4-BE49-F238E27FC236}">
                      <a16:creationId xmlns:a16="http://schemas.microsoft.com/office/drawing/2014/main" id="{FF47A101-191D-4C58-ABB3-3D6227D8DE45}"/>
                    </a:ext>
                  </a:extLst>
                </p:cNvPr>
                <p:cNvSpPr txBox="1"/>
                <p:nvPr/>
              </p:nvSpPr>
              <p:spPr>
                <a:xfrm>
                  <a:off x="8171713" y="4988491"/>
                  <a:ext cx="2705359" cy="523220"/>
                </a:xfrm>
                <a:prstGeom prst="rect">
                  <a:avLst/>
                </a:prstGeom>
                <a:noFill/>
              </p:spPr>
              <p:txBody>
                <a:bodyPr wrap="square" rtlCol="0">
                  <a:spAutoFit/>
                </a:bodyPr>
                <a:lstStyle/>
                <a:p>
                  <a:r>
                    <a:rPr lang="vi-VN" sz="2800" dirty="0"/>
                    <a:t>a)  2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  2</a:t>
                  </a:r>
                </a:p>
              </p:txBody>
            </p:sp>
          </mc:Choice>
          <mc:Fallback>
            <p:sp>
              <p:nvSpPr>
                <p:cNvPr id="13" name="TextBox 12">
                  <a:extLst>
                    <a:ext uri="{FF2B5EF4-FFF2-40B4-BE49-F238E27FC236}">
                      <a16:creationId xmlns:a16="http://schemas.microsoft.com/office/drawing/2014/main" xmlns="" xmlns:a14="http://schemas.microsoft.com/office/drawing/2010/main" id="{FF47A101-191D-4C58-ABB3-3D6227D8DE45}"/>
                    </a:ext>
                  </a:extLst>
                </p:cNvPr>
                <p:cNvSpPr txBox="1">
                  <a:spLocks noRot="1" noChangeAspect="1" noMove="1" noResize="1" noEditPoints="1" noAdjustHandles="1" noChangeArrowheads="1" noChangeShapeType="1" noTextEdit="1"/>
                </p:cNvSpPr>
                <p:nvPr/>
              </p:nvSpPr>
              <p:spPr>
                <a:xfrm>
                  <a:off x="8171713" y="4988491"/>
                  <a:ext cx="2705359" cy="523220"/>
                </a:xfrm>
                <a:prstGeom prst="rect">
                  <a:avLst/>
                </a:prstGeom>
                <a:blipFill>
                  <a:blip r:embed="rId3" cstate="print"/>
                  <a:stretch>
                    <a:fillRect l="-4740" t="-12941" b="-32941"/>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xmlns="" id="{82A4E0C1-347B-430B-98BF-F45FBBF64C06}"/>
                </a:ext>
              </a:extLst>
            </p:cNvPr>
            <p:cNvSpPr/>
            <p:nvPr/>
          </p:nvSpPr>
          <p:spPr>
            <a:xfrm>
              <a:off x="9379270" y="4980949"/>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mc:AlternateContent xmlns:mc="http://schemas.openxmlformats.org/markup-compatibility/2006">
          <mc:Choice xmlns:a14="http://schemas.microsoft.com/office/drawing/2010/main" xmlns="" Requires="a14">
            <p:sp>
              <p:nvSpPr>
                <p:cNvPr id="15" name="TextBox 14">
                  <a:extLst>
                    <a:ext uri="{FF2B5EF4-FFF2-40B4-BE49-F238E27FC236}">
                      <a16:creationId xmlns:a16="http://schemas.microsoft.com/office/drawing/2014/main" id="{34B4D778-DDF1-4746-AE0F-36934CE1C6C5}"/>
                    </a:ext>
                  </a:extLst>
                </p:cNvPr>
                <p:cNvSpPr txBox="1"/>
                <p:nvPr/>
              </p:nvSpPr>
              <p:spPr>
                <a:xfrm>
                  <a:off x="8684368" y="5603937"/>
                  <a:ext cx="2223570" cy="523220"/>
                </a:xfrm>
                <a:prstGeom prst="rect">
                  <a:avLst/>
                </a:prstGeom>
                <a:noFill/>
              </p:spPr>
              <p:txBody>
                <a:bodyPr wrap="square" rtlCol="0">
                  <a:spAutoFit/>
                </a:bodyPr>
                <a:lstStyle/>
                <a:p>
                  <a:r>
                    <a:rPr lang="vi-VN" sz="2800" dirty="0"/>
                    <a:t>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1 =  5</a:t>
                  </a:r>
                </a:p>
              </p:txBody>
            </p:sp>
          </mc:Choice>
          <mc:Fallback>
            <p:sp>
              <p:nvSpPr>
                <p:cNvPr id="15" name="TextBox 14">
                  <a:extLst>
                    <a:ext uri="{FF2B5EF4-FFF2-40B4-BE49-F238E27FC236}">
                      <a16:creationId xmlns:a16="http://schemas.microsoft.com/office/drawing/2014/main" xmlns="" xmlns:a14="http://schemas.microsoft.com/office/drawing/2010/main" id="{34B4D778-DDF1-4746-AE0F-36934CE1C6C5}"/>
                    </a:ext>
                  </a:extLst>
                </p:cNvPr>
                <p:cNvSpPr txBox="1">
                  <a:spLocks noRot="1" noChangeAspect="1" noMove="1" noResize="1" noEditPoints="1" noAdjustHandles="1" noChangeArrowheads="1" noChangeShapeType="1" noTextEdit="1"/>
                </p:cNvSpPr>
                <p:nvPr/>
              </p:nvSpPr>
              <p:spPr>
                <a:xfrm>
                  <a:off x="8684368" y="5603937"/>
                  <a:ext cx="2223570" cy="523220"/>
                </a:xfrm>
                <a:prstGeom prst="rect">
                  <a:avLst/>
                </a:prstGeom>
                <a:blipFill>
                  <a:blip r:embed="rId4" cstate="print"/>
                  <a:stretch>
                    <a:fillRect t="-12941" b="-32941"/>
                  </a:stretch>
                </a:blipFill>
              </p:spPr>
              <p:txBody>
                <a:bodyPr/>
                <a:lstStyle/>
                <a:p>
                  <a:r>
                    <a:rPr lang="vi-VN">
                      <a:noFill/>
                    </a:rPr>
                    <a:t> </a:t>
                  </a:r>
                </a:p>
              </p:txBody>
            </p:sp>
          </mc:Fallback>
        </mc:AlternateContent>
        <p:sp>
          <p:nvSpPr>
            <p:cNvPr id="16" name="Rectangle: Rounded Corners 15">
              <a:extLst>
                <a:ext uri="{FF2B5EF4-FFF2-40B4-BE49-F238E27FC236}">
                  <a16:creationId xmlns:a16="http://schemas.microsoft.com/office/drawing/2014/main" xmlns="" id="{5E468A16-7D73-453C-BCD6-31C6FD1BAB4C}"/>
                </a:ext>
              </a:extLst>
            </p:cNvPr>
            <p:cNvSpPr/>
            <p:nvPr/>
          </p:nvSpPr>
          <p:spPr>
            <a:xfrm>
              <a:off x="8625375" y="5552352"/>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grpSp>
      <p:sp>
        <p:nvSpPr>
          <p:cNvPr id="17" name="Rectangle: Rounded Corners 16">
            <a:extLst>
              <a:ext uri="{FF2B5EF4-FFF2-40B4-BE49-F238E27FC236}">
                <a16:creationId xmlns:a16="http://schemas.microsoft.com/office/drawing/2014/main" xmlns="" id="{252FFFB8-C173-478F-BD0D-E5E16B40ACAC}"/>
              </a:ext>
            </a:extLst>
          </p:cNvPr>
          <p:cNvSpPr/>
          <p:nvPr/>
        </p:nvSpPr>
        <p:spPr>
          <a:xfrm>
            <a:off x="2300475" y="2514882"/>
            <a:ext cx="58242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1</a:t>
            </a:r>
            <a:endParaRPr lang="vi-VN" sz="2800" b="1" dirty="0">
              <a:solidFill>
                <a:srgbClr val="FF0000"/>
              </a:solidFill>
            </a:endParaRPr>
          </a:p>
        </p:txBody>
      </p:sp>
      <p:grpSp>
        <p:nvGrpSpPr>
          <p:cNvPr id="19" name="Group 18">
            <a:extLst>
              <a:ext uri="{FF2B5EF4-FFF2-40B4-BE49-F238E27FC236}">
                <a16:creationId xmlns:a16="http://schemas.microsoft.com/office/drawing/2014/main" xmlns="" id="{1AB61E9B-5311-40AF-B50E-2E9276CF8572}"/>
              </a:ext>
            </a:extLst>
          </p:cNvPr>
          <p:cNvGrpSpPr/>
          <p:nvPr/>
        </p:nvGrpSpPr>
        <p:grpSpPr>
          <a:xfrm>
            <a:off x="990190" y="3884915"/>
            <a:ext cx="2840570" cy="1527434"/>
            <a:chOff x="8067369" y="4708827"/>
            <a:chExt cx="2840570" cy="1527434"/>
          </a:xfrm>
        </p:grpSpPr>
        <p:sp>
          <p:nvSpPr>
            <p:cNvPr id="20" name="Rectangle 19">
              <a:extLst>
                <a:ext uri="{FF2B5EF4-FFF2-40B4-BE49-F238E27FC236}">
                  <a16:creationId xmlns:a16="http://schemas.microsoft.com/office/drawing/2014/main" xmlns="" id="{4F520027-E37E-4A75-BFCB-57B64A2C8E83}"/>
                </a:ext>
              </a:extLst>
            </p:cNvPr>
            <p:cNvSpPr/>
            <p:nvPr/>
          </p:nvSpPr>
          <p:spPr>
            <a:xfrm>
              <a:off x="8067369" y="4708827"/>
              <a:ext cx="2840570" cy="1527434"/>
            </a:xfrm>
            <a:prstGeom prst="rect">
              <a:avLst/>
            </a:prstGeom>
            <a:solidFill>
              <a:srgbClr val="FFFAC2"/>
            </a:solidFill>
            <a:ln>
              <a:solidFill>
                <a:srgbClr val="FDDEEB"/>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xmlns="" id="{4988F06D-899A-45CE-AF67-94804377547A}"/>
                </a:ext>
              </a:extLst>
            </p:cNvPr>
            <p:cNvSpPr txBox="1"/>
            <p:nvPr/>
          </p:nvSpPr>
          <p:spPr>
            <a:xfrm>
              <a:off x="8171713" y="4988491"/>
              <a:ext cx="2736225" cy="523220"/>
            </a:xfrm>
            <a:prstGeom prst="rect">
              <a:avLst/>
            </a:prstGeom>
            <a:noFill/>
          </p:spPr>
          <p:txBody>
            <a:bodyPr wrap="square" rtlCol="0">
              <a:spAutoFit/>
            </a:bodyPr>
            <a:lstStyle/>
            <a:p>
              <a:r>
                <a:rPr lang="vi-VN" sz="2800" dirty="0"/>
                <a:t>b)  5  :        =  1</a:t>
              </a:r>
            </a:p>
          </p:txBody>
        </p:sp>
        <p:sp>
          <p:nvSpPr>
            <p:cNvPr id="22" name="Rectangle: Rounded Corners 21">
              <a:extLst>
                <a:ext uri="{FF2B5EF4-FFF2-40B4-BE49-F238E27FC236}">
                  <a16:creationId xmlns:a16="http://schemas.microsoft.com/office/drawing/2014/main" xmlns="" id="{F0B65B4D-6243-41F3-89D4-C0134F3E5F82}"/>
                </a:ext>
              </a:extLst>
            </p:cNvPr>
            <p:cNvSpPr/>
            <p:nvPr/>
          </p:nvSpPr>
          <p:spPr>
            <a:xfrm>
              <a:off x="9379270" y="4980949"/>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3" name="TextBox 22">
              <a:extLst>
                <a:ext uri="{FF2B5EF4-FFF2-40B4-BE49-F238E27FC236}">
                  <a16:creationId xmlns:a16="http://schemas.microsoft.com/office/drawing/2014/main" xmlns="" id="{6444172B-7918-483A-802A-54C893E5955B}"/>
                </a:ext>
              </a:extLst>
            </p:cNvPr>
            <p:cNvSpPr txBox="1"/>
            <p:nvPr/>
          </p:nvSpPr>
          <p:spPr>
            <a:xfrm>
              <a:off x="8684368" y="5603937"/>
              <a:ext cx="2223570" cy="523220"/>
            </a:xfrm>
            <a:prstGeom prst="rect">
              <a:avLst/>
            </a:prstGeom>
            <a:noFill/>
          </p:spPr>
          <p:txBody>
            <a:bodyPr wrap="square" rtlCol="0">
              <a:spAutoFit/>
            </a:bodyPr>
            <a:lstStyle/>
            <a:p>
              <a:r>
                <a:rPr lang="vi-VN" sz="2800" dirty="0"/>
                <a:t>      :  2  =  1</a:t>
              </a:r>
            </a:p>
          </p:txBody>
        </p:sp>
        <p:sp>
          <p:nvSpPr>
            <p:cNvPr id="24" name="Rectangle: Rounded Corners 23">
              <a:extLst>
                <a:ext uri="{FF2B5EF4-FFF2-40B4-BE49-F238E27FC236}">
                  <a16:creationId xmlns:a16="http://schemas.microsoft.com/office/drawing/2014/main" xmlns="" id="{ACEBAE50-E898-46E3-B1B8-9AE643919037}"/>
                </a:ext>
              </a:extLst>
            </p:cNvPr>
            <p:cNvSpPr/>
            <p:nvPr/>
          </p:nvSpPr>
          <p:spPr>
            <a:xfrm>
              <a:off x="8625375" y="5552352"/>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grpSp>
      <p:sp>
        <p:nvSpPr>
          <p:cNvPr id="25" name="Rectangle: Rounded Corners 24">
            <a:extLst>
              <a:ext uri="{FF2B5EF4-FFF2-40B4-BE49-F238E27FC236}">
                <a16:creationId xmlns:a16="http://schemas.microsoft.com/office/drawing/2014/main" xmlns="" id="{821A8206-87BA-48CD-BA6C-9EB96E0508C4}"/>
              </a:ext>
            </a:extLst>
          </p:cNvPr>
          <p:cNvSpPr/>
          <p:nvPr/>
        </p:nvSpPr>
        <p:spPr>
          <a:xfrm>
            <a:off x="1548196" y="3072969"/>
            <a:ext cx="58242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5</a:t>
            </a:r>
            <a:endParaRPr lang="vi-VN" sz="2800" b="1" dirty="0">
              <a:solidFill>
                <a:srgbClr val="FF0000"/>
              </a:solidFill>
            </a:endParaRPr>
          </a:p>
        </p:txBody>
      </p:sp>
      <p:sp>
        <p:nvSpPr>
          <p:cNvPr id="26" name="Rectangle: Rounded Corners 25">
            <a:extLst>
              <a:ext uri="{FF2B5EF4-FFF2-40B4-BE49-F238E27FC236}">
                <a16:creationId xmlns:a16="http://schemas.microsoft.com/office/drawing/2014/main" xmlns="" id="{681B6B95-6A15-4488-9784-706A44B89551}"/>
              </a:ext>
            </a:extLst>
          </p:cNvPr>
          <p:cNvSpPr/>
          <p:nvPr/>
        </p:nvSpPr>
        <p:spPr>
          <a:xfrm>
            <a:off x="2300475" y="4166148"/>
            <a:ext cx="58242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a:t>
            </a:r>
          </a:p>
        </p:txBody>
      </p:sp>
      <p:sp>
        <p:nvSpPr>
          <p:cNvPr id="27" name="Rectangle: Rounded Corners 26">
            <a:extLst>
              <a:ext uri="{FF2B5EF4-FFF2-40B4-BE49-F238E27FC236}">
                <a16:creationId xmlns:a16="http://schemas.microsoft.com/office/drawing/2014/main" xmlns="" id="{2C4BB4F5-1230-416B-BFE2-4268A40E04DA}"/>
              </a:ext>
            </a:extLst>
          </p:cNvPr>
          <p:cNvSpPr/>
          <p:nvPr/>
        </p:nvSpPr>
        <p:spPr>
          <a:xfrm>
            <a:off x="1548196" y="4736935"/>
            <a:ext cx="58242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2</a:t>
            </a:r>
          </a:p>
        </p:txBody>
      </p:sp>
      <p:cxnSp>
        <p:nvCxnSpPr>
          <p:cNvPr id="29" name="Straight Connector 28">
            <a:extLst>
              <a:ext uri="{FF2B5EF4-FFF2-40B4-BE49-F238E27FC236}">
                <a16:creationId xmlns:a16="http://schemas.microsoft.com/office/drawing/2014/main" xmlns="" id="{05F27989-29D7-467A-A62B-47EB982A864D}"/>
              </a:ext>
            </a:extLst>
          </p:cNvPr>
          <p:cNvCxnSpPr/>
          <p:nvPr/>
        </p:nvCxnSpPr>
        <p:spPr>
          <a:xfrm>
            <a:off x="4149969" y="548640"/>
            <a:ext cx="0" cy="54723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59F6A314-6F20-4788-9346-F2951DF10444}"/>
              </a:ext>
            </a:extLst>
          </p:cNvPr>
          <p:cNvSpPr/>
          <p:nvPr/>
        </p:nvSpPr>
        <p:spPr>
          <a:xfrm>
            <a:off x="4469178" y="517438"/>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32" name="Group 31">
            <a:extLst>
              <a:ext uri="{FF2B5EF4-FFF2-40B4-BE49-F238E27FC236}">
                <a16:creationId xmlns:a16="http://schemas.microsoft.com/office/drawing/2014/main" xmlns="" id="{40296C94-1779-453D-BE07-7C47BFBDC79A}"/>
              </a:ext>
            </a:extLst>
          </p:cNvPr>
          <p:cNvGrpSpPr/>
          <p:nvPr/>
        </p:nvGrpSpPr>
        <p:grpSpPr>
          <a:xfrm>
            <a:off x="5086985" y="537402"/>
            <a:ext cx="1116312" cy="472051"/>
            <a:chOff x="1870518" y="1440653"/>
            <a:chExt cx="1116312" cy="461666"/>
          </a:xfrm>
        </p:grpSpPr>
        <p:grpSp>
          <p:nvGrpSpPr>
            <p:cNvPr id="33" name="Group 32">
              <a:extLst>
                <a:ext uri="{FF2B5EF4-FFF2-40B4-BE49-F238E27FC236}">
                  <a16:creationId xmlns:a16="http://schemas.microsoft.com/office/drawing/2014/main" xmlns="" id="{3A956855-4F0E-4D81-8A47-469A4AA6717E}"/>
                </a:ext>
              </a:extLst>
            </p:cNvPr>
            <p:cNvGrpSpPr/>
            <p:nvPr/>
          </p:nvGrpSpPr>
          <p:grpSpPr>
            <a:xfrm>
              <a:off x="1870518" y="1440654"/>
              <a:ext cx="758382" cy="461665"/>
              <a:chOff x="1870518" y="1440654"/>
              <a:chExt cx="758382" cy="461665"/>
            </a:xfrm>
          </p:grpSpPr>
          <p:sp>
            <p:nvSpPr>
              <p:cNvPr id="35" name="Rectangle: Rounded Corners 34">
                <a:extLst>
                  <a:ext uri="{FF2B5EF4-FFF2-40B4-BE49-F238E27FC236}">
                    <a16:creationId xmlns:a16="http://schemas.microsoft.com/office/drawing/2014/main" xmlns="" id="{A6BCBA37-B3BB-4E43-9C82-3FB104BE593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6" name="TextBox 35">
                <a:extLst>
                  <a:ext uri="{FF2B5EF4-FFF2-40B4-BE49-F238E27FC236}">
                    <a16:creationId xmlns:a16="http://schemas.microsoft.com/office/drawing/2014/main" xmlns="" id="{FC17FDFD-0F4A-4047-967D-C73DACC0BC40}"/>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34" name="TextBox 33">
              <a:extLst>
                <a:ext uri="{FF2B5EF4-FFF2-40B4-BE49-F238E27FC236}">
                  <a16:creationId xmlns:a16="http://schemas.microsoft.com/office/drawing/2014/main" xmlns="" id="{B9D1B0F4-1C3A-419F-AF12-6530400E2CC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40" name="Group 39">
            <a:extLst>
              <a:ext uri="{FF2B5EF4-FFF2-40B4-BE49-F238E27FC236}">
                <a16:creationId xmlns:a16="http://schemas.microsoft.com/office/drawing/2014/main" xmlns="" id="{43130982-D363-43FE-849C-A323313BEC3D}"/>
              </a:ext>
            </a:extLst>
          </p:cNvPr>
          <p:cNvGrpSpPr/>
          <p:nvPr/>
        </p:nvGrpSpPr>
        <p:grpSpPr>
          <a:xfrm>
            <a:off x="4469177" y="1042421"/>
            <a:ext cx="6763211" cy="2647471"/>
            <a:chOff x="4469177" y="1042421"/>
            <a:chExt cx="6763211" cy="2647471"/>
          </a:xfrm>
        </p:grpSpPr>
        <p:pic>
          <p:nvPicPr>
            <p:cNvPr id="30" name="Picture 29">
              <a:extLst>
                <a:ext uri="{FF2B5EF4-FFF2-40B4-BE49-F238E27FC236}">
                  <a16:creationId xmlns:a16="http://schemas.microsoft.com/office/drawing/2014/main" xmlns="" id="{2D84EA61-7A2E-4978-A62C-169FFC1CEB30}"/>
                </a:ext>
              </a:extLst>
            </p:cNvPr>
            <p:cNvPicPr>
              <a:picLocks noChangeAspect="1"/>
            </p:cNvPicPr>
            <p:nvPr/>
          </p:nvPicPr>
          <p:blipFill>
            <a:blip r:embed="rId5" cstate="print">
              <a:extLst>
                <a:ext uri="{BEBA8EAE-BF5A-486C-A8C5-ECC9F3942E4B}">
                  <a14:imgProps xmlns:a14="http://schemas.microsoft.com/office/drawing/2010/main" xmlns="">
                    <a14:imgLayer r:embed="rId6">
                      <a14:imgEffect>
                        <a14:sharpenSoften amount="50000"/>
                      </a14:imgEffect>
                      <a14:imgEffect>
                        <a14:saturation sat="200000"/>
                      </a14:imgEffect>
                    </a14:imgLayer>
                  </a14:imgProps>
                </a:ext>
              </a:extLst>
            </a:blip>
            <a:stretch>
              <a:fillRect/>
            </a:stretch>
          </p:blipFill>
          <p:spPr>
            <a:xfrm>
              <a:off x="5332003" y="1042421"/>
              <a:ext cx="5900385" cy="1444273"/>
            </a:xfrm>
            <a:prstGeom prst="rect">
              <a:avLst/>
            </a:prstGeom>
          </p:spPr>
        </p:pic>
        <p:sp>
          <p:nvSpPr>
            <p:cNvPr id="37" name="TextBox 36">
              <a:extLst>
                <a:ext uri="{FF2B5EF4-FFF2-40B4-BE49-F238E27FC236}">
                  <a16:creationId xmlns:a16="http://schemas.microsoft.com/office/drawing/2014/main" xmlns="" id="{486DC51D-AE83-4CC4-A542-2C6E06231722}"/>
                </a:ext>
              </a:extLst>
            </p:cNvPr>
            <p:cNvSpPr txBox="1"/>
            <p:nvPr/>
          </p:nvSpPr>
          <p:spPr>
            <a:xfrm>
              <a:off x="4469178" y="1502947"/>
              <a:ext cx="505267" cy="523220"/>
            </a:xfrm>
            <a:prstGeom prst="rect">
              <a:avLst/>
            </a:prstGeom>
            <a:noFill/>
          </p:spPr>
          <p:txBody>
            <a:bodyPr wrap="none" rtlCol="0">
              <a:spAutoFit/>
            </a:bodyPr>
            <a:lstStyle/>
            <a:p>
              <a:r>
                <a:rPr lang="en-US" sz="2800" dirty="0"/>
                <a:t>a)</a:t>
              </a:r>
              <a:endParaRPr lang="vi-VN" sz="2800" dirty="0"/>
            </a:p>
          </p:txBody>
        </p:sp>
        <p:sp>
          <p:nvSpPr>
            <p:cNvPr id="38" name="TextBox 37">
              <a:extLst>
                <a:ext uri="{FF2B5EF4-FFF2-40B4-BE49-F238E27FC236}">
                  <a16:creationId xmlns:a16="http://schemas.microsoft.com/office/drawing/2014/main" xmlns="" id="{0972B62D-162D-4BB6-8B4F-DF40D5E1081D}"/>
                </a:ext>
              </a:extLst>
            </p:cNvPr>
            <p:cNvSpPr txBox="1"/>
            <p:nvPr/>
          </p:nvSpPr>
          <p:spPr>
            <a:xfrm>
              <a:off x="4469177" y="2822504"/>
              <a:ext cx="505267" cy="523220"/>
            </a:xfrm>
            <a:prstGeom prst="rect">
              <a:avLst/>
            </a:prstGeom>
            <a:noFill/>
          </p:spPr>
          <p:txBody>
            <a:bodyPr wrap="square" rtlCol="0">
              <a:spAutoFit/>
            </a:bodyPr>
            <a:lstStyle/>
            <a:p>
              <a:r>
                <a:rPr lang="en-US" sz="2800" dirty="0"/>
                <a:t>b)</a:t>
              </a:r>
              <a:endParaRPr lang="vi-VN" sz="2800" dirty="0"/>
            </a:p>
          </p:txBody>
        </p:sp>
        <p:pic>
          <p:nvPicPr>
            <p:cNvPr id="39" name="Picture 38">
              <a:extLst>
                <a:ext uri="{FF2B5EF4-FFF2-40B4-BE49-F238E27FC236}">
                  <a16:creationId xmlns:a16="http://schemas.microsoft.com/office/drawing/2014/main" xmlns="" id="{E1ABB299-F151-4421-812F-693A41744BAA}"/>
                </a:ext>
              </a:extLst>
            </p:cNvPr>
            <p:cNvPicPr>
              <a:picLocks noChangeAspect="1"/>
            </p:cNvPicPr>
            <p:nvPr/>
          </p:nvPicPr>
          <p:blipFill>
            <a:blip r:embed="rId7" cstate="print">
              <a:extLst>
                <a:ext uri="{BEBA8EAE-BF5A-486C-A8C5-ECC9F3942E4B}">
                  <a14:imgProps xmlns:a14="http://schemas.microsoft.com/office/drawing/2010/main" xmlns="">
                    <a14:imgLayer r:embed="rId8">
                      <a14:imgEffect>
                        <a14:sharpenSoften amount="50000"/>
                      </a14:imgEffect>
                      <a14:imgEffect>
                        <a14:saturation sat="200000"/>
                      </a14:imgEffect>
                    </a14:imgLayer>
                  </a14:imgProps>
                </a:ext>
              </a:extLst>
            </a:blip>
            <a:stretch>
              <a:fillRect/>
            </a:stretch>
          </p:blipFill>
          <p:spPr>
            <a:xfrm>
              <a:off x="5316614" y="2296430"/>
              <a:ext cx="5903106" cy="1393462"/>
            </a:xfrm>
            <a:prstGeom prst="rect">
              <a:avLst/>
            </a:prstGeom>
          </p:spPr>
        </p:pic>
      </p:grpSp>
      <p:sp>
        <p:nvSpPr>
          <p:cNvPr id="41" name="TextBox 40">
            <a:extLst>
              <a:ext uri="{FF2B5EF4-FFF2-40B4-BE49-F238E27FC236}">
                <a16:creationId xmlns:a16="http://schemas.microsoft.com/office/drawing/2014/main" xmlns="" id="{8AB517EF-903E-416B-9E09-54EE3CF9F839}"/>
              </a:ext>
            </a:extLst>
          </p:cNvPr>
          <p:cNvSpPr txBox="1"/>
          <p:nvPr/>
        </p:nvSpPr>
        <p:spPr>
          <a:xfrm>
            <a:off x="7235759" y="1184388"/>
            <a:ext cx="385041"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2</a:t>
            </a:r>
          </a:p>
        </p:txBody>
      </p:sp>
      <p:sp>
        <p:nvSpPr>
          <p:cNvPr id="42" name="TextBox 41">
            <a:extLst>
              <a:ext uri="{FF2B5EF4-FFF2-40B4-BE49-F238E27FC236}">
                <a16:creationId xmlns:a16="http://schemas.microsoft.com/office/drawing/2014/main" xmlns="" id="{773DA236-06FB-4027-98EA-CA5D563EBB64}"/>
              </a:ext>
            </a:extLst>
          </p:cNvPr>
          <p:cNvSpPr txBox="1"/>
          <p:nvPr/>
        </p:nvSpPr>
        <p:spPr>
          <a:xfrm>
            <a:off x="8814695" y="1761511"/>
            <a:ext cx="385041"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2</a:t>
            </a:r>
          </a:p>
        </p:txBody>
      </p:sp>
      <p:sp>
        <p:nvSpPr>
          <p:cNvPr id="43" name="TextBox 42">
            <a:extLst>
              <a:ext uri="{FF2B5EF4-FFF2-40B4-BE49-F238E27FC236}">
                <a16:creationId xmlns:a16="http://schemas.microsoft.com/office/drawing/2014/main" xmlns="" id="{B65CABD4-7207-41A6-A1CE-F536976BF3D6}"/>
              </a:ext>
            </a:extLst>
          </p:cNvPr>
          <p:cNvSpPr txBox="1"/>
          <p:nvPr/>
        </p:nvSpPr>
        <p:spPr>
          <a:xfrm>
            <a:off x="10421325" y="1304931"/>
            <a:ext cx="585417" cy="523220"/>
          </a:xfrm>
          <a:prstGeom prst="rect">
            <a:avLst/>
          </a:prstGeom>
          <a:solidFill>
            <a:schemeClr val="bg1"/>
          </a:solidFill>
          <a:effectLst>
            <a:softEdge rad="63500"/>
          </a:effectLst>
        </p:spPr>
        <p:txBody>
          <a:bodyPr wrap="none" rtlCol="0">
            <a:spAutoFit/>
          </a:bodyPr>
          <a:lstStyle/>
          <a:p>
            <a:pPr algn="ctr"/>
            <a:r>
              <a:rPr lang="vi-VN" sz="2800" b="1">
                <a:solidFill>
                  <a:srgbClr val="FF0000"/>
                </a:solidFill>
              </a:rPr>
              <a:t>12</a:t>
            </a:r>
            <a:endParaRPr lang="vi-VN" sz="2800" b="1" dirty="0">
              <a:solidFill>
                <a:srgbClr val="FF0000"/>
              </a:solidFill>
            </a:endParaRPr>
          </a:p>
        </p:txBody>
      </p:sp>
      <p:sp>
        <p:nvSpPr>
          <p:cNvPr id="44" name="TextBox 43">
            <a:extLst>
              <a:ext uri="{FF2B5EF4-FFF2-40B4-BE49-F238E27FC236}">
                <a16:creationId xmlns:a16="http://schemas.microsoft.com/office/drawing/2014/main" xmlns="" id="{81DD75D6-5427-4D98-A48E-C643DB7D5560}"/>
              </a:ext>
            </a:extLst>
          </p:cNvPr>
          <p:cNvSpPr txBox="1"/>
          <p:nvPr/>
        </p:nvSpPr>
        <p:spPr>
          <a:xfrm>
            <a:off x="7149638" y="2337714"/>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45" name="TextBox 44">
            <a:extLst>
              <a:ext uri="{FF2B5EF4-FFF2-40B4-BE49-F238E27FC236}">
                <a16:creationId xmlns:a16="http://schemas.microsoft.com/office/drawing/2014/main" xmlns="" id="{7CB7E99A-1732-49D6-88EE-F9C761FFDB5F}"/>
              </a:ext>
            </a:extLst>
          </p:cNvPr>
          <p:cNvSpPr txBox="1"/>
          <p:nvPr/>
        </p:nvSpPr>
        <p:spPr>
          <a:xfrm>
            <a:off x="8784846" y="2911441"/>
            <a:ext cx="385042" cy="523220"/>
          </a:xfrm>
          <a:prstGeom prst="rect">
            <a:avLst/>
          </a:prstGeom>
          <a:solidFill>
            <a:schemeClr val="bg1"/>
          </a:solidFill>
          <a:effectLst>
            <a:softEdge rad="63500"/>
          </a:effectLst>
        </p:spPr>
        <p:txBody>
          <a:bodyPr wrap="none" rtlCol="0">
            <a:spAutoFit/>
          </a:bodyPr>
          <a:lstStyle/>
          <a:p>
            <a:pPr algn="ctr"/>
            <a:r>
              <a:rPr lang="vi-VN" sz="2800" b="1">
                <a:solidFill>
                  <a:srgbClr val="FF0000"/>
                </a:solidFill>
              </a:rPr>
              <a:t>5</a:t>
            </a:r>
            <a:endParaRPr lang="vi-VN" sz="2800" b="1" dirty="0">
              <a:solidFill>
                <a:srgbClr val="FF0000"/>
              </a:solidFill>
            </a:endParaRPr>
          </a:p>
        </p:txBody>
      </p:sp>
      <p:sp>
        <p:nvSpPr>
          <p:cNvPr id="46" name="TextBox 45">
            <a:extLst>
              <a:ext uri="{FF2B5EF4-FFF2-40B4-BE49-F238E27FC236}">
                <a16:creationId xmlns:a16="http://schemas.microsoft.com/office/drawing/2014/main" xmlns="" id="{A71CE10A-1ADE-41D4-8DB6-3CC2B833F6E9}"/>
              </a:ext>
            </a:extLst>
          </p:cNvPr>
          <p:cNvSpPr txBox="1"/>
          <p:nvPr/>
        </p:nvSpPr>
        <p:spPr>
          <a:xfrm>
            <a:off x="10363341" y="2453507"/>
            <a:ext cx="585418" cy="523220"/>
          </a:xfrm>
          <a:prstGeom prst="rect">
            <a:avLst/>
          </a:prstGeom>
          <a:solidFill>
            <a:schemeClr val="bg1"/>
          </a:solidFill>
          <a:effectLst>
            <a:softEdge rad="63500"/>
          </a:effectLst>
        </p:spPr>
        <p:txBody>
          <a:bodyPr wrap="none" rtlCol="0">
            <a:spAutoFit/>
          </a:bodyPr>
          <a:lstStyle/>
          <a:p>
            <a:pPr algn="ctr"/>
            <a:r>
              <a:rPr lang="vi-VN" sz="2800" b="1">
                <a:solidFill>
                  <a:srgbClr val="FF0000"/>
                </a:solidFill>
              </a:rPr>
              <a:t>20</a:t>
            </a:r>
            <a:endParaRPr lang="vi-VN" sz="2800" b="1" dirty="0">
              <a:solidFill>
                <a:srgbClr val="FF0000"/>
              </a:solidFill>
            </a:endParaRPr>
          </a:p>
        </p:txBody>
      </p:sp>
      <p:sp>
        <p:nvSpPr>
          <p:cNvPr id="47" name="Oval 46">
            <a:extLst>
              <a:ext uri="{FF2B5EF4-FFF2-40B4-BE49-F238E27FC236}">
                <a16:creationId xmlns:a16="http://schemas.microsoft.com/office/drawing/2014/main" xmlns="" id="{AA0D5E61-E4AB-430E-81AF-8D7D86BCA88D}"/>
              </a:ext>
            </a:extLst>
          </p:cNvPr>
          <p:cNvSpPr/>
          <p:nvPr/>
        </p:nvSpPr>
        <p:spPr>
          <a:xfrm>
            <a:off x="4469177" y="3788322"/>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grpSp>
        <p:nvGrpSpPr>
          <p:cNvPr id="48" name="Group 47">
            <a:extLst>
              <a:ext uri="{FF2B5EF4-FFF2-40B4-BE49-F238E27FC236}">
                <a16:creationId xmlns:a16="http://schemas.microsoft.com/office/drawing/2014/main" xmlns="" id="{A0E6822E-3392-42EF-BD75-30BBD41E26D5}"/>
              </a:ext>
            </a:extLst>
          </p:cNvPr>
          <p:cNvGrpSpPr/>
          <p:nvPr/>
        </p:nvGrpSpPr>
        <p:grpSpPr>
          <a:xfrm>
            <a:off x="5086983" y="3780150"/>
            <a:ext cx="1488510" cy="489799"/>
            <a:chOff x="1870517" y="1413138"/>
            <a:chExt cx="1488510" cy="479024"/>
          </a:xfrm>
        </p:grpSpPr>
        <p:grpSp>
          <p:nvGrpSpPr>
            <p:cNvPr id="49" name="Group 48">
              <a:extLst>
                <a:ext uri="{FF2B5EF4-FFF2-40B4-BE49-F238E27FC236}">
                  <a16:creationId xmlns:a16="http://schemas.microsoft.com/office/drawing/2014/main" xmlns="" id="{6C4C22A1-7DC8-45A9-A801-2129504DAC7E}"/>
                </a:ext>
              </a:extLst>
            </p:cNvPr>
            <p:cNvGrpSpPr/>
            <p:nvPr/>
          </p:nvGrpSpPr>
          <p:grpSpPr>
            <a:xfrm>
              <a:off x="1870517" y="1413138"/>
              <a:ext cx="1488510" cy="451508"/>
              <a:chOff x="1870517" y="1413138"/>
              <a:chExt cx="1488510" cy="451508"/>
            </a:xfrm>
          </p:grpSpPr>
          <p:sp>
            <p:nvSpPr>
              <p:cNvPr id="51" name="Rectangle: Rounded Corners 50">
                <a:extLst>
                  <a:ext uri="{FF2B5EF4-FFF2-40B4-BE49-F238E27FC236}">
                    <a16:creationId xmlns:a16="http://schemas.microsoft.com/office/drawing/2014/main" xmlns="" id="{073B6A1D-179B-41D1-AF16-E9C211718744}"/>
                  </a:ext>
                </a:extLst>
              </p:cNvPr>
              <p:cNvSpPr/>
              <p:nvPr/>
            </p:nvSpPr>
            <p:spPr>
              <a:xfrm>
                <a:off x="1870517" y="1440654"/>
                <a:ext cx="1116313"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2" name="TextBox 51">
                <a:extLst>
                  <a:ext uri="{FF2B5EF4-FFF2-40B4-BE49-F238E27FC236}">
                    <a16:creationId xmlns:a16="http://schemas.microsoft.com/office/drawing/2014/main" xmlns="" id="{3B3A5D64-5866-4CAC-9BAD-9EB5696B71E0}"/>
                  </a:ext>
                </a:extLst>
              </p:cNvPr>
              <p:cNvSpPr txBox="1"/>
              <p:nvPr/>
            </p:nvSpPr>
            <p:spPr>
              <a:xfrm>
                <a:off x="1940886" y="1413138"/>
                <a:ext cx="1418141" cy="451508"/>
              </a:xfrm>
              <a:prstGeom prst="rect">
                <a:avLst/>
              </a:prstGeom>
              <a:noFill/>
            </p:spPr>
            <p:txBody>
              <a:bodyPr wrap="square" rtlCol="0">
                <a:spAutoFit/>
              </a:bodyPr>
              <a:lstStyle/>
              <a:p>
                <a:r>
                  <a:rPr lang="vi-VN" sz="2400" dirty="0"/>
                  <a:t>&gt;; &lt;; =</a:t>
                </a:r>
              </a:p>
            </p:txBody>
          </p:sp>
        </p:grpSp>
        <p:sp>
          <p:nvSpPr>
            <p:cNvPr id="50" name="TextBox 49">
              <a:extLst>
                <a:ext uri="{FF2B5EF4-FFF2-40B4-BE49-F238E27FC236}">
                  <a16:creationId xmlns:a16="http://schemas.microsoft.com/office/drawing/2014/main" xmlns="" id="{40592477-3271-4F0F-A2D9-28DE5FF61422}"/>
                </a:ext>
              </a:extLst>
            </p:cNvPr>
            <p:cNvSpPr txBox="1"/>
            <p:nvPr/>
          </p:nvSpPr>
          <p:spPr>
            <a:xfrm>
              <a:off x="2630642" y="1440653"/>
              <a:ext cx="696024" cy="451509"/>
            </a:xfrm>
            <a:prstGeom prst="rect">
              <a:avLst/>
            </a:prstGeom>
            <a:noFill/>
          </p:spPr>
          <p:txBody>
            <a:bodyPr wrap="none" rtlCol="0">
              <a:spAutoFit/>
            </a:bodyPr>
            <a:lstStyle/>
            <a:p>
              <a:r>
                <a:rPr lang="vi-VN" sz="2400" dirty="0"/>
                <a:t>    ?</a:t>
              </a:r>
            </a:p>
          </p:txBody>
        </p:sp>
      </p:grpSp>
      <p:grpSp>
        <p:nvGrpSpPr>
          <p:cNvPr id="55" name="Group 54">
            <a:extLst>
              <a:ext uri="{FF2B5EF4-FFF2-40B4-BE49-F238E27FC236}">
                <a16:creationId xmlns:a16="http://schemas.microsoft.com/office/drawing/2014/main" xmlns="" id="{2364F102-99A3-4C22-839C-04C625327F58}"/>
              </a:ext>
            </a:extLst>
          </p:cNvPr>
          <p:cNvGrpSpPr/>
          <p:nvPr/>
        </p:nvGrpSpPr>
        <p:grpSpPr>
          <a:xfrm>
            <a:off x="4398873" y="4363090"/>
            <a:ext cx="2840570" cy="1821810"/>
            <a:chOff x="8067369" y="4708827"/>
            <a:chExt cx="2840570" cy="1821810"/>
          </a:xfrm>
        </p:grpSpPr>
        <p:sp>
          <p:nvSpPr>
            <p:cNvPr id="56" name="Rectangle 55">
              <a:extLst>
                <a:ext uri="{FF2B5EF4-FFF2-40B4-BE49-F238E27FC236}">
                  <a16:creationId xmlns:a16="http://schemas.microsoft.com/office/drawing/2014/main" xmlns="" id="{8704A087-FC12-4112-8318-0048A24DA023}"/>
                </a:ext>
              </a:extLst>
            </p:cNvPr>
            <p:cNvSpPr/>
            <p:nvPr/>
          </p:nvSpPr>
          <p:spPr>
            <a:xfrm>
              <a:off x="8067369" y="4708827"/>
              <a:ext cx="2840570" cy="1821810"/>
            </a:xfrm>
            <a:prstGeom prst="rect">
              <a:avLst/>
            </a:prstGeom>
            <a:solidFill>
              <a:schemeClr val="accent5">
                <a:lumMod val="20000"/>
                <a:lumOff val="80000"/>
              </a:schemeClr>
            </a:solidFill>
            <a:ln>
              <a:solidFill>
                <a:srgbClr val="FDDEEB"/>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a:p>
          </p:txBody>
        </p:sp>
        <mc:AlternateContent xmlns:mc="http://schemas.openxmlformats.org/markup-compatibility/2006">
          <mc:Choice xmlns:a14="http://schemas.microsoft.com/office/drawing/2010/main" xmlns="" Requires="a14">
            <p:sp>
              <p:nvSpPr>
                <p:cNvPr id="57" name="TextBox 56">
                  <a:extLst>
                    <a:ext uri="{FF2B5EF4-FFF2-40B4-BE49-F238E27FC236}">
                      <a16:creationId xmlns:a16="http://schemas.microsoft.com/office/drawing/2014/main" id="{BC2482CD-47D7-4D27-B036-D31AF21ED03C}"/>
                    </a:ext>
                  </a:extLst>
                </p:cNvPr>
                <p:cNvSpPr txBox="1"/>
                <p:nvPr/>
              </p:nvSpPr>
              <p:spPr>
                <a:xfrm>
                  <a:off x="8171713" y="4988491"/>
                  <a:ext cx="2705359" cy="523220"/>
                </a:xfrm>
                <a:prstGeom prst="rect">
                  <a:avLst/>
                </a:prstGeom>
                <a:noFill/>
              </p:spPr>
              <p:txBody>
                <a:bodyPr wrap="square" rtlCol="0">
                  <a:spAutoFit/>
                </a:bodyPr>
                <a:lstStyle/>
                <a:p>
                  <a:r>
                    <a:rPr lang="vi-VN" sz="2800" dirty="0"/>
                    <a:t>a)  2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3        4</a:t>
                  </a:r>
                </a:p>
              </p:txBody>
            </p:sp>
          </mc:Choice>
          <mc:Fallback>
            <p:sp>
              <p:nvSpPr>
                <p:cNvPr id="57" name="TextBox 56">
                  <a:extLst>
                    <a:ext uri="{FF2B5EF4-FFF2-40B4-BE49-F238E27FC236}">
                      <a16:creationId xmlns:a16="http://schemas.microsoft.com/office/drawing/2014/main" xmlns="" xmlns:a14="http://schemas.microsoft.com/office/drawing/2010/main" id="{BC2482CD-47D7-4D27-B036-D31AF21ED03C}"/>
                    </a:ext>
                  </a:extLst>
                </p:cNvPr>
                <p:cNvSpPr txBox="1">
                  <a:spLocks noRot="1" noChangeAspect="1" noMove="1" noResize="1" noEditPoints="1" noAdjustHandles="1" noChangeArrowheads="1" noChangeShapeType="1" noTextEdit="1"/>
                </p:cNvSpPr>
                <p:nvPr/>
              </p:nvSpPr>
              <p:spPr>
                <a:xfrm>
                  <a:off x="8171713" y="4988491"/>
                  <a:ext cx="2705359" cy="523220"/>
                </a:xfrm>
                <a:prstGeom prst="rect">
                  <a:avLst/>
                </a:prstGeom>
                <a:blipFill>
                  <a:blip r:embed="rId9" cstate="print"/>
                  <a:stretch>
                    <a:fillRect l="-4730" t="-12941" b="-32941"/>
                  </a:stretch>
                </a:blipFill>
              </p:spPr>
              <p:txBody>
                <a:bodyPr/>
                <a:lstStyle/>
                <a:p>
                  <a:r>
                    <a:rPr lang="vi-VN">
                      <a:noFill/>
                    </a:rPr>
                    <a:t> </a:t>
                  </a:r>
                </a:p>
              </p:txBody>
            </p:sp>
          </mc:Fallback>
        </mc:AlternateContent>
        <p:sp>
          <p:nvSpPr>
            <p:cNvPr id="58" name="Rectangle: Rounded Corners 57">
              <a:extLst>
                <a:ext uri="{FF2B5EF4-FFF2-40B4-BE49-F238E27FC236}">
                  <a16:creationId xmlns:a16="http://schemas.microsoft.com/office/drawing/2014/main" xmlns="" id="{B7969809-8BF5-4708-B8FE-E7397037AE5F}"/>
                </a:ext>
              </a:extLst>
            </p:cNvPr>
            <p:cNvSpPr/>
            <p:nvPr/>
          </p:nvSpPr>
          <p:spPr>
            <a:xfrm>
              <a:off x="9726557" y="4879387"/>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mc:AlternateContent xmlns:mc="http://schemas.openxmlformats.org/markup-compatibility/2006">
          <mc:Choice xmlns:a14="http://schemas.microsoft.com/office/drawing/2010/main" xmlns="" Requires="a14">
            <p:sp>
              <p:nvSpPr>
                <p:cNvPr id="59" name="TextBox 58">
                  <a:extLst>
                    <a:ext uri="{FF2B5EF4-FFF2-40B4-BE49-F238E27FC236}">
                      <a16:creationId xmlns:a16="http://schemas.microsoft.com/office/drawing/2014/main" id="{E9937E3E-4796-4D3A-8F96-5871182E7C4A}"/>
                    </a:ext>
                  </a:extLst>
                </p:cNvPr>
                <p:cNvSpPr txBox="1"/>
                <p:nvPr/>
              </p:nvSpPr>
              <p:spPr>
                <a:xfrm>
                  <a:off x="8653502" y="5738956"/>
                  <a:ext cx="2223570" cy="523220"/>
                </a:xfrm>
                <a:prstGeom prst="rect">
                  <a:avLst/>
                </a:prstGeom>
                <a:noFill/>
              </p:spPr>
              <p:txBody>
                <a:bodyPr wrap="square" rtlCol="0">
                  <a:spAutoFit/>
                </a:bodyPr>
                <a:lstStyle/>
                <a:p>
                  <a:r>
                    <a:rPr lang="vi-VN" sz="2800" dirty="0"/>
                    <a:t>5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6        30</a:t>
                  </a:r>
                </a:p>
              </p:txBody>
            </p:sp>
          </mc:Choice>
          <mc:Fallback>
            <p:sp>
              <p:nvSpPr>
                <p:cNvPr id="59" name="TextBox 58">
                  <a:extLst>
                    <a:ext uri="{FF2B5EF4-FFF2-40B4-BE49-F238E27FC236}">
                      <a16:creationId xmlns:a16="http://schemas.microsoft.com/office/drawing/2014/main" xmlns="" xmlns:a14="http://schemas.microsoft.com/office/drawing/2010/main" id="{E9937E3E-4796-4D3A-8F96-5871182E7C4A}"/>
                    </a:ext>
                  </a:extLst>
                </p:cNvPr>
                <p:cNvSpPr txBox="1">
                  <a:spLocks noRot="1" noChangeAspect="1" noMove="1" noResize="1" noEditPoints="1" noAdjustHandles="1" noChangeArrowheads="1" noChangeShapeType="1" noTextEdit="1"/>
                </p:cNvSpPr>
                <p:nvPr/>
              </p:nvSpPr>
              <p:spPr>
                <a:xfrm>
                  <a:off x="8653502" y="5738956"/>
                  <a:ext cx="2223570" cy="523220"/>
                </a:xfrm>
                <a:prstGeom prst="rect">
                  <a:avLst/>
                </a:prstGeom>
                <a:blipFill>
                  <a:blip r:embed="rId10" cstate="print"/>
                  <a:stretch>
                    <a:fillRect l="-5753" t="-12791" r="-4932" b="-31395"/>
                  </a:stretch>
                </a:blipFill>
              </p:spPr>
              <p:txBody>
                <a:bodyPr/>
                <a:lstStyle/>
                <a:p>
                  <a:r>
                    <a:rPr lang="vi-VN">
                      <a:noFill/>
                    </a:rPr>
                    <a:t> </a:t>
                  </a:r>
                </a:p>
              </p:txBody>
            </p:sp>
          </mc:Fallback>
        </mc:AlternateContent>
        <p:sp>
          <p:nvSpPr>
            <p:cNvPr id="60" name="Rectangle: Rounded Corners 59">
              <a:extLst>
                <a:ext uri="{FF2B5EF4-FFF2-40B4-BE49-F238E27FC236}">
                  <a16:creationId xmlns:a16="http://schemas.microsoft.com/office/drawing/2014/main" xmlns="" id="{273E5762-4C3B-4273-820A-5FE972E3A253}"/>
                </a:ext>
              </a:extLst>
            </p:cNvPr>
            <p:cNvSpPr/>
            <p:nvPr/>
          </p:nvSpPr>
          <p:spPr>
            <a:xfrm>
              <a:off x="9726557" y="5675766"/>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grpSp>
      <p:sp>
        <p:nvSpPr>
          <p:cNvPr id="61" name="Rectangle: Rounded Corners 60">
            <a:extLst>
              <a:ext uri="{FF2B5EF4-FFF2-40B4-BE49-F238E27FC236}">
                <a16:creationId xmlns:a16="http://schemas.microsoft.com/office/drawing/2014/main" xmlns="" id="{0F29282B-423D-4968-91D3-D7E7C336870B}"/>
              </a:ext>
            </a:extLst>
          </p:cNvPr>
          <p:cNvSpPr/>
          <p:nvPr/>
        </p:nvSpPr>
        <p:spPr>
          <a:xfrm>
            <a:off x="6058828" y="4535992"/>
            <a:ext cx="58242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&gt;</a:t>
            </a:r>
          </a:p>
        </p:txBody>
      </p:sp>
      <p:grpSp>
        <p:nvGrpSpPr>
          <p:cNvPr id="62" name="Group 61">
            <a:extLst>
              <a:ext uri="{FF2B5EF4-FFF2-40B4-BE49-F238E27FC236}">
                <a16:creationId xmlns:a16="http://schemas.microsoft.com/office/drawing/2014/main" xmlns="" id="{5702C990-DCE7-4F6B-876E-F01F82669FCD}"/>
              </a:ext>
            </a:extLst>
          </p:cNvPr>
          <p:cNvGrpSpPr/>
          <p:nvPr/>
        </p:nvGrpSpPr>
        <p:grpSpPr>
          <a:xfrm>
            <a:off x="7508482" y="4363090"/>
            <a:ext cx="3529334" cy="1807098"/>
            <a:chOff x="8067369" y="4708827"/>
            <a:chExt cx="3529334" cy="1807098"/>
          </a:xfrm>
        </p:grpSpPr>
        <p:sp>
          <p:nvSpPr>
            <p:cNvPr id="63" name="Rectangle 62">
              <a:extLst>
                <a:ext uri="{FF2B5EF4-FFF2-40B4-BE49-F238E27FC236}">
                  <a16:creationId xmlns:a16="http://schemas.microsoft.com/office/drawing/2014/main" xmlns="" id="{60C5BC04-A5E2-41E6-A301-B06309F18B32}"/>
                </a:ext>
              </a:extLst>
            </p:cNvPr>
            <p:cNvSpPr/>
            <p:nvPr/>
          </p:nvSpPr>
          <p:spPr>
            <a:xfrm>
              <a:off x="8067369" y="4708827"/>
              <a:ext cx="3393916" cy="1807098"/>
            </a:xfrm>
            <a:prstGeom prst="rect">
              <a:avLst/>
            </a:prstGeom>
            <a:solidFill>
              <a:schemeClr val="accent5">
                <a:lumMod val="20000"/>
                <a:lumOff val="80000"/>
              </a:schemeClr>
            </a:solidFill>
            <a:ln>
              <a:solidFill>
                <a:srgbClr val="FDDEEB"/>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mc:AlternateContent xmlns:mc="http://schemas.openxmlformats.org/markup-compatibility/2006">
          <mc:Choice xmlns:a14="http://schemas.microsoft.com/office/drawing/2010/main" xmlns="" Requires="a14">
            <p:sp>
              <p:nvSpPr>
                <p:cNvPr id="64" name="TextBox 63">
                  <a:extLst>
                    <a:ext uri="{FF2B5EF4-FFF2-40B4-BE49-F238E27FC236}">
                      <a16:creationId xmlns:a16="http://schemas.microsoft.com/office/drawing/2014/main" id="{08BC7525-DAC7-415F-904C-AE4D5EDA5369}"/>
                    </a:ext>
                  </a:extLst>
                </p:cNvPr>
                <p:cNvSpPr txBox="1"/>
                <p:nvPr/>
              </p:nvSpPr>
              <p:spPr>
                <a:xfrm>
                  <a:off x="8171713" y="4988491"/>
                  <a:ext cx="3393916" cy="523220"/>
                </a:xfrm>
                <a:prstGeom prst="rect">
                  <a:avLst/>
                </a:prstGeom>
                <a:noFill/>
              </p:spPr>
              <p:txBody>
                <a:bodyPr wrap="square" rtlCol="0">
                  <a:spAutoFit/>
                </a:bodyPr>
                <a:lstStyle/>
                <a:p>
                  <a:r>
                    <a:rPr lang="vi-VN" sz="2800" dirty="0"/>
                    <a:t>b)  2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4       16 : 2</a:t>
                  </a:r>
                </a:p>
              </p:txBody>
            </p:sp>
          </mc:Choice>
          <mc:Fallback>
            <p:sp>
              <p:nvSpPr>
                <p:cNvPr id="64" name="TextBox 63">
                  <a:extLst>
                    <a:ext uri="{FF2B5EF4-FFF2-40B4-BE49-F238E27FC236}">
                      <a16:creationId xmlns:a16="http://schemas.microsoft.com/office/drawing/2014/main" xmlns="" xmlns:a14="http://schemas.microsoft.com/office/drawing/2010/main" id="{08BC7525-DAC7-415F-904C-AE4D5EDA5369}"/>
                    </a:ext>
                  </a:extLst>
                </p:cNvPr>
                <p:cNvSpPr txBox="1">
                  <a:spLocks noRot="1" noChangeAspect="1" noMove="1" noResize="1" noEditPoints="1" noAdjustHandles="1" noChangeArrowheads="1" noChangeShapeType="1" noTextEdit="1"/>
                </p:cNvSpPr>
                <p:nvPr/>
              </p:nvSpPr>
              <p:spPr>
                <a:xfrm>
                  <a:off x="8171713" y="4988491"/>
                  <a:ext cx="3393916" cy="523220"/>
                </a:xfrm>
                <a:prstGeom prst="rect">
                  <a:avLst/>
                </a:prstGeom>
                <a:blipFill>
                  <a:blip r:embed="rId11" cstate="print"/>
                  <a:stretch>
                    <a:fillRect l="-3770" t="-12941" b="-32941"/>
                  </a:stretch>
                </a:blipFill>
              </p:spPr>
              <p:txBody>
                <a:bodyPr/>
                <a:lstStyle/>
                <a:p>
                  <a:r>
                    <a:rPr lang="vi-VN">
                      <a:noFill/>
                    </a:rPr>
                    <a:t> </a:t>
                  </a:r>
                </a:p>
              </p:txBody>
            </p:sp>
          </mc:Fallback>
        </mc:AlternateContent>
        <p:sp>
          <p:nvSpPr>
            <p:cNvPr id="65" name="Rectangle: Rounded Corners 64">
              <a:extLst>
                <a:ext uri="{FF2B5EF4-FFF2-40B4-BE49-F238E27FC236}">
                  <a16:creationId xmlns:a16="http://schemas.microsoft.com/office/drawing/2014/main" xmlns="" id="{68047E4C-8C16-445F-A50C-C1542CAEDAFA}"/>
                </a:ext>
              </a:extLst>
            </p:cNvPr>
            <p:cNvSpPr/>
            <p:nvPr/>
          </p:nvSpPr>
          <p:spPr>
            <a:xfrm>
              <a:off x="9694764" y="4879387"/>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66" name="TextBox 65">
              <a:extLst>
                <a:ext uri="{FF2B5EF4-FFF2-40B4-BE49-F238E27FC236}">
                  <a16:creationId xmlns:a16="http://schemas.microsoft.com/office/drawing/2014/main" xmlns="" id="{21670194-5A5D-4B59-9325-16277605E488}"/>
                </a:ext>
              </a:extLst>
            </p:cNvPr>
            <p:cNvSpPr txBox="1"/>
            <p:nvPr/>
          </p:nvSpPr>
          <p:spPr>
            <a:xfrm>
              <a:off x="8628568" y="5719042"/>
              <a:ext cx="2968135" cy="523220"/>
            </a:xfrm>
            <a:prstGeom prst="rect">
              <a:avLst/>
            </a:prstGeom>
            <a:noFill/>
          </p:spPr>
          <p:txBody>
            <a:bodyPr wrap="square" rtlCol="0">
              <a:spAutoFit/>
            </a:bodyPr>
            <a:lstStyle/>
            <a:p>
              <a:r>
                <a:rPr lang="vi-VN" sz="2800" dirty="0"/>
                <a:t>35 : 5        40 : 5</a:t>
              </a:r>
            </a:p>
          </p:txBody>
        </p:sp>
        <p:sp>
          <p:nvSpPr>
            <p:cNvPr id="67" name="Rectangle: Rounded Corners 66">
              <a:extLst>
                <a:ext uri="{FF2B5EF4-FFF2-40B4-BE49-F238E27FC236}">
                  <a16:creationId xmlns:a16="http://schemas.microsoft.com/office/drawing/2014/main" xmlns="" id="{FE16CC44-1341-4677-A657-2EEECD604285}"/>
                </a:ext>
              </a:extLst>
            </p:cNvPr>
            <p:cNvSpPr/>
            <p:nvPr/>
          </p:nvSpPr>
          <p:spPr>
            <a:xfrm>
              <a:off x="9737719" y="5674286"/>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grpSp>
      <p:sp>
        <p:nvSpPr>
          <p:cNvPr id="68" name="Rectangle: Rounded Corners 67">
            <a:extLst>
              <a:ext uri="{FF2B5EF4-FFF2-40B4-BE49-F238E27FC236}">
                <a16:creationId xmlns:a16="http://schemas.microsoft.com/office/drawing/2014/main" xmlns="" id="{B9FAC5CA-1BA9-421F-BB02-B7B71460547A}"/>
              </a:ext>
            </a:extLst>
          </p:cNvPr>
          <p:cNvSpPr/>
          <p:nvPr/>
        </p:nvSpPr>
        <p:spPr>
          <a:xfrm>
            <a:off x="6069954" y="5345825"/>
            <a:ext cx="58242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a:t>
            </a:r>
          </a:p>
        </p:txBody>
      </p:sp>
      <p:sp>
        <p:nvSpPr>
          <p:cNvPr id="69" name="Rectangle: Rounded Corners 68">
            <a:extLst>
              <a:ext uri="{FF2B5EF4-FFF2-40B4-BE49-F238E27FC236}">
                <a16:creationId xmlns:a16="http://schemas.microsoft.com/office/drawing/2014/main" xmlns="" id="{73CC3DB6-B5EF-4D1A-9AA8-270E248F27D8}"/>
              </a:ext>
            </a:extLst>
          </p:cNvPr>
          <p:cNvSpPr/>
          <p:nvPr/>
        </p:nvSpPr>
        <p:spPr>
          <a:xfrm>
            <a:off x="9134590" y="4532874"/>
            <a:ext cx="58242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a:t>
            </a:r>
          </a:p>
        </p:txBody>
      </p:sp>
      <p:sp>
        <p:nvSpPr>
          <p:cNvPr id="70" name="Rectangle: Rounded Corners 69">
            <a:extLst>
              <a:ext uri="{FF2B5EF4-FFF2-40B4-BE49-F238E27FC236}">
                <a16:creationId xmlns:a16="http://schemas.microsoft.com/office/drawing/2014/main" xmlns="" id="{30393DEA-F253-4A6B-81DE-1249E967F3C2}"/>
              </a:ext>
            </a:extLst>
          </p:cNvPr>
          <p:cNvSpPr/>
          <p:nvPr/>
        </p:nvSpPr>
        <p:spPr>
          <a:xfrm>
            <a:off x="9169888" y="5341865"/>
            <a:ext cx="58242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&lt;</a:t>
            </a:r>
          </a:p>
        </p:txBody>
      </p:sp>
      <p:pic>
        <p:nvPicPr>
          <p:cNvPr id="54" name="Picture 53">
            <a:extLst>
              <a:ext uri="{FF2B5EF4-FFF2-40B4-BE49-F238E27FC236}">
                <a16:creationId xmlns:a16="http://schemas.microsoft.com/office/drawing/2014/main" xmlns="" id="{E40F3097-5585-4A35-A6E7-AA8A8536343C}"/>
              </a:ext>
            </a:extLst>
          </p:cNvPr>
          <p:cNvPicPr>
            <a:picLocks noChangeAspect="1"/>
          </p:cNvPicPr>
          <p:nvPr/>
        </p:nvPicPr>
        <p:blipFill>
          <a:blip r:embed="rId12" cstate="print">
            <a:clrChange>
              <a:clrFrom>
                <a:srgbClr val="FFFFFF"/>
              </a:clrFrom>
              <a:clrTo>
                <a:srgbClr val="FFFFFF">
                  <a:alpha val="0"/>
                </a:srgbClr>
              </a:clrTo>
            </a:clrChange>
            <a:extLst>
              <a:ext uri="{BEBA8EAE-BF5A-486C-A8C5-ECC9F3942E4B}">
                <a14:imgProps xmlns:a14="http://schemas.microsoft.com/office/drawing/2010/main" xmlns="">
                  <a14:imgLayer r:embed="rId13">
                    <a14:imgEffect>
                      <a14:sharpenSoften amount="25000"/>
                    </a14:imgEffect>
                    <a14:imgEffect>
                      <a14:saturation sat="200000"/>
                    </a14:imgEffect>
                  </a14:imgLayer>
                </a14:imgProps>
              </a:ext>
            </a:extLst>
          </a:blip>
          <a:stretch>
            <a:fillRect/>
          </a:stretch>
        </p:blipFill>
        <p:spPr>
          <a:xfrm>
            <a:off x="9998186" y="2977394"/>
            <a:ext cx="1556806" cy="1984323"/>
          </a:xfrm>
          <a:prstGeom prst="rect">
            <a:avLst/>
          </a:prstGeom>
        </p:spPr>
      </p:pic>
      <p:sp>
        <p:nvSpPr>
          <p:cNvPr id="71" name="TextBox 70">
            <a:extLst>
              <a:ext uri="{FF2B5EF4-FFF2-40B4-BE49-F238E27FC236}">
                <a16:creationId xmlns:a16="http://schemas.microsoft.com/office/drawing/2014/main" xmlns="" id="{9045D6C3-4469-4069-A9FB-56F986E24FC5}"/>
              </a:ext>
            </a:extLst>
          </p:cNvPr>
          <p:cNvSpPr txBox="1"/>
          <p:nvPr/>
        </p:nvSpPr>
        <p:spPr>
          <a:xfrm>
            <a:off x="5359168" y="5038595"/>
            <a:ext cx="385041" cy="523220"/>
          </a:xfrm>
          <a:prstGeom prst="rect">
            <a:avLst/>
          </a:prstGeom>
          <a:solidFill>
            <a:schemeClr val="bg1"/>
          </a:solidFill>
          <a:effectLst>
            <a:softEdge rad="63500"/>
          </a:effectLst>
        </p:spPr>
        <p:txBody>
          <a:bodyPr wrap="none" rtlCol="0">
            <a:spAutoFit/>
          </a:bodyPr>
          <a:lstStyle/>
          <a:p>
            <a:pPr algn="ctr"/>
            <a:r>
              <a:rPr lang="vi-VN" sz="2800" b="1" dirty="0">
                <a:solidFill>
                  <a:srgbClr val="0070C0"/>
                </a:solidFill>
              </a:rPr>
              <a:t>2</a:t>
            </a:r>
          </a:p>
        </p:txBody>
      </p:sp>
      <p:sp>
        <p:nvSpPr>
          <p:cNvPr id="72" name="TextBox 71">
            <a:extLst>
              <a:ext uri="{FF2B5EF4-FFF2-40B4-BE49-F238E27FC236}">
                <a16:creationId xmlns:a16="http://schemas.microsoft.com/office/drawing/2014/main" xmlns="" id="{95A5AFA0-14B1-4013-9D30-C1C6FD362C5C}"/>
              </a:ext>
            </a:extLst>
          </p:cNvPr>
          <p:cNvSpPr txBox="1"/>
          <p:nvPr/>
        </p:nvSpPr>
        <p:spPr>
          <a:xfrm>
            <a:off x="5231814" y="5825735"/>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0070C0"/>
                </a:solidFill>
              </a:rPr>
              <a:t>30</a:t>
            </a:r>
          </a:p>
        </p:txBody>
      </p:sp>
      <p:sp>
        <p:nvSpPr>
          <p:cNvPr id="73" name="TextBox 72">
            <a:extLst>
              <a:ext uri="{FF2B5EF4-FFF2-40B4-BE49-F238E27FC236}">
                <a16:creationId xmlns:a16="http://schemas.microsoft.com/office/drawing/2014/main" xmlns="" id="{281BFFBC-5301-4286-825D-B9250C27AF46}"/>
              </a:ext>
            </a:extLst>
          </p:cNvPr>
          <p:cNvSpPr txBox="1"/>
          <p:nvPr/>
        </p:nvSpPr>
        <p:spPr>
          <a:xfrm>
            <a:off x="8440691" y="5054342"/>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0070C0"/>
                </a:solidFill>
              </a:rPr>
              <a:t>8</a:t>
            </a:r>
          </a:p>
        </p:txBody>
      </p:sp>
      <p:sp>
        <p:nvSpPr>
          <p:cNvPr id="74" name="TextBox 73">
            <a:extLst>
              <a:ext uri="{FF2B5EF4-FFF2-40B4-BE49-F238E27FC236}">
                <a16:creationId xmlns:a16="http://schemas.microsoft.com/office/drawing/2014/main" xmlns="" id="{CD121E54-EE42-402E-9342-B860F34D8860}"/>
              </a:ext>
            </a:extLst>
          </p:cNvPr>
          <p:cNvSpPr txBox="1"/>
          <p:nvPr/>
        </p:nvSpPr>
        <p:spPr>
          <a:xfrm>
            <a:off x="10129935" y="5054342"/>
            <a:ext cx="385042" cy="523220"/>
          </a:xfrm>
          <a:prstGeom prst="rect">
            <a:avLst/>
          </a:prstGeom>
          <a:solidFill>
            <a:schemeClr val="bg1"/>
          </a:solidFill>
          <a:effectLst>
            <a:softEdge rad="63500"/>
          </a:effectLst>
        </p:spPr>
        <p:txBody>
          <a:bodyPr wrap="none" rtlCol="0">
            <a:spAutoFit/>
          </a:bodyPr>
          <a:lstStyle/>
          <a:p>
            <a:pPr algn="ctr"/>
            <a:r>
              <a:rPr lang="vi-VN" sz="2800" b="1">
                <a:solidFill>
                  <a:srgbClr val="0070C0"/>
                </a:solidFill>
              </a:rPr>
              <a:t>8</a:t>
            </a:r>
            <a:endParaRPr lang="vi-VN" sz="2800" b="1" dirty="0">
              <a:solidFill>
                <a:srgbClr val="0070C0"/>
              </a:solidFill>
            </a:endParaRPr>
          </a:p>
        </p:txBody>
      </p:sp>
      <p:sp>
        <p:nvSpPr>
          <p:cNvPr id="75" name="TextBox 74">
            <a:extLst>
              <a:ext uri="{FF2B5EF4-FFF2-40B4-BE49-F238E27FC236}">
                <a16:creationId xmlns:a16="http://schemas.microsoft.com/office/drawing/2014/main" xmlns="" id="{127D6524-8894-44DC-BEB3-999EF5EC5CF2}"/>
              </a:ext>
            </a:extLst>
          </p:cNvPr>
          <p:cNvSpPr txBox="1"/>
          <p:nvPr/>
        </p:nvSpPr>
        <p:spPr>
          <a:xfrm>
            <a:off x="8440691" y="5825735"/>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0070C0"/>
                </a:solidFill>
              </a:rPr>
              <a:t>7</a:t>
            </a:r>
          </a:p>
        </p:txBody>
      </p:sp>
      <p:sp>
        <p:nvSpPr>
          <p:cNvPr id="76" name="TextBox 75">
            <a:extLst>
              <a:ext uri="{FF2B5EF4-FFF2-40B4-BE49-F238E27FC236}">
                <a16:creationId xmlns:a16="http://schemas.microsoft.com/office/drawing/2014/main" xmlns="" id="{A63253A3-48FC-422B-B311-AEA9B9C02DDE}"/>
              </a:ext>
            </a:extLst>
          </p:cNvPr>
          <p:cNvSpPr txBox="1"/>
          <p:nvPr/>
        </p:nvSpPr>
        <p:spPr>
          <a:xfrm>
            <a:off x="10129935" y="5825735"/>
            <a:ext cx="385042" cy="523220"/>
          </a:xfrm>
          <a:prstGeom prst="rect">
            <a:avLst/>
          </a:prstGeom>
          <a:solidFill>
            <a:schemeClr val="bg1"/>
          </a:solidFill>
          <a:effectLst>
            <a:softEdge rad="63500"/>
          </a:effectLst>
        </p:spPr>
        <p:txBody>
          <a:bodyPr wrap="none" rtlCol="0">
            <a:spAutoFit/>
          </a:bodyPr>
          <a:lstStyle/>
          <a:p>
            <a:pPr algn="ctr"/>
            <a:r>
              <a:rPr lang="vi-VN" sz="2800" b="1">
                <a:solidFill>
                  <a:srgbClr val="0070C0"/>
                </a:solidFill>
              </a:rPr>
              <a:t>8</a:t>
            </a:r>
            <a:endParaRPr lang="vi-VN" sz="2800" b="1" dirty="0">
              <a:solidFill>
                <a:srgbClr val="0070C0"/>
              </a:solidFill>
            </a:endParaRPr>
          </a:p>
        </p:txBody>
      </p:sp>
    </p:spTree>
    <p:extLst>
      <p:ext uri="{BB962C8B-B14F-4D97-AF65-F5344CB8AC3E}">
        <p14:creationId xmlns:p14="http://schemas.microsoft.com/office/powerpoint/2010/main" xmlns="" val="428449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42"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arn(outHorizontal)">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barn(inVertical)">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Effect transition="in" filter="fade">
                                      <p:cBhvr>
                                        <p:cTn id="71" dur="500"/>
                                        <p:tgtEl>
                                          <p:spTgt spid="41"/>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Effect transition="in" filter="fade">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p:cTn id="83" dur="500" fill="hold"/>
                                        <p:tgtEl>
                                          <p:spTgt spid="43"/>
                                        </p:tgtEl>
                                        <p:attrNameLst>
                                          <p:attrName>ppt_w</p:attrName>
                                        </p:attrNameLst>
                                      </p:cBhvr>
                                      <p:tavLst>
                                        <p:tav tm="0">
                                          <p:val>
                                            <p:fltVal val="0"/>
                                          </p:val>
                                        </p:tav>
                                        <p:tav tm="100000">
                                          <p:val>
                                            <p:strVal val="#ppt_w"/>
                                          </p:val>
                                        </p:tav>
                                      </p:tavLst>
                                    </p:anim>
                                    <p:anim calcmode="lin" valueType="num">
                                      <p:cBhvr>
                                        <p:cTn id="84" dur="500" fill="hold"/>
                                        <p:tgtEl>
                                          <p:spTgt spid="43"/>
                                        </p:tgtEl>
                                        <p:attrNameLst>
                                          <p:attrName>ppt_h</p:attrName>
                                        </p:attrNameLst>
                                      </p:cBhvr>
                                      <p:tavLst>
                                        <p:tav tm="0">
                                          <p:val>
                                            <p:fltVal val="0"/>
                                          </p:val>
                                        </p:tav>
                                        <p:tav tm="100000">
                                          <p:val>
                                            <p:strVal val="#ppt_h"/>
                                          </p:val>
                                        </p:tav>
                                      </p:tavLst>
                                    </p:anim>
                                    <p:animEffect transition="in" filter="fade">
                                      <p:cBhvr>
                                        <p:cTn id="85" dur="500"/>
                                        <p:tgtEl>
                                          <p:spTgt spid="43"/>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p:cTn id="90" dur="500" fill="hold"/>
                                        <p:tgtEl>
                                          <p:spTgt spid="44"/>
                                        </p:tgtEl>
                                        <p:attrNameLst>
                                          <p:attrName>ppt_w</p:attrName>
                                        </p:attrNameLst>
                                      </p:cBhvr>
                                      <p:tavLst>
                                        <p:tav tm="0">
                                          <p:val>
                                            <p:fltVal val="0"/>
                                          </p:val>
                                        </p:tav>
                                        <p:tav tm="100000">
                                          <p:val>
                                            <p:strVal val="#ppt_w"/>
                                          </p:val>
                                        </p:tav>
                                      </p:tavLst>
                                    </p:anim>
                                    <p:anim calcmode="lin" valueType="num">
                                      <p:cBhvr>
                                        <p:cTn id="91" dur="500" fill="hold"/>
                                        <p:tgtEl>
                                          <p:spTgt spid="44"/>
                                        </p:tgtEl>
                                        <p:attrNameLst>
                                          <p:attrName>ppt_h</p:attrName>
                                        </p:attrNameLst>
                                      </p:cBhvr>
                                      <p:tavLst>
                                        <p:tav tm="0">
                                          <p:val>
                                            <p:fltVal val="0"/>
                                          </p:val>
                                        </p:tav>
                                        <p:tav tm="100000">
                                          <p:val>
                                            <p:strVal val="#ppt_h"/>
                                          </p:val>
                                        </p:tav>
                                      </p:tavLst>
                                    </p:anim>
                                    <p:animEffect transition="in" filter="fade">
                                      <p:cBhvr>
                                        <p:cTn id="92" dur="5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anim calcmode="lin" valueType="num">
                                      <p:cBhvr>
                                        <p:cTn id="97" dur="500" fill="hold"/>
                                        <p:tgtEl>
                                          <p:spTgt spid="45"/>
                                        </p:tgtEl>
                                        <p:attrNameLst>
                                          <p:attrName>ppt_w</p:attrName>
                                        </p:attrNameLst>
                                      </p:cBhvr>
                                      <p:tavLst>
                                        <p:tav tm="0">
                                          <p:val>
                                            <p:fltVal val="0"/>
                                          </p:val>
                                        </p:tav>
                                        <p:tav tm="100000">
                                          <p:val>
                                            <p:strVal val="#ppt_w"/>
                                          </p:val>
                                        </p:tav>
                                      </p:tavLst>
                                    </p:anim>
                                    <p:anim calcmode="lin" valueType="num">
                                      <p:cBhvr>
                                        <p:cTn id="98" dur="500" fill="hold"/>
                                        <p:tgtEl>
                                          <p:spTgt spid="45"/>
                                        </p:tgtEl>
                                        <p:attrNameLst>
                                          <p:attrName>ppt_h</p:attrName>
                                        </p:attrNameLst>
                                      </p:cBhvr>
                                      <p:tavLst>
                                        <p:tav tm="0">
                                          <p:val>
                                            <p:fltVal val="0"/>
                                          </p:val>
                                        </p:tav>
                                        <p:tav tm="100000">
                                          <p:val>
                                            <p:strVal val="#ppt_h"/>
                                          </p:val>
                                        </p:tav>
                                      </p:tavLst>
                                    </p:anim>
                                    <p:animEffect transition="in" filter="fade">
                                      <p:cBhvr>
                                        <p:cTn id="99" dur="500"/>
                                        <p:tgtEl>
                                          <p:spTgt spid="45"/>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 calcmode="lin" valueType="num">
                                      <p:cBhvr>
                                        <p:cTn id="104" dur="500" fill="hold"/>
                                        <p:tgtEl>
                                          <p:spTgt spid="46"/>
                                        </p:tgtEl>
                                        <p:attrNameLst>
                                          <p:attrName>ppt_w</p:attrName>
                                        </p:attrNameLst>
                                      </p:cBhvr>
                                      <p:tavLst>
                                        <p:tav tm="0">
                                          <p:val>
                                            <p:fltVal val="0"/>
                                          </p:val>
                                        </p:tav>
                                        <p:tav tm="100000">
                                          <p:val>
                                            <p:strVal val="#ppt_w"/>
                                          </p:val>
                                        </p:tav>
                                      </p:tavLst>
                                    </p:anim>
                                    <p:anim calcmode="lin" valueType="num">
                                      <p:cBhvr>
                                        <p:cTn id="105" dur="500" fill="hold"/>
                                        <p:tgtEl>
                                          <p:spTgt spid="46"/>
                                        </p:tgtEl>
                                        <p:attrNameLst>
                                          <p:attrName>ppt_h</p:attrName>
                                        </p:attrNameLst>
                                      </p:cBhvr>
                                      <p:tavLst>
                                        <p:tav tm="0">
                                          <p:val>
                                            <p:fltVal val="0"/>
                                          </p:val>
                                        </p:tav>
                                        <p:tav tm="100000">
                                          <p:val>
                                            <p:strVal val="#ppt_h"/>
                                          </p:val>
                                        </p:tav>
                                      </p:tavLst>
                                    </p:anim>
                                    <p:animEffect transition="in" filter="fade">
                                      <p:cBhvr>
                                        <p:cTn id="106" dur="500"/>
                                        <p:tgtEl>
                                          <p:spTgt spid="4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500"/>
                                        <p:tgtEl>
                                          <p:spTgt spid="47"/>
                                        </p:tgtEl>
                                      </p:cBhvr>
                                    </p:animEffect>
                                  </p:childTnLst>
                                </p:cTn>
                              </p:par>
                              <p:par>
                                <p:cTn id="112" presetID="10" presetClass="entr" presetSubtype="0" fill="hold" nodeType="with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fade">
                                      <p:cBhvr>
                                        <p:cTn id="114" dur="500"/>
                                        <p:tgtEl>
                                          <p:spTgt spid="48"/>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fade">
                                      <p:cBhvr>
                                        <p:cTn id="119" dur="1000"/>
                                        <p:tgtEl>
                                          <p:spTgt spid="54"/>
                                        </p:tgtEl>
                                      </p:cBhvr>
                                    </p:animEffect>
                                    <p:anim calcmode="lin" valueType="num">
                                      <p:cBhvr>
                                        <p:cTn id="120" dur="1000" fill="hold"/>
                                        <p:tgtEl>
                                          <p:spTgt spid="54"/>
                                        </p:tgtEl>
                                        <p:attrNameLst>
                                          <p:attrName>ppt_x</p:attrName>
                                        </p:attrNameLst>
                                      </p:cBhvr>
                                      <p:tavLst>
                                        <p:tav tm="0">
                                          <p:val>
                                            <p:strVal val="#ppt_x"/>
                                          </p:val>
                                        </p:tav>
                                        <p:tav tm="100000">
                                          <p:val>
                                            <p:strVal val="#ppt_x"/>
                                          </p:val>
                                        </p:tav>
                                      </p:tavLst>
                                    </p:anim>
                                    <p:anim calcmode="lin" valueType="num">
                                      <p:cBhvr>
                                        <p:cTn id="12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nodeType="clickEffect">
                                  <p:stCondLst>
                                    <p:cond delay="0"/>
                                  </p:stCondLst>
                                  <p:childTnLst>
                                    <p:set>
                                      <p:cBhvr>
                                        <p:cTn id="125" dur="1" fill="hold">
                                          <p:stCondLst>
                                            <p:cond delay="0"/>
                                          </p:stCondLst>
                                        </p:cTn>
                                        <p:tgtEl>
                                          <p:spTgt spid="62"/>
                                        </p:tgtEl>
                                        <p:attrNameLst>
                                          <p:attrName>style.visibility</p:attrName>
                                        </p:attrNameLst>
                                      </p:cBhvr>
                                      <p:to>
                                        <p:strVal val="visible"/>
                                      </p:to>
                                    </p:set>
                                    <p:animEffect transition="in" filter="barn(inVertical)">
                                      <p:cBhvr>
                                        <p:cTn id="126" dur="500"/>
                                        <p:tgtEl>
                                          <p:spTgt spid="62"/>
                                        </p:tgtEl>
                                      </p:cBhvr>
                                    </p:animEffect>
                                  </p:childTnLst>
                                </p:cTn>
                              </p:par>
                              <p:par>
                                <p:cTn id="127" presetID="16" presetClass="entr" presetSubtype="21" fill="hold" nodeType="with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barn(inVertical)">
                                      <p:cBhvr>
                                        <p:cTn id="129" dur="500"/>
                                        <p:tgtEl>
                                          <p:spTgt spid="55"/>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71"/>
                                        </p:tgtEl>
                                        <p:attrNameLst>
                                          <p:attrName>style.visibility</p:attrName>
                                        </p:attrNameLst>
                                      </p:cBhvr>
                                      <p:to>
                                        <p:strVal val="visible"/>
                                      </p:to>
                                    </p:set>
                                    <p:anim calcmode="lin" valueType="num">
                                      <p:cBhvr>
                                        <p:cTn id="134" dur="500" fill="hold"/>
                                        <p:tgtEl>
                                          <p:spTgt spid="71"/>
                                        </p:tgtEl>
                                        <p:attrNameLst>
                                          <p:attrName>ppt_w</p:attrName>
                                        </p:attrNameLst>
                                      </p:cBhvr>
                                      <p:tavLst>
                                        <p:tav tm="0">
                                          <p:val>
                                            <p:fltVal val="0"/>
                                          </p:val>
                                        </p:tav>
                                        <p:tav tm="100000">
                                          <p:val>
                                            <p:strVal val="#ppt_w"/>
                                          </p:val>
                                        </p:tav>
                                      </p:tavLst>
                                    </p:anim>
                                    <p:anim calcmode="lin" valueType="num">
                                      <p:cBhvr>
                                        <p:cTn id="135" dur="500" fill="hold"/>
                                        <p:tgtEl>
                                          <p:spTgt spid="71"/>
                                        </p:tgtEl>
                                        <p:attrNameLst>
                                          <p:attrName>ppt_h</p:attrName>
                                        </p:attrNameLst>
                                      </p:cBhvr>
                                      <p:tavLst>
                                        <p:tav tm="0">
                                          <p:val>
                                            <p:fltVal val="0"/>
                                          </p:val>
                                        </p:tav>
                                        <p:tav tm="100000">
                                          <p:val>
                                            <p:strVal val="#ppt_h"/>
                                          </p:val>
                                        </p:tav>
                                      </p:tavLst>
                                    </p:anim>
                                    <p:animEffect transition="in" filter="fade">
                                      <p:cBhvr>
                                        <p:cTn id="136" dur="500"/>
                                        <p:tgtEl>
                                          <p:spTgt spid="71"/>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61"/>
                                        </p:tgtEl>
                                        <p:attrNameLst>
                                          <p:attrName>style.visibility</p:attrName>
                                        </p:attrNameLst>
                                      </p:cBhvr>
                                      <p:to>
                                        <p:strVal val="visible"/>
                                      </p:to>
                                    </p:set>
                                    <p:anim calcmode="lin" valueType="num">
                                      <p:cBhvr>
                                        <p:cTn id="141" dur="500" fill="hold"/>
                                        <p:tgtEl>
                                          <p:spTgt spid="61"/>
                                        </p:tgtEl>
                                        <p:attrNameLst>
                                          <p:attrName>ppt_w</p:attrName>
                                        </p:attrNameLst>
                                      </p:cBhvr>
                                      <p:tavLst>
                                        <p:tav tm="0">
                                          <p:val>
                                            <p:fltVal val="0"/>
                                          </p:val>
                                        </p:tav>
                                        <p:tav tm="100000">
                                          <p:val>
                                            <p:strVal val="#ppt_w"/>
                                          </p:val>
                                        </p:tav>
                                      </p:tavLst>
                                    </p:anim>
                                    <p:anim calcmode="lin" valueType="num">
                                      <p:cBhvr>
                                        <p:cTn id="142" dur="500" fill="hold"/>
                                        <p:tgtEl>
                                          <p:spTgt spid="61"/>
                                        </p:tgtEl>
                                        <p:attrNameLst>
                                          <p:attrName>ppt_h</p:attrName>
                                        </p:attrNameLst>
                                      </p:cBhvr>
                                      <p:tavLst>
                                        <p:tav tm="0">
                                          <p:val>
                                            <p:fltVal val="0"/>
                                          </p:val>
                                        </p:tav>
                                        <p:tav tm="100000">
                                          <p:val>
                                            <p:strVal val="#ppt_h"/>
                                          </p:val>
                                        </p:tav>
                                      </p:tavLst>
                                    </p:anim>
                                    <p:animEffect transition="in" filter="fade">
                                      <p:cBhvr>
                                        <p:cTn id="143" dur="500"/>
                                        <p:tgtEl>
                                          <p:spTgt spid="61"/>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72"/>
                                        </p:tgtEl>
                                        <p:attrNameLst>
                                          <p:attrName>style.visibility</p:attrName>
                                        </p:attrNameLst>
                                      </p:cBhvr>
                                      <p:to>
                                        <p:strVal val="visible"/>
                                      </p:to>
                                    </p:set>
                                    <p:anim calcmode="lin" valueType="num">
                                      <p:cBhvr>
                                        <p:cTn id="148" dur="500" fill="hold"/>
                                        <p:tgtEl>
                                          <p:spTgt spid="72"/>
                                        </p:tgtEl>
                                        <p:attrNameLst>
                                          <p:attrName>ppt_w</p:attrName>
                                        </p:attrNameLst>
                                      </p:cBhvr>
                                      <p:tavLst>
                                        <p:tav tm="0">
                                          <p:val>
                                            <p:fltVal val="0"/>
                                          </p:val>
                                        </p:tav>
                                        <p:tav tm="100000">
                                          <p:val>
                                            <p:strVal val="#ppt_w"/>
                                          </p:val>
                                        </p:tav>
                                      </p:tavLst>
                                    </p:anim>
                                    <p:anim calcmode="lin" valueType="num">
                                      <p:cBhvr>
                                        <p:cTn id="149" dur="500" fill="hold"/>
                                        <p:tgtEl>
                                          <p:spTgt spid="72"/>
                                        </p:tgtEl>
                                        <p:attrNameLst>
                                          <p:attrName>ppt_h</p:attrName>
                                        </p:attrNameLst>
                                      </p:cBhvr>
                                      <p:tavLst>
                                        <p:tav tm="0">
                                          <p:val>
                                            <p:fltVal val="0"/>
                                          </p:val>
                                        </p:tav>
                                        <p:tav tm="100000">
                                          <p:val>
                                            <p:strVal val="#ppt_h"/>
                                          </p:val>
                                        </p:tav>
                                      </p:tavLst>
                                    </p:anim>
                                    <p:animEffect transition="in" filter="fade">
                                      <p:cBhvr>
                                        <p:cTn id="150" dur="500"/>
                                        <p:tgtEl>
                                          <p:spTgt spid="72"/>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68"/>
                                        </p:tgtEl>
                                        <p:attrNameLst>
                                          <p:attrName>style.visibility</p:attrName>
                                        </p:attrNameLst>
                                      </p:cBhvr>
                                      <p:to>
                                        <p:strVal val="visible"/>
                                      </p:to>
                                    </p:set>
                                    <p:anim calcmode="lin" valueType="num">
                                      <p:cBhvr>
                                        <p:cTn id="155" dur="500" fill="hold"/>
                                        <p:tgtEl>
                                          <p:spTgt spid="68"/>
                                        </p:tgtEl>
                                        <p:attrNameLst>
                                          <p:attrName>ppt_w</p:attrName>
                                        </p:attrNameLst>
                                      </p:cBhvr>
                                      <p:tavLst>
                                        <p:tav tm="0">
                                          <p:val>
                                            <p:fltVal val="0"/>
                                          </p:val>
                                        </p:tav>
                                        <p:tav tm="100000">
                                          <p:val>
                                            <p:strVal val="#ppt_w"/>
                                          </p:val>
                                        </p:tav>
                                      </p:tavLst>
                                    </p:anim>
                                    <p:anim calcmode="lin" valueType="num">
                                      <p:cBhvr>
                                        <p:cTn id="156" dur="500" fill="hold"/>
                                        <p:tgtEl>
                                          <p:spTgt spid="68"/>
                                        </p:tgtEl>
                                        <p:attrNameLst>
                                          <p:attrName>ppt_h</p:attrName>
                                        </p:attrNameLst>
                                      </p:cBhvr>
                                      <p:tavLst>
                                        <p:tav tm="0">
                                          <p:val>
                                            <p:fltVal val="0"/>
                                          </p:val>
                                        </p:tav>
                                        <p:tav tm="100000">
                                          <p:val>
                                            <p:strVal val="#ppt_h"/>
                                          </p:val>
                                        </p:tav>
                                      </p:tavLst>
                                    </p:anim>
                                    <p:animEffect transition="in" filter="fade">
                                      <p:cBhvr>
                                        <p:cTn id="157" dur="500"/>
                                        <p:tgtEl>
                                          <p:spTgt spid="68"/>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ntr" presetSubtype="16" fill="hold" grpId="0" nodeType="clickEffect">
                                  <p:stCondLst>
                                    <p:cond delay="0"/>
                                  </p:stCondLst>
                                  <p:childTnLst>
                                    <p:set>
                                      <p:cBhvr>
                                        <p:cTn id="161" dur="1" fill="hold">
                                          <p:stCondLst>
                                            <p:cond delay="0"/>
                                          </p:stCondLst>
                                        </p:cTn>
                                        <p:tgtEl>
                                          <p:spTgt spid="73"/>
                                        </p:tgtEl>
                                        <p:attrNameLst>
                                          <p:attrName>style.visibility</p:attrName>
                                        </p:attrNameLst>
                                      </p:cBhvr>
                                      <p:to>
                                        <p:strVal val="visible"/>
                                      </p:to>
                                    </p:set>
                                    <p:anim calcmode="lin" valueType="num">
                                      <p:cBhvr>
                                        <p:cTn id="162" dur="500" fill="hold"/>
                                        <p:tgtEl>
                                          <p:spTgt spid="73"/>
                                        </p:tgtEl>
                                        <p:attrNameLst>
                                          <p:attrName>ppt_w</p:attrName>
                                        </p:attrNameLst>
                                      </p:cBhvr>
                                      <p:tavLst>
                                        <p:tav tm="0">
                                          <p:val>
                                            <p:fltVal val="0"/>
                                          </p:val>
                                        </p:tav>
                                        <p:tav tm="100000">
                                          <p:val>
                                            <p:strVal val="#ppt_w"/>
                                          </p:val>
                                        </p:tav>
                                      </p:tavLst>
                                    </p:anim>
                                    <p:anim calcmode="lin" valueType="num">
                                      <p:cBhvr>
                                        <p:cTn id="163" dur="500" fill="hold"/>
                                        <p:tgtEl>
                                          <p:spTgt spid="73"/>
                                        </p:tgtEl>
                                        <p:attrNameLst>
                                          <p:attrName>ppt_h</p:attrName>
                                        </p:attrNameLst>
                                      </p:cBhvr>
                                      <p:tavLst>
                                        <p:tav tm="0">
                                          <p:val>
                                            <p:fltVal val="0"/>
                                          </p:val>
                                        </p:tav>
                                        <p:tav tm="100000">
                                          <p:val>
                                            <p:strVal val="#ppt_h"/>
                                          </p:val>
                                        </p:tav>
                                      </p:tavLst>
                                    </p:anim>
                                    <p:animEffect transition="in" filter="fade">
                                      <p:cBhvr>
                                        <p:cTn id="164" dur="500"/>
                                        <p:tgtEl>
                                          <p:spTgt spid="73"/>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74"/>
                                        </p:tgtEl>
                                        <p:attrNameLst>
                                          <p:attrName>style.visibility</p:attrName>
                                        </p:attrNameLst>
                                      </p:cBhvr>
                                      <p:to>
                                        <p:strVal val="visible"/>
                                      </p:to>
                                    </p:set>
                                    <p:anim calcmode="lin" valueType="num">
                                      <p:cBhvr>
                                        <p:cTn id="169" dur="500" fill="hold"/>
                                        <p:tgtEl>
                                          <p:spTgt spid="74"/>
                                        </p:tgtEl>
                                        <p:attrNameLst>
                                          <p:attrName>ppt_w</p:attrName>
                                        </p:attrNameLst>
                                      </p:cBhvr>
                                      <p:tavLst>
                                        <p:tav tm="0">
                                          <p:val>
                                            <p:fltVal val="0"/>
                                          </p:val>
                                        </p:tav>
                                        <p:tav tm="100000">
                                          <p:val>
                                            <p:strVal val="#ppt_w"/>
                                          </p:val>
                                        </p:tav>
                                      </p:tavLst>
                                    </p:anim>
                                    <p:anim calcmode="lin" valueType="num">
                                      <p:cBhvr>
                                        <p:cTn id="170" dur="500" fill="hold"/>
                                        <p:tgtEl>
                                          <p:spTgt spid="74"/>
                                        </p:tgtEl>
                                        <p:attrNameLst>
                                          <p:attrName>ppt_h</p:attrName>
                                        </p:attrNameLst>
                                      </p:cBhvr>
                                      <p:tavLst>
                                        <p:tav tm="0">
                                          <p:val>
                                            <p:fltVal val="0"/>
                                          </p:val>
                                        </p:tav>
                                        <p:tav tm="100000">
                                          <p:val>
                                            <p:strVal val="#ppt_h"/>
                                          </p:val>
                                        </p:tav>
                                      </p:tavLst>
                                    </p:anim>
                                    <p:animEffect transition="in" filter="fade">
                                      <p:cBhvr>
                                        <p:cTn id="171" dur="500"/>
                                        <p:tgtEl>
                                          <p:spTgt spid="74"/>
                                        </p:tgtEl>
                                      </p:cBhvr>
                                    </p:animEffect>
                                  </p:childTnLst>
                                </p:cTn>
                              </p:par>
                            </p:childTnLst>
                          </p:cTn>
                        </p:par>
                      </p:childTnLst>
                    </p:cTn>
                  </p:par>
                  <p:par>
                    <p:cTn id="172" fill="hold">
                      <p:stCondLst>
                        <p:cond delay="indefinite"/>
                      </p:stCondLst>
                      <p:childTnLst>
                        <p:par>
                          <p:cTn id="173" fill="hold">
                            <p:stCondLst>
                              <p:cond delay="0"/>
                            </p:stCondLst>
                            <p:childTnLst>
                              <p:par>
                                <p:cTn id="174" presetID="53" presetClass="entr" presetSubtype="16" fill="hold" grpId="0" nodeType="clickEffect">
                                  <p:stCondLst>
                                    <p:cond delay="0"/>
                                  </p:stCondLst>
                                  <p:childTnLst>
                                    <p:set>
                                      <p:cBhvr>
                                        <p:cTn id="175" dur="1" fill="hold">
                                          <p:stCondLst>
                                            <p:cond delay="0"/>
                                          </p:stCondLst>
                                        </p:cTn>
                                        <p:tgtEl>
                                          <p:spTgt spid="69"/>
                                        </p:tgtEl>
                                        <p:attrNameLst>
                                          <p:attrName>style.visibility</p:attrName>
                                        </p:attrNameLst>
                                      </p:cBhvr>
                                      <p:to>
                                        <p:strVal val="visible"/>
                                      </p:to>
                                    </p:set>
                                    <p:anim calcmode="lin" valueType="num">
                                      <p:cBhvr>
                                        <p:cTn id="176" dur="500" fill="hold"/>
                                        <p:tgtEl>
                                          <p:spTgt spid="69"/>
                                        </p:tgtEl>
                                        <p:attrNameLst>
                                          <p:attrName>ppt_w</p:attrName>
                                        </p:attrNameLst>
                                      </p:cBhvr>
                                      <p:tavLst>
                                        <p:tav tm="0">
                                          <p:val>
                                            <p:fltVal val="0"/>
                                          </p:val>
                                        </p:tav>
                                        <p:tav tm="100000">
                                          <p:val>
                                            <p:strVal val="#ppt_w"/>
                                          </p:val>
                                        </p:tav>
                                      </p:tavLst>
                                    </p:anim>
                                    <p:anim calcmode="lin" valueType="num">
                                      <p:cBhvr>
                                        <p:cTn id="177" dur="500" fill="hold"/>
                                        <p:tgtEl>
                                          <p:spTgt spid="69"/>
                                        </p:tgtEl>
                                        <p:attrNameLst>
                                          <p:attrName>ppt_h</p:attrName>
                                        </p:attrNameLst>
                                      </p:cBhvr>
                                      <p:tavLst>
                                        <p:tav tm="0">
                                          <p:val>
                                            <p:fltVal val="0"/>
                                          </p:val>
                                        </p:tav>
                                        <p:tav tm="100000">
                                          <p:val>
                                            <p:strVal val="#ppt_h"/>
                                          </p:val>
                                        </p:tav>
                                      </p:tavLst>
                                    </p:anim>
                                    <p:animEffect transition="in" filter="fade">
                                      <p:cBhvr>
                                        <p:cTn id="178" dur="500"/>
                                        <p:tgtEl>
                                          <p:spTgt spid="69"/>
                                        </p:tgtEl>
                                      </p:cBhvr>
                                    </p:animEffect>
                                  </p:childTnLst>
                                </p:cTn>
                              </p:par>
                            </p:childTnLst>
                          </p:cTn>
                        </p:par>
                      </p:childTnLst>
                    </p:cTn>
                  </p:par>
                  <p:par>
                    <p:cTn id="179" fill="hold">
                      <p:stCondLst>
                        <p:cond delay="indefinite"/>
                      </p:stCondLst>
                      <p:childTnLst>
                        <p:par>
                          <p:cTn id="180" fill="hold">
                            <p:stCondLst>
                              <p:cond delay="0"/>
                            </p:stCondLst>
                            <p:childTnLst>
                              <p:par>
                                <p:cTn id="181" presetID="53" presetClass="entr" presetSubtype="16" fill="hold" grpId="0" nodeType="clickEffect">
                                  <p:stCondLst>
                                    <p:cond delay="0"/>
                                  </p:stCondLst>
                                  <p:childTnLst>
                                    <p:set>
                                      <p:cBhvr>
                                        <p:cTn id="182" dur="1" fill="hold">
                                          <p:stCondLst>
                                            <p:cond delay="0"/>
                                          </p:stCondLst>
                                        </p:cTn>
                                        <p:tgtEl>
                                          <p:spTgt spid="75"/>
                                        </p:tgtEl>
                                        <p:attrNameLst>
                                          <p:attrName>style.visibility</p:attrName>
                                        </p:attrNameLst>
                                      </p:cBhvr>
                                      <p:to>
                                        <p:strVal val="visible"/>
                                      </p:to>
                                    </p:set>
                                    <p:anim calcmode="lin" valueType="num">
                                      <p:cBhvr>
                                        <p:cTn id="183" dur="500" fill="hold"/>
                                        <p:tgtEl>
                                          <p:spTgt spid="75"/>
                                        </p:tgtEl>
                                        <p:attrNameLst>
                                          <p:attrName>ppt_w</p:attrName>
                                        </p:attrNameLst>
                                      </p:cBhvr>
                                      <p:tavLst>
                                        <p:tav tm="0">
                                          <p:val>
                                            <p:fltVal val="0"/>
                                          </p:val>
                                        </p:tav>
                                        <p:tav tm="100000">
                                          <p:val>
                                            <p:strVal val="#ppt_w"/>
                                          </p:val>
                                        </p:tav>
                                      </p:tavLst>
                                    </p:anim>
                                    <p:anim calcmode="lin" valueType="num">
                                      <p:cBhvr>
                                        <p:cTn id="184" dur="500" fill="hold"/>
                                        <p:tgtEl>
                                          <p:spTgt spid="75"/>
                                        </p:tgtEl>
                                        <p:attrNameLst>
                                          <p:attrName>ppt_h</p:attrName>
                                        </p:attrNameLst>
                                      </p:cBhvr>
                                      <p:tavLst>
                                        <p:tav tm="0">
                                          <p:val>
                                            <p:fltVal val="0"/>
                                          </p:val>
                                        </p:tav>
                                        <p:tav tm="100000">
                                          <p:val>
                                            <p:strVal val="#ppt_h"/>
                                          </p:val>
                                        </p:tav>
                                      </p:tavLst>
                                    </p:anim>
                                    <p:animEffect transition="in" filter="fade">
                                      <p:cBhvr>
                                        <p:cTn id="185" dur="500"/>
                                        <p:tgtEl>
                                          <p:spTgt spid="75"/>
                                        </p:tgtEl>
                                      </p:cBhvr>
                                    </p:animEffect>
                                  </p:childTnLst>
                                </p:cTn>
                              </p:par>
                            </p:childTnLst>
                          </p:cTn>
                        </p:par>
                      </p:childTnLst>
                    </p:cTn>
                  </p:par>
                  <p:par>
                    <p:cTn id="186" fill="hold">
                      <p:stCondLst>
                        <p:cond delay="indefinite"/>
                      </p:stCondLst>
                      <p:childTnLst>
                        <p:par>
                          <p:cTn id="187" fill="hold">
                            <p:stCondLst>
                              <p:cond delay="0"/>
                            </p:stCondLst>
                            <p:childTnLst>
                              <p:par>
                                <p:cTn id="188" presetID="53" presetClass="entr" presetSubtype="16" fill="hold" grpId="0" nodeType="clickEffect">
                                  <p:stCondLst>
                                    <p:cond delay="0"/>
                                  </p:stCondLst>
                                  <p:childTnLst>
                                    <p:set>
                                      <p:cBhvr>
                                        <p:cTn id="189" dur="1" fill="hold">
                                          <p:stCondLst>
                                            <p:cond delay="0"/>
                                          </p:stCondLst>
                                        </p:cTn>
                                        <p:tgtEl>
                                          <p:spTgt spid="76"/>
                                        </p:tgtEl>
                                        <p:attrNameLst>
                                          <p:attrName>style.visibility</p:attrName>
                                        </p:attrNameLst>
                                      </p:cBhvr>
                                      <p:to>
                                        <p:strVal val="visible"/>
                                      </p:to>
                                    </p:set>
                                    <p:anim calcmode="lin" valueType="num">
                                      <p:cBhvr>
                                        <p:cTn id="190" dur="500" fill="hold"/>
                                        <p:tgtEl>
                                          <p:spTgt spid="76"/>
                                        </p:tgtEl>
                                        <p:attrNameLst>
                                          <p:attrName>ppt_w</p:attrName>
                                        </p:attrNameLst>
                                      </p:cBhvr>
                                      <p:tavLst>
                                        <p:tav tm="0">
                                          <p:val>
                                            <p:fltVal val="0"/>
                                          </p:val>
                                        </p:tav>
                                        <p:tav tm="100000">
                                          <p:val>
                                            <p:strVal val="#ppt_w"/>
                                          </p:val>
                                        </p:tav>
                                      </p:tavLst>
                                    </p:anim>
                                    <p:anim calcmode="lin" valueType="num">
                                      <p:cBhvr>
                                        <p:cTn id="191" dur="500" fill="hold"/>
                                        <p:tgtEl>
                                          <p:spTgt spid="76"/>
                                        </p:tgtEl>
                                        <p:attrNameLst>
                                          <p:attrName>ppt_h</p:attrName>
                                        </p:attrNameLst>
                                      </p:cBhvr>
                                      <p:tavLst>
                                        <p:tav tm="0">
                                          <p:val>
                                            <p:fltVal val="0"/>
                                          </p:val>
                                        </p:tav>
                                        <p:tav tm="100000">
                                          <p:val>
                                            <p:strVal val="#ppt_h"/>
                                          </p:val>
                                        </p:tav>
                                      </p:tavLst>
                                    </p:anim>
                                    <p:animEffect transition="in" filter="fade">
                                      <p:cBhvr>
                                        <p:cTn id="192" dur="500"/>
                                        <p:tgtEl>
                                          <p:spTgt spid="76"/>
                                        </p:tgtEl>
                                      </p:cBhvr>
                                    </p:animEffect>
                                  </p:childTnLst>
                                </p:cTn>
                              </p:par>
                            </p:childTnLst>
                          </p:cTn>
                        </p:par>
                      </p:childTnLst>
                    </p:cTn>
                  </p:par>
                  <p:par>
                    <p:cTn id="193" fill="hold">
                      <p:stCondLst>
                        <p:cond delay="indefinite"/>
                      </p:stCondLst>
                      <p:childTnLst>
                        <p:par>
                          <p:cTn id="194" fill="hold">
                            <p:stCondLst>
                              <p:cond delay="0"/>
                            </p:stCondLst>
                            <p:childTnLst>
                              <p:par>
                                <p:cTn id="195" presetID="53" presetClass="entr" presetSubtype="16" fill="hold" grpId="0" nodeType="clickEffect">
                                  <p:stCondLst>
                                    <p:cond delay="0"/>
                                  </p:stCondLst>
                                  <p:childTnLst>
                                    <p:set>
                                      <p:cBhvr>
                                        <p:cTn id="196" dur="1" fill="hold">
                                          <p:stCondLst>
                                            <p:cond delay="0"/>
                                          </p:stCondLst>
                                        </p:cTn>
                                        <p:tgtEl>
                                          <p:spTgt spid="70"/>
                                        </p:tgtEl>
                                        <p:attrNameLst>
                                          <p:attrName>style.visibility</p:attrName>
                                        </p:attrNameLst>
                                      </p:cBhvr>
                                      <p:to>
                                        <p:strVal val="visible"/>
                                      </p:to>
                                    </p:set>
                                    <p:anim calcmode="lin" valueType="num">
                                      <p:cBhvr>
                                        <p:cTn id="197" dur="500" fill="hold"/>
                                        <p:tgtEl>
                                          <p:spTgt spid="70"/>
                                        </p:tgtEl>
                                        <p:attrNameLst>
                                          <p:attrName>ppt_w</p:attrName>
                                        </p:attrNameLst>
                                      </p:cBhvr>
                                      <p:tavLst>
                                        <p:tav tm="0">
                                          <p:val>
                                            <p:fltVal val="0"/>
                                          </p:val>
                                        </p:tav>
                                        <p:tav tm="100000">
                                          <p:val>
                                            <p:strVal val="#ppt_w"/>
                                          </p:val>
                                        </p:tav>
                                      </p:tavLst>
                                    </p:anim>
                                    <p:anim calcmode="lin" valueType="num">
                                      <p:cBhvr>
                                        <p:cTn id="198" dur="500" fill="hold"/>
                                        <p:tgtEl>
                                          <p:spTgt spid="70"/>
                                        </p:tgtEl>
                                        <p:attrNameLst>
                                          <p:attrName>ppt_h</p:attrName>
                                        </p:attrNameLst>
                                      </p:cBhvr>
                                      <p:tavLst>
                                        <p:tav tm="0">
                                          <p:val>
                                            <p:fltVal val="0"/>
                                          </p:val>
                                        </p:tav>
                                        <p:tav tm="100000">
                                          <p:val>
                                            <p:strVal val="#ppt_h"/>
                                          </p:val>
                                        </p:tav>
                                      </p:tavLst>
                                    </p:anim>
                                    <p:animEffect transition="in" filter="fade">
                                      <p:cBhvr>
                                        <p:cTn id="19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25" grpId="0" animBg="1"/>
      <p:bldP spid="26" grpId="0" animBg="1"/>
      <p:bldP spid="27" grpId="0" animBg="1"/>
      <p:bldP spid="31" grpId="0" animBg="1"/>
      <p:bldP spid="41" grpId="0" animBg="1"/>
      <p:bldP spid="42" grpId="0" animBg="1"/>
      <p:bldP spid="43" grpId="0" animBg="1"/>
      <p:bldP spid="44" grpId="0" animBg="1"/>
      <p:bldP spid="45" grpId="0" animBg="1"/>
      <p:bldP spid="46" grpId="0" animBg="1"/>
      <p:bldP spid="47" grpId="0" animBg="1"/>
      <p:bldP spid="61" grpId="0" animBg="1"/>
      <p:bldP spid="68" grpId="0" animBg="1"/>
      <p:bldP spid="69" grpId="0" animBg="1"/>
      <p:bldP spid="70" grpId="0" animBg="1"/>
      <p:bldP spid="71" grpId="0" animBg="1"/>
      <p:bldP spid="72" grpId="0" animBg="1"/>
      <p:bldP spid="73" grpId="0" animBg="1"/>
      <p:bldP spid="74" grpId="0" animBg="1"/>
      <p:bldP spid="75" grpId="0" animBg="1"/>
      <p:bldP spid="76"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2205</TotalTime>
  <Words>234</Words>
  <Application>Microsoft Office PowerPoint</Application>
  <PresentationFormat>Custom</PresentationFormat>
  <Paragraphs>60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Windows 7</cp:lastModifiedBy>
  <cp:revision>204</cp:revision>
  <dcterms:created xsi:type="dcterms:W3CDTF">2021-06-02T01:34:28Z</dcterms:created>
  <dcterms:modified xsi:type="dcterms:W3CDTF">2023-02-11T08:51:36Z</dcterms:modified>
</cp:coreProperties>
</file>