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81" d="100"/>
          <a:sy n="81"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2022/10/14</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2022/10/14</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2022/10/14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5878532"/>
          </a:xfrm>
          <a:prstGeom prst="rect">
            <a:avLst/>
          </a:prstGeom>
          <a:noFill/>
        </p:spPr>
        <p:txBody>
          <a:bodyPr wrap="square" rtlCol="0">
            <a:spAutoFit/>
          </a:bodyPr>
          <a:lstStyle/>
          <a:p>
            <a:pPr algn="ctr"/>
            <a:r>
              <a:rPr lang="vi-VN" sz="2400" b="1" dirty="0">
                <a:latin typeface="#9Slide03 Kaleko 105 Round" pitchFamily="2" charset="0"/>
                <a:ea typeface="Arial-Rounded" panose="020B0500000000000000" pitchFamily="34" charset="0"/>
                <a:cs typeface="Arial-Rounded" panose="020B0500000000000000" pitchFamily="34" charset="0"/>
              </a:rPr>
              <a:t>ĐỘI THIẾU NIÊN TIỀN PHONG HỒ CHÍ MINH</a:t>
            </a:r>
          </a:p>
          <a:p>
            <a:pPr algn="r"/>
            <a:r>
              <a:rPr lang="en-US" sz="2400" dirty="0" err="1" smtClean="0">
                <a:latin typeface="#9Slide03 Kaleko 105 Round" pitchFamily="2" charset="0"/>
                <a:ea typeface="Arial-Rounded" panose="020B0500000000000000" pitchFamily="34" charset="0"/>
                <a:cs typeface="Arial-Rounded" panose="020B0500000000000000" pitchFamily="34" charset="0"/>
              </a:rPr>
              <a:t>Phúc</a:t>
            </a:r>
            <a:r>
              <a:rPr lang="en-US" sz="2400" dirty="0" smtClean="0">
                <a:latin typeface="#9Slide03 Kaleko 105 Round" pitchFamily="2" charset="0"/>
                <a:ea typeface="Arial-Rounded" panose="020B0500000000000000" pitchFamily="34" charset="0"/>
                <a:cs typeface="Arial-Rounded" panose="020B0500000000000000" pitchFamily="34" charset="0"/>
              </a:rPr>
              <a:t> </a:t>
            </a:r>
            <a:r>
              <a:rPr lang="en-US" sz="2400" dirty="0" err="1" smtClean="0">
                <a:latin typeface="#9Slide03 Kaleko 105 Round" pitchFamily="2" charset="0"/>
                <a:ea typeface="Arial-Rounded" panose="020B0500000000000000" pitchFamily="34" charset="0"/>
                <a:cs typeface="Arial-Rounded" panose="020B0500000000000000" pitchFamily="34" charset="0"/>
              </a:rPr>
              <a:t>Lợi</a:t>
            </a:r>
            <a:r>
              <a:rPr lang="vi-VN" sz="2400" dirty="0" smtClean="0">
                <a:latin typeface="#9Slide03 Kaleko 105 Round" pitchFamily="2" charset="0"/>
                <a:ea typeface="Arial-Rounded" panose="020B0500000000000000" pitchFamily="34" charset="0"/>
                <a:cs typeface="Arial-Rounded" panose="020B0500000000000000" pitchFamily="34" charset="0"/>
              </a:rPr>
              <a:t>, </a:t>
            </a:r>
            <a:r>
              <a:rPr lang="vi-VN" sz="2400" dirty="0">
                <a:latin typeface="#9Slide03 Kaleko 105 Round" pitchFamily="2" charset="0"/>
                <a:ea typeface="Arial-Rounded" panose="020B0500000000000000" pitchFamily="34" charset="0"/>
                <a:cs typeface="Arial-Rounded" panose="020B0500000000000000" pitchFamily="34" charset="0"/>
              </a:rPr>
              <a:t>ngày </a:t>
            </a:r>
            <a:r>
              <a:rPr lang="en-US" sz="2400" dirty="0" smtClean="0">
                <a:latin typeface="#9Slide03 Kaleko 105 Round" pitchFamily="2" charset="0"/>
                <a:ea typeface="Arial-Rounded" panose="020B0500000000000000" pitchFamily="34" charset="0"/>
                <a:cs typeface="Arial-Rounded" panose="020B0500000000000000" pitchFamily="34" charset="0"/>
              </a:rPr>
              <a:t>14 </a:t>
            </a:r>
            <a:r>
              <a:rPr lang="vi-VN" sz="2400" dirty="0" smtClean="0">
                <a:latin typeface="#9Slide03 Kaleko 105 Round" pitchFamily="2" charset="0"/>
                <a:ea typeface="Arial-Rounded" panose="020B0500000000000000" pitchFamily="34" charset="0"/>
                <a:cs typeface="Arial-Rounded" panose="020B0500000000000000" pitchFamily="34" charset="0"/>
              </a:rPr>
              <a:t>tháng </a:t>
            </a:r>
            <a:r>
              <a:rPr lang="en-US" sz="2400" dirty="0" smtClean="0">
                <a:latin typeface="#9Slide03 Kaleko 105 Round" pitchFamily="2" charset="0"/>
                <a:ea typeface="Arial-Rounded" panose="020B0500000000000000" pitchFamily="34" charset="0"/>
                <a:cs typeface="Arial-Rounded" panose="020B0500000000000000" pitchFamily="34" charset="0"/>
              </a:rPr>
              <a:t>10 </a:t>
            </a:r>
            <a:r>
              <a:rPr lang="vi-VN" sz="2400" dirty="0" smtClean="0">
                <a:latin typeface="#9Slide03 Kaleko 105 Round" pitchFamily="2" charset="0"/>
                <a:ea typeface="Arial-Rounded" panose="020B0500000000000000" pitchFamily="34" charset="0"/>
                <a:cs typeface="Arial-Rounded" panose="020B0500000000000000" pitchFamily="34" charset="0"/>
              </a:rPr>
              <a:t>năm </a:t>
            </a:r>
            <a:r>
              <a:rPr lang="en-US" sz="2400" dirty="0" smtClean="0">
                <a:latin typeface="#9Slide03 Kaleko 105 Round" pitchFamily="2" charset="0"/>
                <a:ea typeface="Arial-Rounded" panose="020B0500000000000000" pitchFamily="34" charset="0"/>
                <a:cs typeface="Arial-Rounded" panose="020B0500000000000000" pitchFamily="34" charset="0"/>
              </a:rPr>
              <a:t>2022</a:t>
            </a:r>
            <a:endParaRPr lang="vi-VN" sz="2400" dirty="0">
              <a:latin typeface="#9Slide03 Kaleko 105 Round" pitchFamily="2" charset="0"/>
              <a:ea typeface="Arial-Rounded" panose="020B0500000000000000" pitchFamily="34" charset="0"/>
              <a:cs typeface="Arial-Rounded" panose="020B0500000000000000" pitchFamily="34" charset="0"/>
            </a:endParaRPr>
          </a:p>
          <a:p>
            <a:pPr algn="ctr"/>
            <a:endParaRPr lang="en-US" sz="1600" b="1" dirty="0" smtClean="0">
              <a:latin typeface="#9Slide03 Kaleko 105 Round" pitchFamily="2" charset="0"/>
              <a:ea typeface="Arial-Rounded" panose="020B0500000000000000" pitchFamily="34" charset="0"/>
              <a:cs typeface="Arial-Rounded" panose="020B0500000000000000" pitchFamily="34" charset="0"/>
            </a:endParaRPr>
          </a:p>
          <a:p>
            <a:pPr algn="ctr"/>
            <a:r>
              <a:rPr lang="vi-VN" sz="2400" b="1" dirty="0" smtClean="0">
                <a:latin typeface="#9Slide03 Kaleko 105 Round" pitchFamily="2" charset="0"/>
                <a:ea typeface="Arial-Rounded" panose="020B0500000000000000" pitchFamily="34" charset="0"/>
                <a:cs typeface="Arial-Rounded" panose="020B0500000000000000" pitchFamily="34" charset="0"/>
              </a:rPr>
              <a:t>ĐƠN </a:t>
            </a:r>
            <a:r>
              <a:rPr lang="vi-VN" sz="2400" b="1" dirty="0">
                <a:latin typeface="#9Slide03 Kaleko 105 Round" pitchFamily="2" charset="0"/>
                <a:ea typeface="Arial-Rounded" panose="020B0500000000000000" pitchFamily="34" charset="0"/>
                <a:cs typeface="Arial-Rounded" panose="020B0500000000000000" pitchFamily="34" charset="0"/>
              </a:rPr>
              <a:t>XIN VÀO ĐỘI</a:t>
            </a:r>
          </a:p>
          <a:p>
            <a:r>
              <a:rPr lang="vi-VN" sz="2400" dirty="0">
                <a:latin typeface="#9Slide03 Kaleko 105 Round" pitchFamily="2" charset="0"/>
                <a:ea typeface="Arial-Rounded" panose="020B0500000000000000" pitchFamily="34" charset="0"/>
                <a:cs typeface="Arial-Rounded" panose="020B0500000000000000" pitchFamily="34" charset="0"/>
              </a:rPr>
              <a:t>Kính gửi: - Ban phụ trách Đội Trường </a:t>
            </a:r>
            <a:r>
              <a:rPr lang="en-US" sz="2400" dirty="0" smtClean="0">
                <a:latin typeface="#9Slide03 Kaleko 105 Round" pitchFamily="2" charset="0"/>
                <a:ea typeface="Arial-Rounded" panose="020B0500000000000000" pitchFamily="34" charset="0"/>
                <a:cs typeface="Arial-Rounded" panose="020B0500000000000000" pitchFamily="34" charset="0"/>
              </a:rPr>
              <a:t>T</a:t>
            </a:r>
            <a:r>
              <a:rPr lang="vi-VN" sz="2400" dirty="0" smtClean="0">
                <a:latin typeface="#9Slide03 Kaleko 105 Round" pitchFamily="2" charset="0"/>
                <a:ea typeface="Arial-Rounded" panose="020B0500000000000000" pitchFamily="34" charset="0"/>
                <a:cs typeface="Arial-Rounded" panose="020B0500000000000000" pitchFamily="34" charset="0"/>
              </a:rPr>
              <a:t>iểu </a:t>
            </a:r>
            <a:r>
              <a:rPr lang="vi-VN" sz="2400" dirty="0">
                <a:latin typeface="#9Slide03 Kaleko 105 Round" pitchFamily="2" charset="0"/>
                <a:ea typeface="Arial-Rounded" panose="020B0500000000000000" pitchFamily="34" charset="0"/>
                <a:cs typeface="Arial-Rounded" panose="020B0500000000000000" pitchFamily="34" charset="0"/>
              </a:rPr>
              <a:t>học </a:t>
            </a:r>
            <a:r>
              <a:rPr lang="en-US" sz="2400" dirty="0" err="1" smtClean="0">
                <a:latin typeface="#9Slide03 Kaleko 105 Round" pitchFamily="2" charset="0"/>
                <a:ea typeface="Arial-Rounded" panose="020B0500000000000000" pitchFamily="34" charset="0"/>
                <a:cs typeface="Arial-Rounded" panose="020B0500000000000000" pitchFamily="34" charset="0"/>
              </a:rPr>
              <a:t>Lê</a:t>
            </a:r>
            <a:r>
              <a:rPr lang="en-US" sz="2400" dirty="0" smtClean="0">
                <a:latin typeface="#9Slide03 Kaleko 105 Round" pitchFamily="2" charset="0"/>
                <a:ea typeface="Arial-Rounded" panose="020B0500000000000000" pitchFamily="34" charset="0"/>
                <a:cs typeface="Arial-Rounded" panose="020B0500000000000000" pitchFamily="34" charset="0"/>
              </a:rPr>
              <a:t> </a:t>
            </a:r>
            <a:r>
              <a:rPr lang="en-US" sz="2400" dirty="0" err="1" smtClean="0">
                <a:latin typeface="#9Slide03 Kaleko 105 Round" pitchFamily="2" charset="0"/>
                <a:ea typeface="Arial-Rounded" panose="020B0500000000000000" pitchFamily="34" charset="0"/>
                <a:cs typeface="Arial-Rounded" panose="020B0500000000000000" pitchFamily="34" charset="0"/>
              </a:rPr>
              <a:t>Quý</a:t>
            </a:r>
            <a:r>
              <a:rPr lang="en-US" sz="2400" dirty="0" smtClean="0">
                <a:latin typeface="#9Slide03 Kaleko 105 Round" pitchFamily="2" charset="0"/>
                <a:ea typeface="Arial-Rounded" panose="020B0500000000000000" pitchFamily="34" charset="0"/>
                <a:cs typeface="Arial-Rounded" panose="020B0500000000000000" pitchFamily="34" charset="0"/>
              </a:rPr>
              <a:t> </a:t>
            </a:r>
            <a:r>
              <a:rPr lang="en-US" sz="2400" dirty="0" err="1" smtClean="0">
                <a:latin typeface="#9Slide03 Kaleko 105 Round" pitchFamily="2" charset="0"/>
                <a:ea typeface="Arial-Rounded" panose="020B0500000000000000" pitchFamily="34" charset="0"/>
                <a:cs typeface="Arial-Rounded" panose="020B0500000000000000" pitchFamily="34" charset="0"/>
              </a:rPr>
              <a:t>Đôn</a:t>
            </a:r>
            <a:endParaRPr lang="en-US" sz="2400" dirty="0" smtClean="0">
              <a:latin typeface="#9Slide03 Kaleko 105 Round" pitchFamily="2" charset="0"/>
              <a:ea typeface="Arial-Rounded" panose="020B0500000000000000" pitchFamily="34" charset="0"/>
              <a:cs typeface="Arial-Rounded" panose="020B0500000000000000" pitchFamily="34" charset="0"/>
            </a:endParaRPr>
          </a:p>
          <a:p>
            <a:r>
              <a:rPr lang="vi-VN" sz="2400" dirty="0">
                <a:latin typeface="#9Slide03 Kaleko 105 Round" pitchFamily="2" charset="0"/>
                <a:ea typeface="Arial-Rounded" panose="020B0500000000000000" pitchFamily="34" charset="0"/>
                <a:cs typeface="Arial-Rounded" panose="020B0500000000000000" pitchFamily="34" charset="0"/>
              </a:rPr>
              <a:t>                - Ban chỉ huy Liên đội</a:t>
            </a:r>
          </a:p>
          <a:p>
            <a:r>
              <a:rPr lang="vi-VN" sz="2400" dirty="0">
                <a:latin typeface="#9Slide03 Kaleko 105 Round" pitchFamily="2" charset="0"/>
                <a:ea typeface="Arial-Rounded" panose="020B0500000000000000" pitchFamily="34" charset="0"/>
                <a:cs typeface="Arial-Rounded" panose="020B0500000000000000" pitchFamily="34" charset="0"/>
              </a:rPr>
              <a:t>Em tên là:…………………………………….</a:t>
            </a:r>
          </a:p>
          <a:p>
            <a:r>
              <a:rPr lang="vi-VN" sz="2400" dirty="0">
                <a:latin typeface="#9Slide03 Kaleko 105 Round" pitchFamily="2" charset="0"/>
                <a:ea typeface="Arial-Rounded" panose="020B0500000000000000" pitchFamily="34" charset="0"/>
                <a:cs typeface="Arial-Rounded" panose="020B0500000000000000" pitchFamily="34" charset="0"/>
              </a:rPr>
              <a:t>Sinh ngày: …………………………………</a:t>
            </a:r>
          </a:p>
          <a:p>
            <a:r>
              <a:rPr lang="vi-VN" sz="2400" dirty="0">
                <a:latin typeface="#9Slide03 Kaleko 105 Round" pitchFamily="2" charset="0"/>
                <a:ea typeface="Arial-Rounded" panose="020B0500000000000000" pitchFamily="34" charset="0"/>
                <a:cs typeface="Arial-Rounded" panose="020B0500000000000000" pitchFamily="34" charset="0"/>
              </a:rPr>
              <a:t>Học sinh lớp ….. Trường Tiểu học …………………….</a:t>
            </a:r>
          </a:p>
          <a:p>
            <a:r>
              <a:rPr lang="vi-VN" sz="2400" dirty="0">
                <a:latin typeface="#9Slide03 Kaleko 105 Round" pitchFamily="2"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9Slide03 Kaleko 105 Round" pitchFamily="2"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9Slide03 Kaleko 105 Round" pitchFamily="2" charset="0"/>
                <a:ea typeface="Arial-Rounded" panose="020B0500000000000000" pitchFamily="34" charset="0"/>
                <a:cs typeface="Arial-Rounded" panose="020B0500000000000000" pitchFamily="34" charset="0"/>
              </a:rPr>
              <a:t>……………………………………</a:t>
            </a:r>
          </a:p>
          <a:p>
            <a:r>
              <a:rPr lang="vi-VN" sz="2400" dirty="0">
                <a:latin typeface="#9Slide03 Kaleko 105 Round" pitchFamily="2" charset="0"/>
                <a:ea typeface="Arial-Rounded" panose="020B0500000000000000" pitchFamily="34" charset="0"/>
                <a:cs typeface="Arial-Rounded" panose="020B0500000000000000" pitchFamily="34" charset="0"/>
              </a:rPr>
              <a:t>……………………………………</a:t>
            </a:r>
          </a:p>
          <a:p>
            <a:pPr lvl="8"/>
            <a:r>
              <a:rPr lang="en-US" sz="2400" dirty="0" smtClean="0">
                <a:latin typeface="#9Slide03 Kaleko 105 Round" pitchFamily="2" charset="0"/>
                <a:ea typeface="Arial-Rounded" panose="020B0500000000000000" pitchFamily="34" charset="0"/>
                <a:cs typeface="Arial-Rounded" panose="020B0500000000000000" pitchFamily="34" charset="0"/>
              </a:rPr>
              <a:t>                              </a:t>
            </a:r>
            <a:r>
              <a:rPr lang="vi-VN" sz="2400" dirty="0" smtClean="0">
                <a:latin typeface="#9Slide03 Kaleko 105 Round" pitchFamily="2" charset="0"/>
                <a:ea typeface="Arial-Rounded" panose="020B0500000000000000" pitchFamily="34" charset="0"/>
                <a:cs typeface="Arial-Rounded" panose="020B0500000000000000" pitchFamily="34" charset="0"/>
              </a:rPr>
              <a:t>Người </a:t>
            </a:r>
            <a:r>
              <a:rPr lang="vi-VN" sz="2400" dirty="0">
                <a:latin typeface="#9Slide03 Kaleko 105 Round" pitchFamily="2" charset="0"/>
                <a:ea typeface="Arial-Rounded" panose="020B0500000000000000" pitchFamily="34" charset="0"/>
                <a:cs typeface="Arial-Rounded" panose="020B0500000000000000" pitchFamily="34" charset="0"/>
              </a:rPr>
              <a:t>làm đơn</a:t>
            </a:r>
          </a:p>
        </p:txBody>
      </p:sp>
    </p:spTree>
    <p:extLst>
      <p:ext uri="{BB962C8B-B14F-4D97-AF65-F5344CB8AC3E}">
        <p14:creationId xmlns:p14="http://schemas.microsoft.com/office/powerpoint/2010/main" val="39235452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690</Words>
  <Application>Microsoft Office PowerPoint</Application>
  <PresentationFormat>Widescreen</PresentationFormat>
  <Paragraphs>86</Paragraphs>
  <Slides>16</Slides>
  <Notes>12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微软雅黑</vt:lpstr>
      <vt:lpstr>#9Slide03 Kaleko 105 Round</vt:lpstr>
      <vt:lpstr>Arial</vt:lpstr>
      <vt:lpstr>Arial-Rounded</vt:lpstr>
      <vt:lpstr>Calibri</vt:lpstr>
      <vt:lpstr>Coiny</vt:lpstr>
      <vt:lpstr>等线</vt:lpstr>
      <vt:lpstr>OpenSans</vt:lpstr>
      <vt:lpstr>黑体</vt:lpstr>
      <vt:lpstr>Times New Roman</vt:lpstr>
      <vt:lpstr>仓耳今楷05-6763 W05</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24</cp:revision>
  <dcterms:created xsi:type="dcterms:W3CDTF">2022-06-25T08:30:54Z</dcterms:created>
  <dcterms:modified xsi:type="dcterms:W3CDTF">2022-10-14T01:58:17Z</dcterms:modified>
</cp:coreProperties>
</file>