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76" r:id="rId2"/>
    <p:sldId id="2645" r:id="rId3"/>
    <p:sldId id="315" r:id="rId4"/>
    <p:sldId id="2646" r:id="rId5"/>
    <p:sldId id="2669" r:id="rId6"/>
    <p:sldId id="2647" r:id="rId7"/>
    <p:sldId id="2662" r:id="rId8"/>
    <p:sldId id="2648" r:id="rId9"/>
    <p:sldId id="2665" r:id="rId10"/>
    <p:sldId id="2679" r:id="rId11"/>
    <p:sldId id="2666" r:id="rId12"/>
    <p:sldId id="2667" r:id="rId13"/>
    <p:sldId id="2670" r:id="rId14"/>
    <p:sldId id="2650" r:id="rId15"/>
    <p:sldId id="2671" r:id="rId16"/>
    <p:sldId id="2672" r:id="rId17"/>
    <p:sldId id="2673" r:id="rId18"/>
    <p:sldId id="2674" r:id="rId19"/>
    <p:sldId id="2675" r:id="rId20"/>
    <p:sldId id="2677" r:id="rId21"/>
    <p:sldId id="3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326998" y="100121"/>
            <a:ext cx="689804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Thứ</a:t>
            </a:r>
            <a:r>
              <a:rPr kumimoji="0" lang="en-US"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 </a:t>
            </a:r>
            <a:r>
              <a:rPr kumimoji="0" lang="en-US" altLang="zh-CN" sz="3600" b="0"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ngày</a:t>
            </a:r>
            <a:r>
              <a:rPr kumimoji="0" lang="en-US"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 </a:t>
            </a:r>
            <a:r>
              <a:rPr kumimoji="0" lang="en-US" altLang="zh-CN" sz="3600" b="0"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tháng</a:t>
            </a:r>
            <a:r>
              <a:rPr kumimoji="0" lang="en-US"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  </a:t>
            </a:r>
            <a:r>
              <a:rPr kumimoji="0" lang="en-US" altLang="zh-CN" sz="3600" b="0"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năm</a:t>
            </a:r>
            <a:r>
              <a:rPr kumimoji="0" lang="en-US"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2022</a:t>
            </a:r>
            <a:endParaRPr kumimoji="0" lang="zh-CN" alt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5970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3"/>
            <a:ext cx="11296650" cy="8852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等线" panose="020F0502020204030204"/>
              <a:ea typeface="+mn-ea"/>
              <a:cs typeface="+mn-cs"/>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672096"/>
            <a:ext cx="11324396" cy="193787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panose="020F0502020204030204"/>
              <a:ea typeface="+mn-ea"/>
              <a:cs typeface="+mn-cs"/>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340539"/>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panose="020F0502020204030204"/>
              <a:ea typeface="+mn-ea"/>
              <a:cs typeface="+mn-cs"/>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5084723"/>
            <a:ext cx="11468246" cy="550951"/>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panose="020F0502020204030204"/>
              <a:ea typeface="+mn-ea"/>
              <a:cs typeface="+mn-cs"/>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3262323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6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5970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kịch</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3"/>
            <a:ext cx="11296650" cy="8852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672096"/>
            <a:ext cx="11324396" cy="193787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340539"/>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5084723"/>
            <a:ext cx="11468246" cy="550951"/>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1793</Words>
  <Application>Microsoft Office PowerPoint</Application>
  <PresentationFormat>Widescreen</PresentationFormat>
  <Paragraphs>97</Paragraphs>
  <Slides>21</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Arial-Rounded</vt:lpstr>
      <vt:lpstr>Calibri</vt:lpstr>
      <vt:lpstr>Coiny</vt:lpstr>
      <vt:lpstr>等线</vt:lpstr>
      <vt:lpstr>等线 Light</vt:lpstr>
      <vt:lpstr>inpin heiti</vt:lpstr>
      <vt:lpstr>Times New Roman</vt:lpstr>
      <vt:lpstr>字魂27号-布丁体</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30</cp:revision>
  <dcterms:created xsi:type="dcterms:W3CDTF">2022-06-21T09:04:21Z</dcterms:created>
  <dcterms:modified xsi:type="dcterms:W3CDTF">2022-10-10T03:39:22Z</dcterms:modified>
</cp:coreProperties>
</file>