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2022/10/12</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110932" y="177358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4580862" y="18406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3861165" y="265827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5596630" y="2667278"/>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10126277" y="176562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5787097" y="390368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10443200" y="39801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3677813" y="4699731"/>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251849"/>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321026" y="2079987"/>
            <a:ext cx="11449802" cy="1923301"/>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329206"/>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396173"/>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2058</Words>
  <Application>Microsoft Office PowerPoint</Application>
  <PresentationFormat>Widescreen</PresentationFormat>
  <Paragraphs>153</Paragraphs>
  <Slides>30</Slides>
  <Notes>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Microsoft YaHei</vt:lpstr>
      <vt:lpstr>Microsoft YaHei</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25</cp:revision>
  <dcterms:created xsi:type="dcterms:W3CDTF">2022-06-25T06:18:34Z</dcterms:created>
  <dcterms:modified xsi:type="dcterms:W3CDTF">2022-10-12T02:05:47Z</dcterms:modified>
</cp:coreProperties>
</file>