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640</Words>
  <Application>Microsoft Office PowerPoint</Application>
  <PresentationFormat>Màn hình rộng</PresentationFormat>
  <Paragraphs>70</Paragraphs>
  <Slides>26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26</vt:i4>
      </vt:variant>
    </vt:vector>
  </HeadingPairs>
  <TitlesOfParts>
    <vt:vector size="42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Bich</cp:lastModifiedBy>
  <cp:revision>52</cp:revision>
  <dcterms:created xsi:type="dcterms:W3CDTF">2022-07-19T23:39:35Z</dcterms:created>
  <dcterms:modified xsi:type="dcterms:W3CDTF">2022-08-28T02:59:25Z</dcterms:modified>
</cp:coreProperties>
</file>