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11" Type="http://schemas.openxmlformats.org/officeDocument/2006/relationships/image" Target="../media/image61.sv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55.sv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64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5.svg"/><Relationship Id="rId1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70.svg"/><Relationship Id="rId12" Type="http://schemas.openxmlformats.org/officeDocument/2006/relationships/image" Target="../media/image47.png"/><Relationship Id="rId17" Type="http://schemas.openxmlformats.org/officeDocument/2006/relationships/image" Target="../media/image79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68.svg"/><Relationship Id="rId15" Type="http://schemas.openxmlformats.org/officeDocument/2006/relationships/image" Target="../media/image77.svg"/><Relationship Id="rId10" Type="http://schemas.openxmlformats.org/officeDocument/2006/relationships/image" Target="../media/image45.png"/><Relationship Id="rId19" Type="http://schemas.openxmlformats.org/officeDocument/2006/relationships/image" Target="../media/image81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11" Type="http://schemas.openxmlformats.org/officeDocument/2006/relationships/image" Target="../media/image89.svg"/><Relationship Id="rId5" Type="http://schemas.openxmlformats.org/officeDocument/2006/relationships/image" Target="../media/image52.png"/><Relationship Id="rId15" Type="http://schemas.openxmlformats.org/officeDocument/2006/relationships/image" Target="../media/image70.svg"/><Relationship Id="rId10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0.svg"/><Relationship Id="rId3" Type="http://schemas.openxmlformats.org/officeDocument/2006/relationships/audio" Target="../media/audio4.wav"/><Relationship Id="rId7" Type="http://schemas.openxmlformats.org/officeDocument/2006/relationships/image" Target="../media/image94.sv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openxmlformats.org/officeDocument/2006/relationships/image" Target="../media/image97.svg"/><Relationship Id="rId5" Type="http://schemas.openxmlformats.org/officeDocument/2006/relationships/image" Target="../media/image92.svg"/><Relationship Id="rId1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microsoft.com/office/2007/relationships/hdphoto" Target="../media/hdphoto3.wdp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2.wdp"/><Relationship Id="rId3" Type="http://schemas.openxmlformats.org/officeDocument/2006/relationships/image" Target="../media/image66.png"/><Relationship Id="rId7" Type="http://schemas.openxmlformats.org/officeDocument/2006/relationships/image" Target="../media/image21.svg"/><Relationship Id="rId12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57.png"/><Relationship Id="rId10" Type="http://schemas.openxmlformats.org/officeDocument/2006/relationships/image" Target="../media/image99.svg"/><Relationship Id="rId4" Type="http://schemas.openxmlformats.org/officeDocument/2006/relationships/image" Target="../media/image19.svg"/><Relationship Id="rId9" Type="http://schemas.openxmlformats.org/officeDocument/2006/relationships/image" Target="../media/image69.png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1.png"/><Relationship Id="rId3" Type="http://schemas.openxmlformats.org/officeDocument/2006/relationships/image" Target="../media/image72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4.svg"/><Relationship Id="rId11" Type="http://schemas.openxmlformats.org/officeDocument/2006/relationships/image" Target="../media/image99.svg"/><Relationship Id="rId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102.svg"/><Relationship Id="rId9" Type="http://schemas.openxmlformats.org/officeDocument/2006/relationships/image" Target="../media/image57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5" Type="http://schemas.openxmlformats.org/officeDocument/2006/relationships/image" Target="../media/image106.sv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26.sv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32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41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7.sv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780045" y="918282"/>
            <a:ext cx="781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Thứ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ngày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tháng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năm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521</Words>
  <Application>Microsoft Office PowerPoint</Application>
  <PresentationFormat>Widescreen</PresentationFormat>
  <Paragraphs>88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Arial-Rounded</vt:lpstr>
      <vt:lpstr>Berkshire Swash</vt:lpstr>
      <vt:lpstr>Calibri</vt:lpstr>
      <vt:lpstr>Coiny</vt:lpstr>
      <vt:lpstr>iCiel Cadena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23</cp:revision>
  <dcterms:created xsi:type="dcterms:W3CDTF">2022-06-30T08:03:45Z</dcterms:created>
  <dcterms:modified xsi:type="dcterms:W3CDTF">2022-10-11T03:59:14Z</dcterms:modified>
</cp:coreProperties>
</file>