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7" r:id="rId4"/>
    <p:sldId id="268" r:id="rId5"/>
    <p:sldId id="495" r:id="rId6"/>
    <p:sldId id="496" r:id="rId7"/>
    <p:sldId id="500" r:id="rId8"/>
    <p:sldId id="499" r:id="rId9"/>
    <p:sldId id="369" r:id="rId10"/>
    <p:sldId id="462" r:id="rId11"/>
    <p:sldId id="463" r:id="rId12"/>
    <p:sldId id="488" r:id="rId13"/>
    <p:sldId id="489" r:id="rId14"/>
    <p:sldId id="490" r:id="rId15"/>
    <p:sldId id="491" r:id="rId16"/>
    <p:sldId id="492" r:id="rId17"/>
    <p:sldId id="493" r:id="rId18"/>
    <p:sldId id="280" r:id="rId19"/>
    <p:sldId id="469" r:id="rId20"/>
    <p:sldId id="502" r:id="rId21"/>
    <p:sldId id="503" r:id="rId22"/>
    <p:sldId id="293" r:id="rId23"/>
    <p:sldId id="471" r:id="rId24"/>
    <p:sldId id="473" r:id="rId25"/>
    <p:sldId id="474" r:id="rId26"/>
    <p:sldId id="475" r:id="rId27"/>
    <p:sldId id="476" r:id="rId28"/>
    <p:sldId id="477" r:id="rId29"/>
    <p:sldId id="294" r:id="rId30"/>
    <p:sldId id="487" r:id="rId31"/>
    <p:sldId id="296" r:id="rId32"/>
    <p:sldId id="501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19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7: My Family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25068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94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19765"/>
            <a:ext cx="4033951" cy="4616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65" y="391179"/>
            <a:ext cx="6962673" cy="597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64870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mother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498129" y="4403323"/>
            <a:ext cx="3023781" cy="83450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She's a doctor.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13" y="1096627"/>
            <a:ext cx="4993451" cy="499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02724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mother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498128" y="4394447"/>
            <a:ext cx="2926127" cy="110083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office worker.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78" y="1032862"/>
            <a:ext cx="51530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02724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brother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610036" y="4394447"/>
            <a:ext cx="3151573" cy="110083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factory worker.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6" y="902287"/>
            <a:ext cx="51530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12378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teacher.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23" y="1032863"/>
            <a:ext cx="50863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120800" y="2211602"/>
            <a:ext cx="6635108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grandmother do?</a:t>
            </a:r>
          </a:p>
        </p:txBody>
      </p:sp>
    </p:spTree>
    <p:extLst>
      <p:ext uri="{BB962C8B-B14F-4D97-AF65-F5344CB8AC3E}">
        <p14:creationId xmlns:p14="http://schemas.microsoft.com/office/powerpoint/2010/main" val="31148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82" y="921569"/>
            <a:ext cx="5029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12378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cashier.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29358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sister do?</a:t>
            </a:r>
          </a:p>
        </p:txBody>
      </p:sp>
    </p:spTree>
    <p:extLst>
      <p:ext uri="{BB962C8B-B14F-4D97-AF65-F5344CB8AC3E}">
        <p14:creationId xmlns:p14="http://schemas.microsoft.com/office/powerpoint/2010/main" val="13918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316109" y="2203787"/>
            <a:ext cx="6226734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grandfather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74524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farmer.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08" y="1202442"/>
            <a:ext cx="5029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896637" y="2203787"/>
            <a:ext cx="5442012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father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74524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waiter.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7" y="973772"/>
            <a:ext cx="51149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780026"/>
            <a:ext cx="8320548" cy="554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8" y="1220417"/>
            <a:ext cx="11142687" cy="48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71E5DA33-1570-D983-E6B6-88346FCA785B}"/>
              </a:ext>
            </a:extLst>
          </p:cNvPr>
          <p:cNvSpPr/>
          <p:nvPr/>
        </p:nvSpPr>
        <p:spPr>
          <a:xfrm>
            <a:off x="862877" y="1867136"/>
            <a:ext cx="2115713" cy="66783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608303" y="3009636"/>
            <a:ext cx="1881173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288536" y="3018689"/>
            <a:ext cx="1390433" cy="7113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227082" y="4456681"/>
            <a:ext cx="743269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722002" y="4468112"/>
            <a:ext cx="725697" cy="386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41" y="409800"/>
            <a:ext cx="4459459" cy="60659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4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4285313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702936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01" y="1837676"/>
            <a:ext cx="1138329" cy="11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5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041114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458737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916C539-BF2E-2A67-B223-7D500EF94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162" y="1907348"/>
            <a:ext cx="1147467" cy="10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4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4285313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702936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5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041114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458737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68" y="1899822"/>
            <a:ext cx="1122836" cy="103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57" y="1864310"/>
            <a:ext cx="1107675" cy="107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3219" y="2734303"/>
            <a:ext cx="33344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_ _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5100" dirty="0">
                <a:solidFill>
                  <a:prstClr val="black"/>
                </a:solidFill>
              </a:rPr>
              <a:t>_ _ _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373" y="2240527"/>
            <a:ext cx="4852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Cash </a:t>
            </a:r>
            <a:r>
              <a:rPr lang="en-US" sz="8800" b="1" dirty="0" err="1">
                <a:solidFill>
                  <a:srgbClr val="0000FF"/>
                </a:solidFill>
              </a:rPr>
              <a:t>er</a:t>
            </a:r>
            <a:endParaRPr lang="en-US" sz="8800" b="1" dirty="0">
              <a:solidFill>
                <a:srgbClr val="0000FF"/>
              </a:solidFill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i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y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8506768" y="2196137"/>
            <a:ext cx="7921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kumimoji="0" lang="pt-PT" sz="8800" b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89" y="1267359"/>
            <a:ext cx="3636058" cy="38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w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102975" y="2244244"/>
            <a:ext cx="4485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 ctor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348101" y="2236545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o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777" y="2642575"/>
            <a:ext cx="401597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</a:t>
            </a:r>
            <a:r>
              <a:rPr lang="en-US" sz="5500" dirty="0">
                <a:solidFill>
                  <a:prstClr val="black"/>
                </a:solidFill>
              </a:rPr>
              <a:t>_ _ _ _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8" y="1289180"/>
            <a:ext cx="3551195" cy="374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8099" y="2631383"/>
            <a:ext cx="4122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 _ _ _ </a:t>
            </a:r>
            <a:r>
              <a:rPr lang="en-US" sz="5000" dirty="0">
                <a:solidFill>
                  <a:prstClr val="black"/>
                </a:solidFill>
              </a:rPr>
              <a:t>_ _</a:t>
            </a: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u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w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87165" y="2171713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w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Rectângulo 35"/>
          <p:cNvSpPr/>
          <p:nvPr/>
        </p:nvSpPr>
        <p:spPr>
          <a:xfrm>
            <a:off x="5232351" y="2244060"/>
            <a:ext cx="62642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   orker</a:t>
            </a:r>
            <a:endParaRPr kumimoji="0" lang="pt-PT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" y="1047795"/>
            <a:ext cx="3672202" cy="388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3615792" y="2124144"/>
            <a:ext cx="8657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  tory worker</a:t>
            </a:r>
            <a:endParaRPr kumimoji="0" lang="pt-PT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c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496397" y="2058445"/>
            <a:ext cx="844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pt-PT" sz="8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087" y="2478180"/>
            <a:ext cx="4149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 _ _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0" y="1281710"/>
            <a:ext cx="3591079" cy="37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888" y="2254387"/>
            <a:ext cx="3805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 _ _ _ </a:t>
            </a:r>
            <a:r>
              <a:rPr lang="en-US" sz="6200" dirty="0">
                <a:solidFill>
                  <a:prstClr val="black"/>
                </a:solidFill>
              </a:rPr>
              <a:t>_ 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 dirty="0">
                <a:solidFill>
                  <a:prstClr val="black"/>
                </a:solidFill>
                <a:latin typeface="Cooper Black" pitchFamily="18" charset="0"/>
              </a:rPr>
              <a:t>m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18095" y="2010449"/>
            <a:ext cx="84485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430162" y="1971344"/>
            <a:ext cx="4800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  er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78" y="1028327"/>
            <a:ext cx="3622096" cy="39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4875990" y="2324642"/>
            <a:ext cx="67452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 iter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485936" y="2303646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9190" y="2762731"/>
            <a:ext cx="39324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 _ _ _ _ _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7" y="1289386"/>
            <a:ext cx="3533357" cy="37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945" y="1242134"/>
            <a:ext cx="10276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job their family members do.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your </a:t>
            </a:r>
            <a:r>
              <a:rPr lang="en-US" sz="3600" i="1" dirty="0" smtClean="0">
                <a:solidFill>
                  <a:srgbClr val="0070C0"/>
                </a:solidFill>
              </a:rPr>
              <a:t>mother </a:t>
            </a:r>
            <a:r>
              <a:rPr lang="en-US" sz="3600" i="1" dirty="0">
                <a:solidFill>
                  <a:srgbClr val="0070C0"/>
                </a:solidFill>
              </a:rPr>
              <a:t>do? </a:t>
            </a:r>
            <a:endParaRPr lang="en-US" sz="3600" i="1" dirty="0" smtClean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smtClean="0">
                <a:solidFill>
                  <a:srgbClr val="0070C0"/>
                </a:solidFill>
              </a:rPr>
              <a:t>                   She's </a:t>
            </a:r>
            <a:r>
              <a:rPr lang="en-US" sz="3600" i="1" dirty="0">
                <a:solidFill>
                  <a:srgbClr val="0070C0"/>
                </a:solidFill>
              </a:rPr>
              <a:t>a doctor.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                   What </a:t>
            </a:r>
            <a:r>
              <a:rPr lang="en-US" sz="3600" i="1" dirty="0">
                <a:solidFill>
                  <a:srgbClr val="0070C0"/>
                </a:solidFill>
              </a:rPr>
              <a:t>does your </a:t>
            </a:r>
            <a:r>
              <a:rPr lang="en-US" sz="3600" i="1" dirty="0" smtClean="0">
                <a:solidFill>
                  <a:srgbClr val="0070C0"/>
                </a:solidFill>
              </a:rPr>
              <a:t>father do</a:t>
            </a:r>
            <a:r>
              <a:rPr lang="en-US" sz="3600" i="1" dirty="0">
                <a:solidFill>
                  <a:srgbClr val="0070C0"/>
                </a:solidFill>
              </a:rPr>
              <a:t>?  </a:t>
            </a:r>
            <a:endParaRPr lang="en-US" sz="3600" i="1" dirty="0" smtClean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smtClean="0">
                <a:solidFill>
                  <a:srgbClr val="0070C0"/>
                </a:solidFill>
              </a:rPr>
              <a:t>                  </a:t>
            </a:r>
            <a:r>
              <a:rPr lang="en-US" sz="3600" i="1" dirty="0">
                <a:solidFill>
                  <a:srgbClr val="0070C0"/>
                </a:solidFill>
              </a:rPr>
              <a:t>H</a:t>
            </a:r>
            <a:r>
              <a:rPr lang="en-US" sz="3600" i="1" dirty="0" smtClean="0">
                <a:solidFill>
                  <a:srgbClr val="0070C0"/>
                </a:solidFill>
              </a:rPr>
              <a:t>e's a farmer.</a:t>
            </a:r>
            <a:endParaRPr lang="en-US" sz="3600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2" y="2025364"/>
            <a:ext cx="461170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42" y="1997839"/>
            <a:ext cx="578031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father do? He's a doctor.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mother do?  She's an office worker.</a:t>
            </a:r>
          </a:p>
        </p:txBody>
      </p:sp>
    </p:spTree>
    <p:extLst>
      <p:ext uri="{BB962C8B-B14F-4D97-AF65-F5344CB8AC3E}">
        <p14:creationId xmlns:p14="http://schemas.microsoft.com/office/powerpoint/2010/main" val="34452047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63)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95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0" y="357051"/>
            <a:ext cx="11558106" cy="651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41" y="589486"/>
            <a:ext cx="3418120" cy="34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doctor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cashier</a:t>
            </a:r>
          </a:p>
        </p:txBody>
      </p:sp>
      <p:sp>
        <p:nvSpPr>
          <p:cNvPr id="11" name="Hexagon 10"/>
          <p:cNvSpPr/>
          <p:nvPr/>
        </p:nvSpPr>
        <p:spPr>
          <a:xfrm>
            <a:off x="3336295" y="2609295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255584"/>
            <a:ext cx="3180735" cy="96766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factory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worker</a:t>
            </a:r>
          </a:p>
        </p:txBody>
      </p:sp>
      <p:sp>
        <p:nvSpPr>
          <p:cNvPr id="14" name="Hexagon 13"/>
          <p:cNvSpPr/>
          <p:nvPr/>
        </p:nvSpPr>
        <p:spPr>
          <a:xfrm>
            <a:off x="394317" y="998553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She’s a__________</a:t>
            </a:r>
          </a:p>
        </p:txBody>
      </p:sp>
    </p:spTree>
    <p:extLst>
      <p:ext uri="{BB962C8B-B14F-4D97-AF65-F5344CB8AC3E}">
        <p14:creationId xmlns:p14="http://schemas.microsoft.com/office/powerpoint/2010/main" val="7068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0" name="Hexagon 9"/>
          <p:cNvSpPr/>
          <p:nvPr/>
        </p:nvSpPr>
        <p:spPr>
          <a:xfrm>
            <a:off x="6884512" y="5484714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waiter</a:t>
            </a:r>
          </a:p>
        </p:txBody>
      </p:sp>
      <p:sp>
        <p:nvSpPr>
          <p:cNvPr id="11" name="Hexagon 10"/>
          <p:cNvSpPr/>
          <p:nvPr/>
        </p:nvSpPr>
        <p:spPr>
          <a:xfrm>
            <a:off x="2438400" y="2702689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4843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farmer</a:t>
            </a:r>
          </a:p>
        </p:txBody>
      </p:sp>
      <p:sp>
        <p:nvSpPr>
          <p:cNvPr id="14" name="Hexagon 13"/>
          <p:cNvSpPr/>
          <p:nvPr/>
        </p:nvSpPr>
        <p:spPr>
          <a:xfrm>
            <a:off x="426128" y="1148919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2. He’s a__________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31" y="450327"/>
            <a:ext cx="3386830" cy="337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1" name="Hexagon 10"/>
          <p:cNvSpPr/>
          <p:nvPr/>
        </p:nvSpPr>
        <p:spPr>
          <a:xfrm>
            <a:off x="3336295" y="2609295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442012"/>
            <a:ext cx="3180735" cy="59554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farmer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394317" y="998553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3. She’s a__________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19" y="483093"/>
            <a:ext cx="3412400" cy="33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1" name="Hexagon 10"/>
          <p:cNvSpPr/>
          <p:nvPr/>
        </p:nvSpPr>
        <p:spPr>
          <a:xfrm>
            <a:off x="2438400" y="2702689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5166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4" name="Hexagon 13"/>
          <p:cNvSpPr/>
          <p:nvPr/>
        </p:nvSpPr>
        <p:spPr>
          <a:xfrm>
            <a:off x="426128" y="1148919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4. He’s a__________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09" y="447953"/>
            <a:ext cx="3485651" cy="33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exagon 14"/>
          <p:cNvSpPr/>
          <p:nvPr/>
        </p:nvSpPr>
        <p:spPr>
          <a:xfrm>
            <a:off x="6949727" y="5255584"/>
            <a:ext cx="3180735" cy="96766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factory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74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" y="795174"/>
            <a:ext cx="8237400" cy="549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866" y="4310748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512</Words>
  <Application>Microsoft Office PowerPoint</Application>
  <PresentationFormat>Widescreen</PresentationFormat>
  <Paragraphs>180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94</cp:revision>
  <dcterms:created xsi:type="dcterms:W3CDTF">2023-01-31T08:21:18Z</dcterms:created>
  <dcterms:modified xsi:type="dcterms:W3CDTF">2023-04-18T08:32:58Z</dcterms:modified>
</cp:coreProperties>
</file>