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7" r:id="rId4"/>
    <p:sldId id="268" r:id="rId5"/>
    <p:sldId id="500" r:id="rId6"/>
    <p:sldId id="270" r:id="rId7"/>
    <p:sldId id="271" r:id="rId8"/>
    <p:sldId id="279" r:id="rId9"/>
    <p:sldId id="273" r:id="rId10"/>
    <p:sldId id="488" r:id="rId11"/>
    <p:sldId id="274" r:id="rId12"/>
    <p:sldId id="489" r:id="rId13"/>
    <p:sldId id="490" r:id="rId14"/>
    <p:sldId id="491" r:id="rId15"/>
    <p:sldId id="492" r:id="rId16"/>
    <p:sldId id="493" r:id="rId17"/>
    <p:sldId id="501" r:id="rId18"/>
    <p:sldId id="308" r:id="rId19"/>
    <p:sldId id="494" r:id="rId20"/>
    <p:sldId id="495" r:id="rId21"/>
    <p:sldId id="496" r:id="rId22"/>
    <p:sldId id="275" r:id="rId23"/>
    <p:sldId id="503" r:id="rId24"/>
    <p:sldId id="276" r:id="rId25"/>
    <p:sldId id="309" r:id="rId26"/>
    <p:sldId id="280" r:id="rId27"/>
    <p:sldId id="317" r:id="rId28"/>
    <p:sldId id="497" r:id="rId29"/>
    <p:sldId id="498" r:id="rId30"/>
    <p:sldId id="293" r:id="rId31"/>
    <p:sldId id="319" r:id="rId32"/>
    <p:sldId id="294" r:id="rId33"/>
    <p:sldId id="295" r:id="rId34"/>
    <p:sldId id="296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86384" autoAdjust="0"/>
  </p:normalViewPr>
  <p:slideViewPr>
    <p:cSldViewPr snapToGrid="0">
      <p:cViewPr varScale="1">
        <p:scale>
          <a:sx n="78" d="100"/>
          <a:sy n="78" d="100"/>
        </p:scale>
        <p:origin x="77" y="2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4" y="0"/>
            <a:ext cx="207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7: My Family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1.1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4" r:id="rId17"/>
    <p:sldLayoutId id="2147483675" r:id="rId18"/>
    <p:sldLayoutId id="2147483676" r:id="rId19"/>
    <p:sldLayoutId id="2147483677" r:id="rId20"/>
    <p:sldLayoutId id="2147483680" r:id="rId21"/>
    <p:sldLayoutId id="2147483681" r:id="rId22"/>
    <p:sldLayoutId id="2147483694" r:id="rId23"/>
    <p:sldLayoutId id="2147483695" r:id="rId24"/>
    <p:sldLayoutId id="2147483699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7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31619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92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nts 1">
            <a:extLst>
              <a:ext uri="{FF2B5EF4-FFF2-40B4-BE49-F238E27FC236}">
                <a16:creationId xmlns:a16="http://schemas.microsoft.com/office/drawing/2014/main" id="{A0F963BA-2804-5CE3-DED8-14A4EBB87F7C}"/>
              </a:ext>
            </a:extLst>
          </p:cNvPr>
          <p:cNvSpPr txBox="1"/>
          <p:nvPr/>
        </p:nvSpPr>
        <p:spPr>
          <a:xfrm>
            <a:off x="10549464" y="4116751"/>
            <a:ext cx="11938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16" name="pants 1">
            <a:extLst>
              <a:ext uri="{FF2B5EF4-FFF2-40B4-BE49-F238E27FC236}">
                <a16:creationId xmlns:a16="http://schemas.microsoft.com/office/drawing/2014/main" id="{BF8E3345-F431-615B-242B-ADAA65157470}"/>
              </a:ext>
            </a:extLst>
          </p:cNvPr>
          <p:cNvSpPr txBox="1"/>
          <p:nvPr/>
        </p:nvSpPr>
        <p:spPr>
          <a:xfrm>
            <a:off x="8593669" y="4125218"/>
            <a:ext cx="1278467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11" name="socks 1">
            <a:extLst>
              <a:ext uri="{FF2B5EF4-FFF2-40B4-BE49-F238E27FC236}">
                <a16:creationId xmlns:a16="http://schemas.microsoft.com/office/drawing/2014/main" id="{D424F61F-9C5B-E08D-681F-105C3905E523}"/>
              </a:ext>
            </a:extLst>
          </p:cNvPr>
          <p:cNvSpPr txBox="1"/>
          <p:nvPr/>
        </p:nvSpPr>
        <p:spPr>
          <a:xfrm>
            <a:off x="6156843" y="4144721"/>
            <a:ext cx="2125134" cy="47705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10" name="shorts 1">
            <a:extLst>
              <a:ext uri="{FF2B5EF4-FFF2-40B4-BE49-F238E27FC236}">
                <a16:creationId xmlns:a16="http://schemas.microsoft.com/office/drawing/2014/main" id="{A223E941-D402-7CD7-AE03-B873867ED5D1}"/>
              </a:ext>
            </a:extLst>
          </p:cNvPr>
          <p:cNvSpPr txBox="1"/>
          <p:nvPr/>
        </p:nvSpPr>
        <p:spPr>
          <a:xfrm>
            <a:off x="4013197" y="4137211"/>
            <a:ext cx="1932649" cy="47705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9" name="shirt 1">
            <a:extLst>
              <a:ext uri="{FF2B5EF4-FFF2-40B4-BE49-F238E27FC236}">
                <a16:creationId xmlns:a16="http://schemas.microsoft.com/office/drawing/2014/main" id="{F0B0B27B-CADE-6B49-A60D-B03391111AE4}"/>
              </a:ext>
            </a:extLst>
          </p:cNvPr>
          <p:cNvSpPr txBox="1"/>
          <p:nvPr/>
        </p:nvSpPr>
        <p:spPr>
          <a:xfrm>
            <a:off x="2411290" y="4119661"/>
            <a:ext cx="122091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8" name="dress 1">
            <a:extLst>
              <a:ext uri="{FF2B5EF4-FFF2-40B4-BE49-F238E27FC236}">
                <a16:creationId xmlns:a16="http://schemas.microsoft.com/office/drawing/2014/main" id="{2333EBD8-E385-3C1F-5156-5868EDAA2DC5}"/>
              </a:ext>
            </a:extLst>
          </p:cNvPr>
          <p:cNvSpPr txBox="1"/>
          <p:nvPr/>
        </p:nvSpPr>
        <p:spPr>
          <a:xfrm>
            <a:off x="414788" y="4119661"/>
            <a:ext cx="129084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cashier</a:t>
            </a:r>
          </a:p>
        </p:txBody>
      </p:sp>
      <p:pic>
        <p:nvPicPr>
          <p:cNvPr id="24" name="wait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28138" y="665703"/>
            <a:ext cx="609600" cy="397933"/>
          </a:xfrm>
          <a:prstGeom prst="rect">
            <a:avLst/>
          </a:prstGeom>
        </p:spPr>
      </p:pic>
      <p:pic>
        <p:nvPicPr>
          <p:cNvPr id="23" name="farm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57829" y="610980"/>
            <a:ext cx="609600" cy="434651"/>
          </a:xfrm>
          <a:prstGeom prst="rect">
            <a:avLst/>
          </a:prstGeom>
        </p:spPr>
      </p:pic>
      <p:pic>
        <p:nvPicPr>
          <p:cNvPr id="20" name="factory worker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15020"/>
            <a:ext cx="609600" cy="406400"/>
          </a:xfrm>
          <a:prstGeom prst="rect">
            <a:avLst/>
          </a:prstGeom>
        </p:spPr>
      </p:pic>
      <p:pic>
        <p:nvPicPr>
          <p:cNvPr id="5" name="office worke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87792" y="679030"/>
            <a:ext cx="609600" cy="440267"/>
          </a:xfrm>
          <a:prstGeom prst="rect">
            <a:avLst/>
          </a:prstGeom>
        </p:spPr>
      </p:pic>
      <p:pic>
        <p:nvPicPr>
          <p:cNvPr id="4" name="docto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45846" y="684587"/>
            <a:ext cx="609600" cy="379049"/>
          </a:xfrm>
          <a:prstGeom prst="rect">
            <a:avLst/>
          </a:prstGeom>
        </p:spPr>
      </p:pic>
      <p:pic>
        <p:nvPicPr>
          <p:cNvPr id="3" name="cashie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05500" y="681809"/>
            <a:ext cx="609600" cy="3846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6333" y="50478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93E-3031-84F6-2BBD-014D30231C38}"/>
              </a:ext>
            </a:extLst>
          </p:cNvPr>
          <p:cNvSpPr txBox="1"/>
          <p:nvPr/>
        </p:nvSpPr>
        <p:spPr>
          <a:xfrm>
            <a:off x="354804" y="4948702"/>
            <a:ext cx="144012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/>
              <a:t>kæˈʃɪr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4255006" y="4969484"/>
            <a:ext cx="1501714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E0900-38D3-DAE6-8965-DEFDEF219C5B}"/>
              </a:ext>
            </a:extLst>
          </p:cNvPr>
          <p:cNvSpPr txBox="1"/>
          <p:nvPr/>
        </p:nvSpPr>
        <p:spPr>
          <a:xfrm>
            <a:off x="6451598" y="4950658"/>
            <a:ext cx="146473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B0CA6-35B2-80B5-47B7-9A7F29981CA6}"/>
              </a:ext>
            </a:extLst>
          </p:cNvPr>
          <p:cNvSpPr txBox="1"/>
          <p:nvPr/>
        </p:nvSpPr>
        <p:spPr>
          <a:xfrm>
            <a:off x="8492065" y="4950658"/>
            <a:ext cx="142706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fɑːrmər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Nông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84E6C-57F5-BF38-A40F-84F315B904EC}"/>
              </a:ext>
            </a:extLst>
          </p:cNvPr>
          <p:cNvSpPr txBox="1"/>
          <p:nvPr/>
        </p:nvSpPr>
        <p:spPr>
          <a:xfrm>
            <a:off x="10379045" y="4944089"/>
            <a:ext cx="155895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/</a:t>
            </a:r>
            <a:r>
              <a:rPr lang="en-US" sz="2000" dirty="0"/>
              <a:t>ˈ</a:t>
            </a:r>
            <a:r>
              <a:rPr lang="en-US" sz="2000" dirty="0" err="1"/>
              <a:t>weɪtər</a:t>
            </a:r>
            <a:r>
              <a:rPr lang="en-US" sz="2000" dirty="0"/>
              <a:t>/ </a:t>
            </a:r>
          </a:p>
          <a:p>
            <a:pPr algn="ctr"/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phục</a:t>
            </a:r>
            <a:r>
              <a:rPr lang="en-US" sz="2000" dirty="0"/>
              <a:t> </a:t>
            </a:r>
            <a:r>
              <a:rPr lang="en-US" sz="2000" dirty="0" err="1"/>
              <a:t>vụ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1588029"/>
            <a:ext cx="11946325" cy="208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2342162" y="4948702"/>
            <a:ext cx="134930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dɑːktər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sĩ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4E5C312-4715-9BF9-677A-F9B91CAB91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2122" y="635356"/>
            <a:ext cx="1141631" cy="8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9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1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4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 animBg="1"/>
      <p:bldP spid="16" grpId="0" animBg="1"/>
      <p:bldP spid="11" grpId="0" animBg="1"/>
      <p:bldP spid="10" grpId="0" animBg="1"/>
      <p:bldP spid="9" grpId="0" animBg="1"/>
      <p:bldP spid="8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ashier">
            <a:hlinkClick r:id="" action="ppaction://media"/>
            <a:extLst>
              <a:ext uri="{FF2B5EF4-FFF2-40B4-BE49-F238E27FC236}">
                <a16:creationId xmlns:a16="http://schemas.microsoft.com/office/drawing/2014/main" id="{EDC79FED-94D6-1790-60F1-D6CABAD0F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4821" y="685788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29D17AC-895B-0F5A-0212-4C29DFF5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07" y="1432588"/>
            <a:ext cx="4035167" cy="4453912"/>
          </a:xfrm>
          <a:prstGeom prst="rect">
            <a:avLst/>
          </a:prstGeom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2512" y="199991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cashier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679376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kæˈʃɪr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endParaRPr lang="vi-VN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ctor">
            <a:hlinkClick r:id="" action="ppaction://media"/>
            <a:extLst>
              <a:ext uri="{FF2B5EF4-FFF2-40B4-BE49-F238E27FC236}">
                <a16:creationId xmlns:a16="http://schemas.microsoft.com/office/drawing/2014/main" id="{C2FE7B67-41D2-885A-F49D-ADEAB2D72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0691" y="763707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4699" y="206845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doctor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679376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dɑːktər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Bác sĩ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DAEDB82-851B-B4D6-8483-805DAFC2E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13" y="1445021"/>
            <a:ext cx="4256305" cy="45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ffice worker">
            <a:hlinkClick r:id="" action="ppaction://media"/>
            <a:extLst>
              <a:ext uri="{FF2B5EF4-FFF2-40B4-BE49-F238E27FC236}">
                <a16:creationId xmlns:a16="http://schemas.microsoft.com/office/drawing/2014/main" id="{7B7B560C-D75C-FFFC-CEF5-36E6C5DCF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7487" y="763707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6650691" y="2068454"/>
            <a:ext cx="4480937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office worker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859160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Nhân viên văn phòng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1C3740D-A4FA-8A9B-29A8-43BE41B8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19" y="1302885"/>
            <a:ext cx="4308949" cy="45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ctory worker">
            <a:hlinkClick r:id="" action="ppaction://media"/>
            <a:extLst>
              <a:ext uri="{FF2B5EF4-FFF2-40B4-BE49-F238E27FC236}">
                <a16:creationId xmlns:a16="http://schemas.microsoft.com/office/drawing/2014/main" id="{B852FEE6-A7F6-6D9C-FA7F-E01060A1A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5917" y="656535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6550738" y="2068454"/>
            <a:ext cx="478762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factory worker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859160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Công nhân nhà máy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96246F1-A7B9-4EA3-C6F8-EDB880E7A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579" y="1203452"/>
            <a:ext cx="4480937" cy="47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armer">
            <a:hlinkClick r:id="" action="ppaction://media"/>
            <a:extLst>
              <a:ext uri="{FF2B5EF4-FFF2-40B4-BE49-F238E27FC236}">
                <a16:creationId xmlns:a16="http://schemas.microsoft.com/office/drawing/2014/main" id="{26A2F20A-CF60-39BD-5A25-036556683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0687" y="859735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/ˈfɑːrmər/</a:t>
            </a:r>
          </a:p>
          <a:p>
            <a:pPr algn="ctr"/>
            <a:r>
              <a:rPr lang="en-US"/>
              <a:t>Nông dân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4699" y="206845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farmer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7013887" y="3568104"/>
            <a:ext cx="3679376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fɑːrmər</a:t>
            </a:r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Nông dân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75F3267-5296-CBDB-A1B4-2CF9B8831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54" y="1298555"/>
            <a:ext cx="4496447" cy="49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iter">
            <a:hlinkClick r:id="" action="ppaction://media"/>
            <a:extLst>
              <a:ext uri="{FF2B5EF4-FFF2-40B4-BE49-F238E27FC236}">
                <a16:creationId xmlns:a16="http://schemas.microsoft.com/office/drawing/2014/main" id="{3EE6F8BA-E1CF-1DDC-3AAD-B9F018B8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437" y="724089"/>
            <a:ext cx="406400" cy="40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441542" y="5850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/ˈfɑːrmər/</a:t>
            </a:r>
          </a:p>
          <a:p>
            <a:pPr algn="ctr"/>
            <a:r>
              <a:rPr lang="en-US"/>
              <a:t>Nông dân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54451-93D0-507C-13AA-2233AE8E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442645"/>
            <a:ext cx="5630333" cy="6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ress 1">
            <a:extLst>
              <a:ext uri="{FF2B5EF4-FFF2-40B4-BE49-F238E27FC236}">
                <a16:creationId xmlns:a16="http://schemas.microsoft.com/office/drawing/2014/main" id="{5312ECC1-038A-55DC-6471-5AF719D9164E}"/>
              </a:ext>
            </a:extLst>
          </p:cNvPr>
          <p:cNvSpPr txBox="1"/>
          <p:nvPr/>
        </p:nvSpPr>
        <p:spPr>
          <a:xfrm>
            <a:off x="7364699" y="2068454"/>
            <a:ext cx="285853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waiter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E8E40DD7-0004-C3DF-B323-5AC5D28A9B41}"/>
              </a:ext>
            </a:extLst>
          </p:cNvPr>
          <p:cNvSpPr txBox="1"/>
          <p:nvPr/>
        </p:nvSpPr>
        <p:spPr>
          <a:xfrm>
            <a:off x="6881013" y="3429000"/>
            <a:ext cx="3825909" cy="240065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vi-VN" sz="5000" dirty="0" err="1">
                <a:latin typeface="Calibri" panose="020F0502020204030204" pitchFamily="34" charset="0"/>
                <a:cs typeface="Calibri" panose="020F0502020204030204" pitchFamily="34" charset="0"/>
              </a:rPr>
              <a:t>weɪtər</a:t>
            </a:r>
            <a:r>
              <a:rPr lang="vi-VN" sz="5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  <a:p>
            <a:pPr algn="ctr"/>
            <a:r>
              <a:rPr lang="vi-VN" sz="5000" dirty="0">
                <a:latin typeface="Calibri" panose="020F0502020204030204" pitchFamily="34" charset="0"/>
                <a:cs typeface="Calibri" panose="020F0502020204030204" pitchFamily="34" charset="0"/>
              </a:rPr>
              <a:t>Nhân viên phục vụ bàn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1CBC8F7-F133-AB01-3485-67AA160C3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142" y="1442760"/>
            <a:ext cx="4320382" cy="44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6" y="909592"/>
            <a:ext cx="8521758" cy="5512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E0EB6A6-80C4-0F00-B3B5-99B08AC6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35" y="1884582"/>
            <a:ext cx="11365517" cy="3341924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1A5A063-F6E5-A18B-2DE0-4D68959581C6}"/>
              </a:ext>
            </a:extLst>
          </p:cNvPr>
          <p:cNvSpPr/>
          <p:nvPr/>
        </p:nvSpPr>
        <p:spPr>
          <a:xfrm>
            <a:off x="8854197" y="2844287"/>
            <a:ext cx="903514" cy="2911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C64D6ED-3EDA-5BF7-6D03-C1D66AE7B5E6}"/>
              </a:ext>
            </a:extLst>
          </p:cNvPr>
          <p:cNvSpPr/>
          <p:nvPr/>
        </p:nvSpPr>
        <p:spPr>
          <a:xfrm>
            <a:off x="10220353" y="3609056"/>
            <a:ext cx="605490" cy="331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63D5C26-017D-E54D-0AAE-18304F84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5" y="712457"/>
            <a:ext cx="5094261" cy="5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990F907-D3F0-D608-153A-7693B4067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7" y="1338340"/>
            <a:ext cx="11294504" cy="4982624"/>
          </a:xfrm>
          <a:prstGeom prst="rect">
            <a:avLst/>
          </a:prstGeom>
        </p:spPr>
      </p:pic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C64D6ED-3EDA-5BF7-6D03-C1D66AE7B5E6}"/>
              </a:ext>
            </a:extLst>
          </p:cNvPr>
          <p:cNvSpPr/>
          <p:nvPr/>
        </p:nvSpPr>
        <p:spPr>
          <a:xfrm>
            <a:off x="9646775" y="3929404"/>
            <a:ext cx="744134" cy="3932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63D5C26-017D-E54D-0AAE-18304F84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5" y="565168"/>
            <a:ext cx="5094261" cy="54958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1EFFBBB-6768-9849-29DD-11FD81912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9860">
            <a:off x="4112827" y="2042665"/>
            <a:ext cx="634629" cy="65230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323BDF3-57CC-F7AD-464F-F92EA559A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6" y="1886849"/>
            <a:ext cx="643191" cy="72532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EB1EE61-D016-7675-5623-6AB31D623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728" y="1878536"/>
            <a:ext cx="643191" cy="754582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50349F0-8388-2AB2-5FE7-0E9803FB8CDC}"/>
              </a:ext>
            </a:extLst>
          </p:cNvPr>
          <p:cNvSpPr/>
          <p:nvPr/>
        </p:nvSpPr>
        <p:spPr>
          <a:xfrm>
            <a:off x="7362390" y="2786789"/>
            <a:ext cx="1520529" cy="378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cashier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1A5A063-F6E5-A18B-2DE0-4D68959581C6}"/>
              </a:ext>
            </a:extLst>
          </p:cNvPr>
          <p:cNvSpPr/>
          <p:nvPr/>
        </p:nvSpPr>
        <p:spPr>
          <a:xfrm>
            <a:off x="7466519" y="2751997"/>
            <a:ext cx="1312269" cy="4477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518" y="497631"/>
            <a:ext cx="4183152" cy="5902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990F907-D3F0-D608-153A-7693B4067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7" y="1338340"/>
            <a:ext cx="11294504" cy="4982624"/>
          </a:xfrm>
          <a:prstGeom prst="rect">
            <a:avLst/>
          </a:prstGeom>
        </p:spPr>
      </p:pic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C64D6ED-3EDA-5BF7-6D03-C1D66AE7B5E6}"/>
              </a:ext>
            </a:extLst>
          </p:cNvPr>
          <p:cNvSpPr/>
          <p:nvPr/>
        </p:nvSpPr>
        <p:spPr>
          <a:xfrm>
            <a:off x="9646775" y="3929404"/>
            <a:ext cx="744134" cy="3932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63D5C26-017D-E54D-0AAE-18304F84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5" y="565168"/>
            <a:ext cx="5094261" cy="549588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50349F0-8388-2AB2-5FE7-0E9803FB8CDC}"/>
              </a:ext>
            </a:extLst>
          </p:cNvPr>
          <p:cNvSpPr/>
          <p:nvPr/>
        </p:nvSpPr>
        <p:spPr>
          <a:xfrm>
            <a:off x="7362390" y="2786789"/>
            <a:ext cx="1520529" cy="378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office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worker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1A5A063-F6E5-A18B-2DE0-4D68959581C6}"/>
              </a:ext>
            </a:extLst>
          </p:cNvPr>
          <p:cNvSpPr/>
          <p:nvPr/>
        </p:nvSpPr>
        <p:spPr>
          <a:xfrm>
            <a:off x="7402417" y="2717204"/>
            <a:ext cx="1312269" cy="5081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C2E7702-7E0A-4820-9B1E-2956AF4E8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9289">
            <a:off x="4095697" y="2035349"/>
            <a:ext cx="664744" cy="67866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DD5480B-553A-3874-2406-74BB0D7FF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179" y="1668129"/>
            <a:ext cx="655528" cy="73564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4FFCF78-9003-D9B7-CF61-91BB8C1F8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730" y="1666115"/>
            <a:ext cx="655529" cy="7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990F907-D3F0-D608-153A-7693B4067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7" y="1338340"/>
            <a:ext cx="11294504" cy="4982624"/>
          </a:xfrm>
          <a:prstGeom prst="rect">
            <a:avLst/>
          </a:prstGeom>
        </p:spPr>
      </p:pic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3C64D6ED-3EDA-5BF7-6D03-C1D66AE7B5E6}"/>
              </a:ext>
            </a:extLst>
          </p:cNvPr>
          <p:cNvSpPr/>
          <p:nvPr/>
        </p:nvSpPr>
        <p:spPr>
          <a:xfrm>
            <a:off x="9646775" y="3929404"/>
            <a:ext cx="744134" cy="3932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63D5C26-017D-E54D-0AAE-18304F84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5" y="565168"/>
            <a:ext cx="5094261" cy="549588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50349F0-8388-2AB2-5FE7-0E9803FB8CDC}"/>
              </a:ext>
            </a:extLst>
          </p:cNvPr>
          <p:cNvSpPr/>
          <p:nvPr/>
        </p:nvSpPr>
        <p:spPr>
          <a:xfrm>
            <a:off x="7362390" y="2786789"/>
            <a:ext cx="1520529" cy="378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waiter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1A5A063-F6E5-A18B-2DE0-4D68959581C6}"/>
              </a:ext>
            </a:extLst>
          </p:cNvPr>
          <p:cNvSpPr/>
          <p:nvPr/>
        </p:nvSpPr>
        <p:spPr>
          <a:xfrm>
            <a:off x="7466519" y="2721828"/>
            <a:ext cx="1312269" cy="5081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2645311-6FD4-40E3-9361-15B47ECD7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3207">
            <a:off x="4108297" y="2044987"/>
            <a:ext cx="659831" cy="62521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BA671D0-6D3B-64E0-7826-F329AA1C2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4009">
            <a:off x="3317378" y="1719606"/>
            <a:ext cx="631167" cy="72440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50B30C-9BD9-E693-DA28-ABE28A52D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4009">
            <a:off x="9105806" y="1719607"/>
            <a:ext cx="631167" cy="7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95548" y="282634"/>
            <a:ext cx="6467301" cy="627610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Structures:</a:t>
            </a:r>
            <a:endParaRPr lang="en-US" sz="3600" i="1" dirty="0"/>
          </a:p>
          <a:p>
            <a:pPr algn="ctr"/>
            <a:r>
              <a:rPr lang="en-US" sz="3000" i="1" dirty="0"/>
              <a:t>What does your father do? </a:t>
            </a:r>
          </a:p>
          <a:p>
            <a:pPr algn="ctr"/>
            <a:r>
              <a:rPr lang="en-US" sz="3000" i="1" dirty="0"/>
              <a:t>He's a doctor. </a:t>
            </a:r>
          </a:p>
          <a:p>
            <a:pPr algn="ctr"/>
            <a:r>
              <a:rPr lang="en-US" sz="3000" i="1" dirty="0"/>
              <a:t>What does your mother do?</a:t>
            </a:r>
          </a:p>
          <a:p>
            <a:pPr algn="ctr"/>
            <a:r>
              <a:rPr lang="en-US" sz="3000" i="1" dirty="0"/>
              <a:t>She's an 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5" y="478252"/>
            <a:ext cx="8610976" cy="5740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1241" y="402631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Presentation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F5FAEBA-41DD-D54F-850C-9FDB10FE6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1" y="1954152"/>
            <a:ext cx="5868986" cy="3229582"/>
          </a:xfrm>
          <a:prstGeom prst="rect">
            <a:avLst/>
          </a:prstGeom>
        </p:spPr>
      </p:pic>
      <p:pic>
        <p:nvPicPr>
          <p:cNvPr id="6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5776" y="711302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96693-55C5-1580-1E54-28ABF79FC327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BBF10E6-0001-53FC-D917-AB925B05D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47" y="513682"/>
            <a:ext cx="4726925" cy="64817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3CE47E-BFD0-6BF7-8240-D4E302A22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8" y="2400379"/>
            <a:ext cx="6536036" cy="195424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98BE9A-60F3-5AAE-CDBF-70EA1079A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0003" y="3911201"/>
            <a:ext cx="4587457" cy="718988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38084FC1-E7C1-EF49-4860-FA2BD9E03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8208" y="4662069"/>
            <a:ext cx="3369370" cy="906294"/>
          </a:xfrm>
          <a:prstGeom prst="rect">
            <a:avLst/>
          </a:prstGeom>
        </p:spPr>
      </p:pic>
      <p:pic>
        <p:nvPicPr>
          <p:cNvPr id="10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5" end="9250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8976" y="2698511"/>
            <a:ext cx="406400" cy="406400"/>
          </a:xfrm>
          <a:prstGeom prst="rect">
            <a:avLst/>
          </a:prstGeom>
        </p:spPr>
      </p:pic>
      <p:pic>
        <p:nvPicPr>
          <p:cNvPr id="11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67" end="7161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6837" y="3273890"/>
            <a:ext cx="406400" cy="406400"/>
          </a:xfrm>
          <a:prstGeom prst="rect">
            <a:avLst/>
          </a:prstGeom>
        </p:spPr>
      </p:pic>
      <p:pic>
        <p:nvPicPr>
          <p:cNvPr id="12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27" end="4298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5658" y="4140536"/>
            <a:ext cx="406400" cy="406400"/>
          </a:xfrm>
          <a:prstGeom prst="rect">
            <a:avLst/>
          </a:prstGeom>
        </p:spPr>
      </p:pic>
      <p:pic>
        <p:nvPicPr>
          <p:cNvPr id="13" name="CD3 TRACK 02">
            <a:hlinkClick r:id="" action="ppaction://media"/>
            <a:extLst>
              <a:ext uri="{FF2B5EF4-FFF2-40B4-BE49-F238E27FC236}">
                <a16:creationId xmlns:a16="http://schemas.microsoft.com/office/drawing/2014/main" id="{8450B59B-6D92-4F8A-506A-7C99476A7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45" end="978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6599" y="49120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F1A321-8809-814E-E7CE-5190EE8F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6" y="473350"/>
            <a:ext cx="4789962" cy="5823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94A1624-D5FB-B983-82CB-48C81670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6" y="1398448"/>
            <a:ext cx="11517586" cy="481947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1CE71B-7903-F71B-0452-DB4636D8D2C6}"/>
              </a:ext>
            </a:extLst>
          </p:cNvPr>
          <p:cNvSpPr txBox="1"/>
          <p:nvPr/>
        </p:nvSpPr>
        <p:spPr>
          <a:xfrm>
            <a:off x="9119061" y="3196241"/>
            <a:ext cx="123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farmer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46E16A4-BD26-B004-9203-56EA4F450886}"/>
              </a:ext>
            </a:extLst>
          </p:cNvPr>
          <p:cNvSpPr txBox="1"/>
          <p:nvPr/>
        </p:nvSpPr>
        <p:spPr>
          <a:xfrm>
            <a:off x="2995351" y="5459552"/>
            <a:ext cx="123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waiter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B27715A-99C0-A965-EBD7-26392ACAB498}"/>
              </a:ext>
            </a:extLst>
          </p:cNvPr>
          <p:cNvSpPr txBox="1"/>
          <p:nvPr/>
        </p:nvSpPr>
        <p:spPr>
          <a:xfrm>
            <a:off x="9196649" y="5459552"/>
            <a:ext cx="1482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cashier</a:t>
            </a:r>
          </a:p>
        </p:txBody>
      </p:sp>
    </p:spTree>
    <p:extLst>
      <p:ext uri="{BB962C8B-B14F-4D97-AF65-F5344CB8AC3E}">
        <p14:creationId xmlns:p14="http://schemas.microsoft.com/office/powerpoint/2010/main" val="284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9" y="554924"/>
            <a:ext cx="8954377" cy="5792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D31A1302-6F0C-BD79-9073-5F5D2E303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9" y="2312477"/>
            <a:ext cx="11669759" cy="2233051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9027621" y="3158839"/>
            <a:ext cx="1379913" cy="6650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DE4F128-8497-A156-4F45-7E7084C8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5" y="773072"/>
            <a:ext cx="3071268" cy="6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2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FB364-2B7F-BB49-8A37-FEBCD2A0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1" y="2298137"/>
            <a:ext cx="11843218" cy="2261726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3391593" y="3183775"/>
            <a:ext cx="2419003" cy="7647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DE4F128-8497-A156-4F45-7E7084C8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5" y="773072"/>
            <a:ext cx="3071268" cy="604183"/>
          </a:xfrm>
          <a:prstGeom prst="rect">
            <a:avLst/>
          </a:prstGeom>
        </p:spPr>
      </p:pic>
      <p:sp>
        <p:nvSpPr>
          <p:cNvPr id="4" name="Oval 25">
            <a:extLst>
              <a:ext uri="{FF2B5EF4-FFF2-40B4-BE49-F238E27FC236}">
                <a16:creationId xmlns:a16="http://schemas.microsoft.com/office/drawing/2014/main" id="{AC90D6CC-BB7F-464A-7AFD-ADA71E61D9D6}"/>
              </a:ext>
            </a:extLst>
          </p:cNvPr>
          <p:cNvSpPr/>
          <p:nvPr/>
        </p:nvSpPr>
        <p:spPr>
          <a:xfrm>
            <a:off x="9928168" y="3244736"/>
            <a:ext cx="1443643" cy="6289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7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3230845-D7B5-D401-42A0-A9D72F1AF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0" y="2552886"/>
            <a:ext cx="12012140" cy="2135492"/>
          </a:xfrm>
          <a:prstGeom prst="rect">
            <a:avLst/>
          </a:prstGeom>
        </p:spPr>
      </p:pic>
      <p:sp>
        <p:nvSpPr>
          <p:cNvPr id="18" name="Oval 25">
            <a:extLst>
              <a:ext uri="{FF2B5EF4-FFF2-40B4-BE49-F238E27FC236}">
                <a16:creationId xmlns:a16="http://schemas.microsoft.com/office/drawing/2014/main" id="{AE11392E-A816-4F8D-6C8E-D38D68F526D6}"/>
              </a:ext>
            </a:extLst>
          </p:cNvPr>
          <p:cNvSpPr/>
          <p:nvPr/>
        </p:nvSpPr>
        <p:spPr>
          <a:xfrm>
            <a:off x="2726574" y="3429000"/>
            <a:ext cx="1213659" cy="541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DE4F128-8497-A156-4F45-7E7084C8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5" y="773072"/>
            <a:ext cx="3071268" cy="604183"/>
          </a:xfrm>
          <a:prstGeom prst="rect">
            <a:avLst/>
          </a:prstGeom>
        </p:spPr>
      </p:pic>
      <p:sp>
        <p:nvSpPr>
          <p:cNvPr id="4" name="Oval 25">
            <a:extLst>
              <a:ext uri="{FF2B5EF4-FFF2-40B4-BE49-F238E27FC236}">
                <a16:creationId xmlns:a16="http://schemas.microsoft.com/office/drawing/2014/main" id="{AC90D6CC-BB7F-464A-7AFD-ADA71E61D9D6}"/>
              </a:ext>
            </a:extLst>
          </p:cNvPr>
          <p:cNvSpPr/>
          <p:nvPr/>
        </p:nvSpPr>
        <p:spPr>
          <a:xfrm>
            <a:off x="9180023" y="3291840"/>
            <a:ext cx="2648988" cy="7730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5328" y="1603542"/>
            <a:ext cx="109727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talk about what job their family members do.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cashier, doctor, office worker, factory worker, farmer, waiter.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your father do? 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                 He's </a:t>
            </a:r>
            <a:r>
              <a:rPr lang="en-US" sz="3600" i="1" dirty="0">
                <a:solidFill>
                  <a:srgbClr val="0070C0"/>
                </a:solidFill>
              </a:rPr>
              <a:t>a doctor.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            What </a:t>
            </a:r>
            <a:r>
              <a:rPr lang="en-US" sz="3600" i="1" dirty="0">
                <a:solidFill>
                  <a:srgbClr val="0070C0"/>
                </a:solidFill>
              </a:rPr>
              <a:t>does your mother do? 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                  She's </a:t>
            </a:r>
            <a:r>
              <a:rPr lang="en-US" sz="3600" i="1" dirty="0">
                <a:solidFill>
                  <a:srgbClr val="0070C0"/>
                </a:solidFill>
              </a:rPr>
              <a:t>an office worker.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3CF3984-F619-3505-EA9E-7A58CEBF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6" y="706071"/>
            <a:ext cx="4617151" cy="5496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3B3B731-2190-83A9-8778-96EBCA7A5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5" y="1512592"/>
            <a:ext cx="11513269" cy="436450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DF8E3F9-3773-32A4-5802-35CDA0EA099D}"/>
              </a:ext>
            </a:extLst>
          </p:cNvPr>
          <p:cNvSpPr txBox="1"/>
          <p:nvPr/>
        </p:nvSpPr>
        <p:spPr>
          <a:xfrm>
            <a:off x="7489769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4D226EA-7BD1-E18B-6926-C21523B17079}"/>
              </a:ext>
            </a:extLst>
          </p:cNvPr>
          <p:cNvSpPr txBox="1"/>
          <p:nvPr/>
        </p:nvSpPr>
        <p:spPr>
          <a:xfrm>
            <a:off x="7863843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662328-06E8-4664-B434-40420BF2C724}"/>
              </a:ext>
            </a:extLst>
          </p:cNvPr>
          <p:cNvSpPr txBox="1"/>
          <p:nvPr/>
        </p:nvSpPr>
        <p:spPr>
          <a:xfrm>
            <a:off x="8914017" y="5153891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AF077AE-4764-5A2C-C2CB-99D7CC845B8A}"/>
              </a:ext>
            </a:extLst>
          </p:cNvPr>
          <p:cNvSpPr txBox="1"/>
          <p:nvPr/>
        </p:nvSpPr>
        <p:spPr>
          <a:xfrm flipH="1">
            <a:off x="7165569" y="1570783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F9E2C8-3B47-02BA-9C7E-14DC569CB0F8}"/>
              </a:ext>
            </a:extLst>
          </p:cNvPr>
          <p:cNvSpPr txBox="1"/>
          <p:nvPr/>
        </p:nvSpPr>
        <p:spPr>
          <a:xfrm>
            <a:off x="7855527" y="1579095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3160C2D-A81D-D531-2753-2A6F112153DF}"/>
              </a:ext>
            </a:extLst>
          </p:cNvPr>
          <p:cNvSpPr txBox="1"/>
          <p:nvPr/>
        </p:nvSpPr>
        <p:spPr>
          <a:xfrm>
            <a:off x="8204665" y="1579096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DE01535-FFD9-A8D1-114E-4553C3FB7855}"/>
              </a:ext>
            </a:extLst>
          </p:cNvPr>
          <p:cNvSpPr txBox="1"/>
          <p:nvPr/>
        </p:nvSpPr>
        <p:spPr>
          <a:xfrm flipH="1">
            <a:off x="7489769" y="230147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22B4F84-90C5-2D7C-C6DD-4D34E0A7A171}"/>
              </a:ext>
            </a:extLst>
          </p:cNvPr>
          <p:cNvSpPr txBox="1"/>
          <p:nvPr/>
        </p:nvSpPr>
        <p:spPr>
          <a:xfrm flipH="1">
            <a:off x="7851377" y="2286582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FB158F1-EA53-9C07-7498-AE87A11F60B4}"/>
              </a:ext>
            </a:extLst>
          </p:cNvPr>
          <p:cNvSpPr txBox="1"/>
          <p:nvPr/>
        </p:nvSpPr>
        <p:spPr>
          <a:xfrm flipH="1">
            <a:off x="8207435" y="4430682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70B7175-6DC6-DE4D-33C0-DE3B522BEAE2}"/>
              </a:ext>
            </a:extLst>
          </p:cNvPr>
          <p:cNvSpPr txBox="1"/>
          <p:nvPr/>
        </p:nvSpPr>
        <p:spPr>
          <a:xfrm flipH="1">
            <a:off x="9203608" y="230147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05254CD3-514B-355F-9DA2-FA344761E3A8}"/>
              </a:ext>
            </a:extLst>
          </p:cNvPr>
          <p:cNvSpPr txBox="1"/>
          <p:nvPr/>
        </p:nvSpPr>
        <p:spPr>
          <a:xfrm flipH="1">
            <a:off x="7115702" y="3008965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D391C0C-5668-ECBB-D5E5-B7AAEF0BC17F}"/>
              </a:ext>
            </a:extLst>
          </p:cNvPr>
          <p:cNvSpPr txBox="1"/>
          <p:nvPr/>
        </p:nvSpPr>
        <p:spPr>
          <a:xfrm flipH="1">
            <a:off x="7872168" y="3008966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6C0BBF4-A54A-D5EA-1D90-22374C6271CE}"/>
              </a:ext>
            </a:extLst>
          </p:cNvPr>
          <p:cNvSpPr txBox="1"/>
          <p:nvPr/>
        </p:nvSpPr>
        <p:spPr>
          <a:xfrm flipH="1">
            <a:off x="8531626" y="3008964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0F9A7DE-DB29-474F-33F0-AF47D69FCB76}"/>
              </a:ext>
            </a:extLst>
          </p:cNvPr>
          <p:cNvSpPr txBox="1"/>
          <p:nvPr/>
        </p:nvSpPr>
        <p:spPr>
          <a:xfrm flipH="1">
            <a:off x="7148945" y="4430683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9990D5A-8560-ACA5-3D44-CBB5B5E0E399}"/>
              </a:ext>
            </a:extLst>
          </p:cNvPr>
          <p:cNvSpPr txBox="1"/>
          <p:nvPr/>
        </p:nvSpPr>
        <p:spPr>
          <a:xfrm flipH="1">
            <a:off x="7863861" y="4446404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C8ACA6C-493A-3947-787A-992E83B5DED5}"/>
              </a:ext>
            </a:extLst>
          </p:cNvPr>
          <p:cNvSpPr txBox="1"/>
          <p:nvPr/>
        </p:nvSpPr>
        <p:spPr>
          <a:xfrm flipH="1">
            <a:off x="8551367" y="2309019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77FE52-CB01-E9DE-2C8D-321508197B1F}"/>
              </a:ext>
            </a:extLst>
          </p:cNvPr>
          <p:cNvSpPr txBox="1"/>
          <p:nvPr/>
        </p:nvSpPr>
        <p:spPr>
          <a:xfrm flipH="1">
            <a:off x="9296418" y="4438995"/>
            <a:ext cx="59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B0B19C1-628C-61F3-A9B5-F06D8E27E374}"/>
              </a:ext>
            </a:extLst>
          </p:cNvPr>
          <p:cNvSpPr txBox="1"/>
          <p:nvPr/>
        </p:nvSpPr>
        <p:spPr>
          <a:xfrm>
            <a:off x="10061205" y="4444966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0157FD14-C13A-7B12-F42B-72174AFFA6DB}"/>
              </a:ext>
            </a:extLst>
          </p:cNvPr>
          <p:cNvSpPr txBox="1"/>
          <p:nvPr/>
        </p:nvSpPr>
        <p:spPr>
          <a:xfrm>
            <a:off x="10378592" y="4437630"/>
            <a:ext cx="324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EE60C98E-023E-5587-E5ED-6FC22DCD323C}"/>
              </a:ext>
            </a:extLst>
          </p:cNvPr>
          <p:cNvSpPr txBox="1"/>
          <p:nvPr/>
        </p:nvSpPr>
        <p:spPr>
          <a:xfrm>
            <a:off x="10720349" y="4436340"/>
            <a:ext cx="51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 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8A40120-B64A-2EB5-ED88-389EED3F89BF}"/>
              </a:ext>
            </a:extLst>
          </p:cNvPr>
          <p:cNvSpPr txBox="1"/>
          <p:nvPr/>
        </p:nvSpPr>
        <p:spPr>
          <a:xfrm flipH="1">
            <a:off x="6597538" y="5162203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F61F579-FEAD-74D6-6ADF-714CDDDDB4B3}"/>
              </a:ext>
            </a:extLst>
          </p:cNvPr>
          <p:cNvSpPr txBox="1"/>
          <p:nvPr/>
        </p:nvSpPr>
        <p:spPr>
          <a:xfrm flipH="1">
            <a:off x="6597538" y="1609872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D0AB3D6-1EE4-A2F7-6861-29F802D91158}"/>
              </a:ext>
            </a:extLst>
          </p:cNvPr>
          <p:cNvSpPr txBox="1"/>
          <p:nvPr/>
        </p:nvSpPr>
        <p:spPr>
          <a:xfrm flipH="1">
            <a:off x="6609857" y="4455620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5AB4D8D-3CB8-1DA0-2679-84E44CC5E459}"/>
              </a:ext>
            </a:extLst>
          </p:cNvPr>
          <p:cNvSpPr txBox="1"/>
          <p:nvPr/>
        </p:nvSpPr>
        <p:spPr>
          <a:xfrm flipH="1">
            <a:off x="6597538" y="2323894"/>
            <a:ext cx="59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9F160CEA-5284-50F1-33AA-43A61BDFA494}"/>
              </a:ext>
            </a:extLst>
          </p:cNvPr>
          <p:cNvSpPr txBox="1"/>
          <p:nvPr/>
        </p:nvSpPr>
        <p:spPr>
          <a:xfrm flipH="1">
            <a:off x="6609857" y="3019122"/>
            <a:ext cx="598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69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3" grpId="0"/>
      <p:bldP spid="19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40673"/>
            <a:ext cx="516406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cashier, doctor, office worker, factory worker, farmer, waiter.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AC2310-5F58-1845-AB8D-78006DCF06E5}"/>
              </a:ext>
            </a:extLst>
          </p:cNvPr>
          <p:cNvSpPr/>
          <p:nvPr/>
        </p:nvSpPr>
        <p:spPr>
          <a:xfrm>
            <a:off x="5852273" y="1840673"/>
            <a:ext cx="582809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does your father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mother do?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She's an 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62)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40)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93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784" y="410547"/>
            <a:ext cx="12125738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Talk about what your family members look like.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Pair work: </a:t>
            </a:r>
          </a:p>
          <a:p>
            <a:r>
              <a:rPr lang="en-US" sz="36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Students take turns to talk what their family members look like.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E.g. My grandfather is handsome and old.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       My brother is tall and cute.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       My sister has long, blond hair.</a:t>
            </a:r>
          </a:p>
          <a:p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447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cashier, </a:t>
            </a:r>
          </a:p>
          <a:p>
            <a:pPr algn="ctr"/>
            <a:r>
              <a:rPr lang="en-US" sz="3600" i="1" dirty="0"/>
              <a:t>doctor, </a:t>
            </a:r>
          </a:p>
          <a:p>
            <a:pPr algn="ctr"/>
            <a:r>
              <a:rPr lang="en-US" sz="3600" i="1" dirty="0"/>
              <a:t>office worker, factory worker, farmer, </a:t>
            </a:r>
          </a:p>
          <a:p>
            <a:pPr algn="ctr"/>
            <a:r>
              <a:rPr lang="en-US" sz="3600" i="1" dirty="0"/>
              <a:t>waiter.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5" y="478252"/>
            <a:ext cx="8610976" cy="5740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1241" y="402631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Presentation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5800" y="8128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6550414" y="689446"/>
            <a:ext cx="1785258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600073"/>
            <a:ext cx="5918199" cy="67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4" y="1991258"/>
            <a:ext cx="11697758" cy="30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505</Words>
  <Application>Microsoft Office PowerPoint</Application>
  <PresentationFormat>Widescreen</PresentationFormat>
  <Paragraphs>138</Paragraphs>
  <Slides>35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64</cp:revision>
  <dcterms:created xsi:type="dcterms:W3CDTF">2023-01-31T08:21:18Z</dcterms:created>
  <dcterms:modified xsi:type="dcterms:W3CDTF">2023-04-16T10:54:29Z</dcterms:modified>
</cp:coreProperties>
</file>