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6" r:id="rId10"/>
    <p:sldId id="377" r:id="rId11"/>
    <p:sldId id="378" r:id="rId12"/>
    <p:sldId id="379" r:id="rId13"/>
    <p:sldId id="380" r:id="rId14"/>
    <p:sldId id="381" r:id="rId15"/>
    <p:sldId id="375" r:id="rId16"/>
    <p:sldId id="359" r:id="rId17"/>
    <p:sldId id="374" r:id="rId18"/>
    <p:sldId id="345" r:id="rId19"/>
    <p:sldId id="382" r:id="rId20"/>
    <p:sldId id="383" r:id="rId21"/>
    <p:sldId id="384" r:id="rId22"/>
    <p:sldId id="385" r:id="rId23"/>
    <p:sldId id="388" r:id="rId24"/>
    <p:sldId id="386" r:id="rId25"/>
    <p:sldId id="387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B0AAD31-19BD-4DF9-BE58-D616C4BB7F1D}"/>
    <pc:docChg chg="addSld delSld modSld">
      <pc:chgData name="Phan Van Rieu (Hugo)" userId="032e726b-b6b7-45df-b0ca-e82fb010a48a" providerId="ADAL" clId="{AB0AAD31-19BD-4DF9-BE58-D616C4BB7F1D}" dt="2024-06-16T16:45:06.350" v="2" actId="4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delSldLayout">
        <pc:chgData name="Phan Van Rieu (Hugo)" userId="032e726b-b6b7-45df-b0ca-e82fb010a48a" providerId="ADAL" clId="{AB0AAD31-19BD-4DF9-BE58-D616C4BB7F1D}" dt="2024-06-16T16:44:45.202" v="0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  <pc:docChgLst>
    <pc:chgData name="Phan Van Rieu (Hugo)" userId="032e726b-b6b7-45df-b0ca-e82fb010a48a" providerId="ADAL" clId="{5CC30BE5-D867-453F-AD40-5AAD6585748E}"/>
    <pc:docChg chg="addSld delSld modSld">
      <pc:chgData name="Phan Van Rieu (Hugo)" userId="032e726b-b6b7-45df-b0ca-e82fb010a48a" providerId="ADAL" clId="{5CC30BE5-D867-453F-AD40-5AAD6585748E}" dt="2024-06-16T16:48:33.275" v="2" actId="47"/>
      <pc:docMkLst>
        <pc:docMk/>
      </pc:docMkLst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5CC30BE5-D867-453F-AD40-5AAD6585748E}" dt="2024-06-16T16:48:16.931" v="1" actId="47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36717069" sldId="30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64250881" sldId="31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804929242" sldId="32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03728519" sldId="33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72746814" sldId="33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33290662" sldId="33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642663595" sldId="34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61300090" sldId="34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85456839" sldId="34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62168173" sldId="34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981077926" sldId="34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61148267" sldId="34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2161756" sldId="34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57500116" sldId="34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475308807" sldId="35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42664258" sldId="35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28448556" sldId="35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67560885" sldId="3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5859197" sldId="35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8761061" sldId="3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36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228066487" sldId="36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0649210" sldId="36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694409565" sldId="37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14287911" sldId="37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137105759" sldId="37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81597952" sldId="37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57573923" sldId="37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84673312" sldId="37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82228130" sldId="37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7556899" sldId="38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8800531" sldId="38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935044716" sldId="38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09738856" sldId="383"/>
        </pc:sldMkLst>
      </pc:sldChg>
      <pc:sldChg chg="add setBg">
        <pc:chgData name="Phan Van Rieu (Hugo)" userId="032e726b-b6b7-45df-b0ca-e82fb010a48a" providerId="ADAL" clId="{5CC30BE5-D867-453F-AD40-5AAD6585748E}" dt="2024-06-16T16:48:12.982" v="0"/>
        <pc:sldMkLst>
          <pc:docMk/>
          <pc:sldMk cId="3709375848" sldId="38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02610710" sldId="38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706372" sldId="38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43544398" sldId="38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12427942" sldId="38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75749949" sldId="38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520382" sldId="39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616073577" sldId="39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416388139" sldId="39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48631980" sldId="39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50423174" sldId="39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26209583" sldId="39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590307155" sldId="39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94169262" sldId="39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5651965" sldId="39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65461062" sldId="39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904151852" sldId="40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321370901" sldId="40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8001768" sldId="4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571641424" sldId="40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997833417" sldId="40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3288898" sldId="40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097652231" sldId="40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747093203" sldId="40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4160587" sldId="40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278387628" sldId="40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68980454" sldId="41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10076905" sldId="41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66338567" sldId="41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31019348" sldId="41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3457389" sldId="414"/>
        </pc:sldMkLst>
      </pc:sldChg>
    </pc:docChg>
  </pc:docChgLst>
  <pc:docChgLst>
    <pc:chgData name="Phan Van Rieu (Hugo)" userId="032e726b-b6b7-45df-b0ca-e82fb010a48a" providerId="ADAL" clId="{ACAEB348-F90D-4112-835C-FDBAD808BD34}"/>
    <pc:docChg chg="addSld delSld modSld modMainMaster">
      <pc:chgData name="Phan Van Rieu (Hugo)" userId="032e726b-b6b7-45df-b0ca-e82fb010a48a" providerId="ADAL" clId="{ACAEB348-F90D-4112-835C-FDBAD808BD34}" dt="2024-06-16T19:57:30.226" v="44" actId="20577"/>
      <pc:docMkLst>
        <pc:docMk/>
      </pc:docMkLst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CAEB348-F90D-4112-835C-FDBAD808BD34}" dt="2024-06-16T16:50:03.598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282460991" sldId="304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536717069" sldId="30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553067512" sldId="306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403728519" sldId="33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872746814" sldId="33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033290662" sldId="334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462168173" sldId="34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981077926" sldId="346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561148267" sldId="347"/>
        </pc:sldMkLst>
      </pc:sldChg>
      <pc:sldChg chg="modSp add">
        <pc:chgData name="Phan Van Rieu (Hugo)" userId="032e726b-b6b7-45df-b0ca-e82fb010a48a" providerId="ADAL" clId="{ACAEB348-F90D-4112-835C-FDBAD808BD34}" dt="2024-06-16T19:57:30.226" v="44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ACAEB348-F90D-4112-835C-FDBAD808BD34}" dt="2024-06-16T19:57:30.226" v="44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757500116" sldId="349"/>
        </pc:sldMkLst>
      </pc:sldChg>
      <pc:sldChg chg="modSp add mod">
        <pc:chgData name="Phan Van Rieu (Hugo)" userId="032e726b-b6b7-45df-b0ca-e82fb010a48a" providerId="ADAL" clId="{ACAEB348-F90D-4112-835C-FDBAD808BD34}" dt="2024-06-16T16:55:37.960" v="40" actId="1076"/>
        <pc:sldMkLst>
          <pc:docMk/>
          <pc:sldMk cId="2475308807" sldId="350"/>
        </pc:sldMkLst>
        <pc:picChg chg="mod">
          <ac:chgData name="Phan Van Rieu (Hugo)" userId="032e726b-b6b7-45df-b0ca-e82fb010a48a" providerId="ADAL" clId="{ACAEB348-F90D-4112-835C-FDBAD808BD34}" dt="2024-06-16T16:55:37.960" v="40" actId="1076"/>
          <ac:picMkLst>
            <pc:docMk/>
            <pc:sldMk cId="2475308807" sldId="350"/>
            <ac:picMk id="3" creationId="{F4F9F728-92BE-42C7-18D2-2D890BD7E659}"/>
          </ac:picMkLst>
        </pc:picChg>
      </pc:sldChg>
      <pc:sldChg chg="add del">
        <pc:chgData name="Phan Van Rieu (Hugo)" userId="032e726b-b6b7-45df-b0ca-e82fb010a48a" providerId="ADAL" clId="{ACAEB348-F90D-4112-835C-FDBAD808BD34}" dt="2024-06-16T16:50:01.442" v="1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717295153" sldId="35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034490784" sldId="366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110728684" sldId="374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299100580" sldId="37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393953268" sldId="376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2344144441" sldId="377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87763496" sldId="378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2654087551" sldId="379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4201467700" sldId="380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838800531" sldId="381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491112586" sldId="381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040455310" sldId="38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935044716" sldId="382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2962064865" sldId="38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809738856" sldId="383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575480604" sldId="384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709375848" sldId="384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402610710" sldId="38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4212548797" sldId="385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211729295" sldId="386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752706372" sldId="386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843544398" sldId="387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3171932234" sldId="387"/>
        </pc:sldMkLst>
      </pc:sldChg>
      <pc:sldChg chg="add">
        <pc:chgData name="Phan Van Rieu (Hugo)" userId="032e726b-b6b7-45df-b0ca-e82fb010a48a" providerId="ADAL" clId="{ACAEB348-F90D-4112-835C-FDBAD808BD34}" dt="2024-06-16T16:50:01.442" v="1"/>
        <pc:sldMkLst>
          <pc:docMk/>
          <pc:sldMk cId="1692068894" sldId="388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412427942" sldId="388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775749949" sldId="389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752520382" sldId="390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616073577" sldId="391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416388139" sldId="39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248631980" sldId="39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150423174" sldId="394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126209583" sldId="395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590307155" sldId="396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194169262" sldId="397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755651965" sldId="398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465461062" sldId="399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904151852" sldId="400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321370901" sldId="401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78001768" sldId="40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1571641424" sldId="40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997833417" sldId="404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093288898" sldId="405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097652231" sldId="406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747093203" sldId="407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834160587" sldId="408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278387628" sldId="409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868980454" sldId="410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210076905" sldId="411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066338567" sldId="412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3431019348" sldId="413"/>
        </pc:sldMkLst>
      </pc:sldChg>
      <pc:sldChg chg="del">
        <pc:chgData name="Phan Van Rieu (Hugo)" userId="032e726b-b6b7-45df-b0ca-e82fb010a48a" providerId="ADAL" clId="{ACAEB348-F90D-4112-835C-FDBAD808BD34}" dt="2024-06-16T16:49:59.509" v="0" actId="47"/>
        <pc:sldMkLst>
          <pc:docMk/>
          <pc:sldMk cId="43457389" sldId="414"/>
        </pc:sldMkLst>
      </pc:sldChg>
      <pc:sldMasterChg chg="modSp mod delSldLayout">
        <pc:chgData name="Phan Van Rieu (Hugo)" userId="032e726b-b6b7-45df-b0ca-e82fb010a48a" providerId="ADAL" clId="{ACAEB348-F90D-4112-835C-FDBAD808BD34}" dt="2024-06-16T16:55:32.180" v="39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ACAEB348-F90D-4112-835C-FDBAD808BD34}" dt="2024-06-16T16:55:29.092" v="37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ACAEB348-F90D-4112-835C-FDBAD808BD34}" dt="2024-06-16T16:55:32.180" v="39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ACAEB348-F90D-4112-835C-FDBAD808BD34}" dt="2024-06-16T16:49:59.509" v="0" actId="47"/>
          <pc:sldLayoutMkLst>
            <pc:docMk/>
            <pc:sldMasterMk cId="1318186830" sldId="2147483648"/>
            <pc:sldLayoutMk cId="1514696245" sldId="2147483661"/>
          </pc:sldLayoutMkLst>
        </pc:sldLayoutChg>
        <pc:sldLayoutChg chg="del">
          <pc:chgData name="Phan Van Rieu (Hugo)" userId="032e726b-b6b7-45df-b0ca-e82fb010a48a" providerId="ADAL" clId="{ACAEB348-F90D-4112-835C-FDBAD808BD34}" dt="2024-06-16T16:49:59.509" v="0" actId="47"/>
          <pc:sldLayoutMkLst>
            <pc:docMk/>
            <pc:sldMasterMk cId="1318186830" sldId="2147483648"/>
            <pc:sldLayoutMk cId="2210931626" sldId="2147483662"/>
          </pc:sldLayoutMkLst>
        </pc:sldLayoutChg>
      </pc:sldMasterChg>
    </pc:docChg>
  </pc:docChgLst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8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5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3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9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d653c4c4a3_2_5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d653c4c4a3_2_5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94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5615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0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166187" y="3186375"/>
            <a:ext cx="302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60991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075" y="2945526"/>
            <a:ext cx="5799984" cy="31941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811760" y="973019"/>
            <a:ext cx="5929006" cy="1169550"/>
            <a:chOff x="6487427" y="1549038"/>
            <a:chExt cx="4398745" cy="6173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1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We</a:t>
              </a: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didn't go to the river.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We went to the lake.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44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3715" y="2945525"/>
            <a:ext cx="5844858" cy="32916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811760" y="973019"/>
            <a:ext cx="5929006" cy="1169550"/>
            <a:chOff x="6487427" y="1549038"/>
            <a:chExt cx="4398745" cy="6173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1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She didn't go to the ocean.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She went to the forest.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4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4581" y="2947869"/>
            <a:ext cx="5473992" cy="30776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730840" y="973019"/>
            <a:ext cx="6096554" cy="1169552"/>
            <a:chOff x="6427392" y="1549038"/>
            <a:chExt cx="4523049" cy="61731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27392" y="1549038"/>
              <a:ext cx="4523049" cy="617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 didn't go to the restaurant.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They went to the coffee.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7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337" y="2947869"/>
            <a:ext cx="5428479" cy="30776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730840" y="973019"/>
            <a:ext cx="6096554" cy="1169552"/>
            <a:chOff x="6427392" y="1549038"/>
            <a:chExt cx="4523049" cy="61731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27392" y="1549038"/>
              <a:ext cx="4523049" cy="617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museum.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I went to the library.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77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392" y="2947869"/>
            <a:ext cx="5282369" cy="30776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730840" y="973019"/>
            <a:ext cx="6096554" cy="1169552"/>
            <a:chOff x="6427392" y="1549038"/>
            <a:chExt cx="4523049" cy="61731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27392" y="1549038"/>
              <a:ext cx="4523049" cy="617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didn't go to the farm.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He went to the park.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125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5" y="2582059"/>
            <a:ext cx="4433544" cy="440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EEE35-3BE0-7F48-BE8E-7335BD259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64"/>
            <a:ext cx="6061520" cy="547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D20730-8F44-4E1B-65AD-DD966578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69" y="1023288"/>
            <a:ext cx="4264233" cy="940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D99FE-637C-5669-A05F-9BCAC962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86" y="4720952"/>
            <a:ext cx="2997354" cy="1746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CC9C5-8E90-3A0D-C722-FFF3BFD4C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4" y="4809857"/>
            <a:ext cx="2997354" cy="1657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F821A8-0A95-1085-AF99-3951AD6F5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140" y="2824263"/>
            <a:ext cx="3067208" cy="16891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08DBE-82CE-65DE-70C2-7648932B84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5" y="3115421"/>
            <a:ext cx="2965602" cy="1670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C2ECC9-42FE-B88C-E616-14DF660068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88" y="1023288"/>
            <a:ext cx="2959252" cy="16637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EFFFE-93DF-A844-D1E9-9904848177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9" y="1103325"/>
            <a:ext cx="3035456" cy="17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B9287-2D5E-F568-2576-BCB1A9901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52" y="396062"/>
            <a:ext cx="6647848" cy="6104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37555-4116-5CE4-E28F-69644A4A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62"/>
            <a:ext cx="3319240" cy="504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3D143-349C-78EA-DC07-EDDAF2F5D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73" y="1550419"/>
            <a:ext cx="3319241" cy="1566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CA718-E3E0-C6C3-AE0C-83DB23AC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81" y="3650147"/>
            <a:ext cx="2765307" cy="15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517" y="3651101"/>
            <a:ext cx="1883867" cy="28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912" y="140716"/>
            <a:ext cx="8266176" cy="4128213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50"/>
          <p:cNvSpPr txBox="1"/>
          <p:nvPr/>
        </p:nvSpPr>
        <p:spPr>
          <a:xfrm>
            <a:off x="3686420" y="1292860"/>
            <a:ext cx="4819160" cy="266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FE676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CHECK YOUR MEMORY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E676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0455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9F728-92BE-42C7-18D2-2D890BD7E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222" y="422192"/>
            <a:ext cx="4350603" cy="6013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058" y="1841500"/>
            <a:ext cx="6061834" cy="4296996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3630175" y="238967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mountain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0648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539" y="1841500"/>
            <a:ext cx="6050871" cy="4296996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4483099" y="238967"/>
            <a:ext cx="485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806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716" y="1841500"/>
            <a:ext cx="5996516" cy="4296996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4062049" y="264254"/>
            <a:ext cx="485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48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716" y="1843286"/>
            <a:ext cx="5996516" cy="4293423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4062049" y="264254"/>
            <a:ext cx="485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68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716" y="1861057"/>
            <a:ext cx="5996516" cy="4257881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4062049" y="264254"/>
            <a:ext cx="485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river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92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3515" y="1861057"/>
            <a:ext cx="5922917" cy="4257881"/>
          </a:xfrm>
          <a:prstGeom prst="rect">
            <a:avLst/>
          </a:prstGeom>
        </p:spPr>
      </p:pic>
      <p:sp>
        <p:nvSpPr>
          <p:cNvPr id="4" name="DTP Solutions"/>
          <p:cNvSpPr txBox="1"/>
          <p:nvPr/>
        </p:nvSpPr>
        <p:spPr>
          <a:xfrm>
            <a:off x="4062049" y="264254"/>
            <a:ext cx="485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beach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DTP Solutions"/>
          <p:cNvGrpSpPr/>
          <p:nvPr/>
        </p:nvGrpSpPr>
        <p:grpSpPr>
          <a:xfrm>
            <a:off x="-104183" y="331572"/>
            <a:ext cx="5869542" cy="6094980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DTP Solutions"/>
          <p:cNvGrpSpPr/>
          <p:nvPr/>
        </p:nvGrpSpPr>
        <p:grpSpPr>
          <a:xfrm rot="10800000">
            <a:off x="7115193" y="266911"/>
            <a:ext cx="5180989" cy="6044987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DTP Solutions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DTP Solutions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DTP Solutions"/>
          <p:cNvSpPr/>
          <p:nvPr/>
        </p:nvSpPr>
        <p:spPr>
          <a:xfrm>
            <a:off x="0" y="431448"/>
            <a:ext cx="12192000" cy="60449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DTP Solutions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DTP Solutions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9322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74AD7-BC5F-7E1D-87E6-B73233E0942E}"/>
              </a:ext>
            </a:extLst>
          </p:cNvPr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mountain, lake, river, beach, ocean, forest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7EA3C8-54FB-E727-3713-72A95BDA2377}"/>
              </a:ext>
            </a:extLst>
          </p:cNvPr>
          <p:cNvSpPr/>
          <p:nvPr/>
        </p:nvSpPr>
        <p:spPr>
          <a:xfrm>
            <a:off x="5411893" y="1818408"/>
            <a:ext cx="626070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3CB2F-6251-977A-5B11-28A59CFDE9BF}"/>
              </a:ext>
            </a:extLst>
          </p:cNvPr>
          <p:cNvSpPr txBox="1"/>
          <p:nvPr/>
        </p:nvSpPr>
        <p:spPr>
          <a:xfrm>
            <a:off x="311573" y="1381472"/>
            <a:ext cx="11435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mountain, lake, river, beach, ocean, forestYear (Tết),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didn't go to the river. I went to the beach.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DBA3B9-4847-26DB-7A7C-73B0DFFB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0597-E499-23D0-4402-7677BD206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888" y="2358920"/>
            <a:ext cx="5302823" cy="4070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A2416-07EB-B611-D1ED-9C0B3C313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9" name="CD2 TRACK 04">
            <a:hlinkClick r:id="" action="ppaction://media"/>
            <a:extLst>
              <a:ext uri="{FF2B5EF4-FFF2-40B4-BE49-F238E27FC236}">
                <a16:creationId xmlns:a16="http://schemas.microsoft.com/office/drawing/2014/main" id="{C6A7969C-4A87-C438-EBFA-6B0C93154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2521" y="1673146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006C2-17D9-6452-38C8-0500BFA8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38" y="857711"/>
            <a:ext cx="7893469" cy="560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289D0-9E6C-64AB-F42F-966C9915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83"/>
            <a:ext cx="2648086" cy="406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DB793-5E2B-2F52-785C-934B2080F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71" y="394883"/>
            <a:ext cx="2965602" cy="6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829" y="2939797"/>
            <a:ext cx="5112229" cy="28268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3811760" y="973019"/>
            <a:ext cx="5929006" cy="1169550"/>
            <a:chOff x="6487427" y="1549038"/>
            <a:chExt cx="4398745" cy="6173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1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moutain.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i="1">
                  <a:solidFill>
                    <a:prstClr val="black"/>
                  </a:solidFill>
                  <a:latin typeface="Calibri" panose="020F0502020204030204"/>
                </a:rPr>
                <a:t>I went to the beach.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487154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7EDBE-75D2-44E4-9AFA-5A499A0C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83"/>
            <a:ext cx="3469309" cy="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362</Words>
  <Application>Microsoft Office PowerPoint</Application>
  <PresentationFormat>Widescreen</PresentationFormat>
  <Paragraphs>79</Paragraphs>
  <Slides>30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Agency FB</vt:lpstr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2024-06-16T19:57:32Z</dcterms:modified>
</cp:coreProperties>
</file>