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audio3.wav" ContentType="audio/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303" r:id="rId2"/>
    <p:sldId id="260" r:id="rId3"/>
    <p:sldId id="438" r:id="rId4"/>
    <p:sldId id="306" r:id="rId5"/>
    <p:sldId id="318" r:id="rId6"/>
    <p:sldId id="328" r:id="rId7"/>
    <p:sldId id="447" r:id="rId8"/>
    <p:sldId id="446" r:id="rId9"/>
    <p:sldId id="448" r:id="rId10"/>
    <p:sldId id="449" r:id="rId11"/>
    <p:sldId id="317" r:id="rId12"/>
    <p:sldId id="336" r:id="rId13"/>
    <p:sldId id="319" r:id="rId14"/>
    <p:sldId id="269" r:id="rId15"/>
    <p:sldId id="327" r:id="rId16"/>
    <p:sldId id="381" r:id="rId17"/>
    <p:sldId id="378" r:id="rId18"/>
    <p:sldId id="435" r:id="rId19"/>
    <p:sldId id="271" r:id="rId20"/>
    <p:sldId id="300" r:id="rId21"/>
    <p:sldId id="299" r:id="rId22"/>
    <p:sldId id="451" r:id="rId23"/>
    <p:sldId id="452" r:id="rId24"/>
    <p:sldId id="285" r:id="rId25"/>
    <p:sldId id="424" r:id="rId26"/>
    <p:sldId id="436" r:id="rId27"/>
    <p:sldId id="284" r:id="rId28"/>
    <p:sldId id="429" r:id="rId29"/>
    <p:sldId id="345" r:id="rId30"/>
    <p:sldId id="383" r:id="rId31"/>
    <p:sldId id="434" r:id="rId32"/>
    <p:sldId id="437" r:id="rId33"/>
    <p:sldId id="346" r:id="rId34"/>
    <p:sldId id="450" r:id="rId35"/>
    <p:sldId id="348" r:id="rId36"/>
    <p:sldId id="349" r:id="rId37"/>
    <p:sldId id="30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72" autoAdjust="0"/>
    <p:restoredTop sz="95345" autoAdjust="0"/>
  </p:normalViewPr>
  <p:slideViewPr>
    <p:cSldViewPr snapToGrid="0">
      <p:cViewPr varScale="1">
        <p:scale>
          <a:sx n="83" d="100"/>
          <a:sy n="83" d="100"/>
        </p:scale>
        <p:origin x="63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EDB68CFB-75D3-481B-A9FD-8966A2B1E756}"/>
    <pc:docChg chg="undo custSel addSld delSld modSld">
      <pc:chgData name="Phan Van Rieu (Hugo)" userId="032e726b-b6b7-45df-b0ca-e82fb010a48a" providerId="ADAL" clId="{EDB68CFB-75D3-481B-A9FD-8966A2B1E756}" dt="2024-05-26T11:09:53.989" v="33"/>
      <pc:docMkLst>
        <pc:docMk/>
      </pc:docMkLst>
      <pc:sldChg chg="modSp mod">
        <pc:chgData name="Phan Van Rieu (Hugo)" userId="032e726b-b6b7-45df-b0ca-e82fb010a48a" providerId="ADAL" clId="{EDB68CFB-75D3-481B-A9FD-8966A2B1E756}" dt="2024-05-26T11:05:17.078" v="0" actId="1076"/>
        <pc:sldMkLst>
          <pc:docMk/>
          <pc:sldMk cId="1410545481" sldId="260"/>
        </pc:sldMkLst>
        <pc:picChg chg="mod">
          <ac:chgData name="Phan Van Rieu (Hugo)" userId="032e726b-b6b7-45df-b0ca-e82fb010a48a" providerId="ADAL" clId="{EDB68CFB-75D3-481B-A9FD-8966A2B1E756}" dt="2024-05-26T11:05:17.078" v="0" actId="1076"/>
          <ac:picMkLst>
            <pc:docMk/>
            <pc:sldMk cId="1410545481" sldId="260"/>
            <ac:picMk id="4" creationId="{F762A074-0159-F560-B235-02D920192887}"/>
          </ac:picMkLst>
        </pc:picChg>
      </pc:sldChg>
      <pc:sldChg chg="modSp mod">
        <pc:chgData name="Phan Van Rieu (Hugo)" userId="032e726b-b6b7-45df-b0ca-e82fb010a48a" providerId="ADAL" clId="{EDB68CFB-75D3-481B-A9FD-8966A2B1E756}" dt="2024-05-26T11:08:18.892" v="31" actId="1076"/>
        <pc:sldMkLst>
          <pc:docMk/>
          <pc:sldMk cId="1310337227" sldId="284"/>
        </pc:sldMkLst>
        <pc:picChg chg="mod">
          <ac:chgData name="Phan Van Rieu (Hugo)" userId="032e726b-b6b7-45df-b0ca-e82fb010a48a" providerId="ADAL" clId="{EDB68CFB-75D3-481B-A9FD-8966A2B1E756}" dt="2024-05-26T11:08:18.892" v="31" actId="1076"/>
          <ac:picMkLst>
            <pc:docMk/>
            <pc:sldMk cId="1310337227" sldId="284"/>
            <ac:picMk id="2" creationId="{00000000-0000-0000-0000-000000000000}"/>
          </ac:picMkLst>
        </pc:picChg>
      </pc:sldChg>
      <pc:sldChg chg="del">
        <pc:chgData name="Phan Van Rieu (Hugo)" userId="032e726b-b6b7-45df-b0ca-e82fb010a48a" providerId="ADAL" clId="{EDB68CFB-75D3-481B-A9FD-8966A2B1E756}" dt="2024-05-26T11:08:21.922" v="32" actId="47"/>
        <pc:sldMkLst>
          <pc:docMk/>
          <pc:sldMk cId="454145991" sldId="287"/>
        </pc:sldMkLst>
      </pc:sldChg>
      <pc:sldChg chg="del">
        <pc:chgData name="Phan Van Rieu (Hugo)" userId="032e726b-b6b7-45df-b0ca-e82fb010a48a" providerId="ADAL" clId="{EDB68CFB-75D3-481B-A9FD-8966A2B1E756}" dt="2024-05-26T11:06:42.529" v="9" actId="47"/>
        <pc:sldMkLst>
          <pc:docMk/>
          <pc:sldMk cId="64198653" sldId="289"/>
        </pc:sldMkLst>
      </pc:sldChg>
      <pc:sldChg chg="del">
        <pc:chgData name="Phan Van Rieu (Hugo)" userId="032e726b-b6b7-45df-b0ca-e82fb010a48a" providerId="ADAL" clId="{EDB68CFB-75D3-481B-A9FD-8966A2B1E756}" dt="2024-05-26T11:06:45.907" v="10" actId="47"/>
        <pc:sldMkLst>
          <pc:docMk/>
          <pc:sldMk cId="1756422805" sldId="291"/>
        </pc:sldMkLst>
      </pc:sldChg>
      <pc:sldChg chg="modSp mod">
        <pc:chgData name="Phan Van Rieu (Hugo)" userId="032e726b-b6b7-45df-b0ca-e82fb010a48a" providerId="ADAL" clId="{EDB68CFB-75D3-481B-A9FD-8966A2B1E756}" dt="2024-05-26T11:05:26.305" v="2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EDB68CFB-75D3-481B-A9FD-8966A2B1E756}" dt="2024-05-26T11:05:26.305" v="2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">
        <pc:chgData name="Phan Van Rieu (Hugo)" userId="032e726b-b6b7-45df-b0ca-e82fb010a48a" providerId="ADAL" clId="{EDB68CFB-75D3-481B-A9FD-8966A2B1E756}" dt="2024-05-26T11:09:53.989" v="33"/>
        <pc:sldMkLst>
          <pc:docMk/>
          <pc:sldMk cId="2736654800" sldId="383"/>
        </pc:sldMkLst>
      </pc:sldChg>
      <pc:sldChg chg="add">
        <pc:chgData name="Phan Van Rieu (Hugo)" userId="032e726b-b6b7-45df-b0ca-e82fb010a48a" providerId="ADAL" clId="{EDB68CFB-75D3-481B-A9FD-8966A2B1E756}" dt="2024-05-26T11:09:53.989" v="33"/>
        <pc:sldMkLst>
          <pc:docMk/>
          <pc:sldMk cId="3199480147" sldId="434"/>
        </pc:sldMkLst>
      </pc:sldChg>
      <pc:sldChg chg="modSp mod">
        <pc:chgData name="Phan Van Rieu (Hugo)" userId="032e726b-b6b7-45df-b0ca-e82fb010a48a" providerId="ADAL" clId="{EDB68CFB-75D3-481B-A9FD-8966A2B1E756}" dt="2024-05-26T11:06:17.665" v="8" actId="1076"/>
        <pc:sldMkLst>
          <pc:docMk/>
          <pc:sldMk cId="3727022892" sldId="435"/>
        </pc:sldMkLst>
        <pc:spChg chg="mod">
          <ac:chgData name="Phan Van Rieu (Hugo)" userId="032e726b-b6b7-45df-b0ca-e82fb010a48a" providerId="ADAL" clId="{EDB68CFB-75D3-481B-A9FD-8966A2B1E756}" dt="2024-05-26T11:06:09.998" v="6" actId="255"/>
          <ac:spMkLst>
            <pc:docMk/>
            <pc:sldMk cId="3727022892" sldId="435"/>
            <ac:spMk id="12" creationId="{5697AA7F-8B36-30EB-6602-D743E7C7BB2C}"/>
          </ac:spMkLst>
        </pc:spChg>
        <pc:spChg chg="mod">
          <ac:chgData name="Phan Van Rieu (Hugo)" userId="032e726b-b6b7-45df-b0ca-e82fb010a48a" providerId="ADAL" clId="{EDB68CFB-75D3-481B-A9FD-8966A2B1E756}" dt="2024-05-26T11:06:09.998" v="6" actId="255"/>
          <ac:spMkLst>
            <pc:docMk/>
            <pc:sldMk cId="3727022892" sldId="435"/>
            <ac:spMk id="13" creationId="{522B9FF4-E69B-AEBF-E09D-B242DE328CDF}"/>
          </ac:spMkLst>
        </pc:spChg>
        <pc:spChg chg="mod">
          <ac:chgData name="Phan Van Rieu (Hugo)" userId="032e726b-b6b7-45df-b0ca-e82fb010a48a" providerId="ADAL" clId="{EDB68CFB-75D3-481B-A9FD-8966A2B1E756}" dt="2024-05-26T11:06:17.665" v="8" actId="1076"/>
          <ac:spMkLst>
            <pc:docMk/>
            <pc:sldMk cId="3727022892" sldId="435"/>
            <ac:spMk id="14" creationId="{BCFBAD3C-E7A1-A0C8-7F31-62D529458C94}"/>
          </ac:spMkLst>
        </pc:spChg>
        <pc:spChg chg="mod">
          <ac:chgData name="Phan Van Rieu (Hugo)" userId="032e726b-b6b7-45df-b0ca-e82fb010a48a" providerId="ADAL" clId="{EDB68CFB-75D3-481B-A9FD-8966A2B1E756}" dt="2024-05-26T11:06:13.727" v="7" actId="1076"/>
          <ac:spMkLst>
            <pc:docMk/>
            <pc:sldMk cId="3727022892" sldId="435"/>
            <ac:spMk id="15" creationId="{FA8221E3-476D-E908-03F5-A4C71AC69B56}"/>
          </ac:spMkLst>
        </pc:spChg>
        <pc:picChg chg="mod modCrop">
          <ac:chgData name="Phan Van Rieu (Hugo)" userId="032e726b-b6b7-45df-b0ca-e82fb010a48a" providerId="ADAL" clId="{EDB68CFB-75D3-481B-A9FD-8966A2B1E756}" dt="2024-05-26T11:06:00.533" v="5" actId="1076"/>
          <ac:picMkLst>
            <pc:docMk/>
            <pc:sldMk cId="3727022892" sldId="435"/>
            <ac:picMk id="19" creationId="{0732BDCE-34DB-B819-2E00-94994F2BAFBB}"/>
          </ac:picMkLst>
        </pc:picChg>
      </pc:sldChg>
      <pc:sldChg chg="modSp mod">
        <pc:chgData name="Phan Van Rieu (Hugo)" userId="032e726b-b6b7-45df-b0ca-e82fb010a48a" providerId="ADAL" clId="{EDB68CFB-75D3-481B-A9FD-8966A2B1E756}" dt="2024-05-26T11:08:10.316" v="29" actId="1076"/>
        <pc:sldMkLst>
          <pc:docMk/>
          <pc:sldMk cId="3615953375" sldId="436"/>
        </pc:sldMkLst>
        <pc:spChg chg="mod">
          <ac:chgData name="Phan Van Rieu (Hugo)" userId="032e726b-b6b7-45df-b0ca-e82fb010a48a" providerId="ADAL" clId="{EDB68CFB-75D3-481B-A9FD-8966A2B1E756}" dt="2024-05-26T11:08:01.562" v="26" actId="1076"/>
          <ac:spMkLst>
            <pc:docMk/>
            <pc:sldMk cId="3615953375" sldId="436"/>
            <ac:spMk id="6" creationId="{B2550755-1E9B-975B-3F26-1F9AAD06CF7E}"/>
          </ac:spMkLst>
        </pc:spChg>
        <pc:spChg chg="mod">
          <ac:chgData name="Phan Van Rieu (Hugo)" userId="032e726b-b6b7-45df-b0ca-e82fb010a48a" providerId="ADAL" clId="{EDB68CFB-75D3-481B-A9FD-8966A2B1E756}" dt="2024-05-26T11:08:04.122" v="27" actId="1076"/>
          <ac:spMkLst>
            <pc:docMk/>
            <pc:sldMk cId="3615953375" sldId="436"/>
            <ac:spMk id="7" creationId="{0A40F59E-0AA9-7F09-0E3D-437D9742A7F0}"/>
          </ac:spMkLst>
        </pc:spChg>
        <pc:spChg chg="mod">
          <ac:chgData name="Phan Van Rieu (Hugo)" userId="032e726b-b6b7-45df-b0ca-e82fb010a48a" providerId="ADAL" clId="{EDB68CFB-75D3-481B-A9FD-8966A2B1E756}" dt="2024-05-26T11:08:10.316" v="29" actId="1076"/>
          <ac:spMkLst>
            <pc:docMk/>
            <pc:sldMk cId="3615953375" sldId="436"/>
            <ac:spMk id="8" creationId="{CCEC027A-8B8D-8E5A-0143-7DE756BE4516}"/>
          </ac:spMkLst>
        </pc:spChg>
        <pc:picChg chg="mod modCrop">
          <ac:chgData name="Phan Van Rieu (Hugo)" userId="032e726b-b6b7-45df-b0ca-e82fb010a48a" providerId="ADAL" clId="{EDB68CFB-75D3-481B-A9FD-8966A2B1E756}" dt="2024-05-26T11:08:07.003" v="28" actId="1076"/>
          <ac:picMkLst>
            <pc:docMk/>
            <pc:sldMk cId="3615953375" sldId="436"/>
            <ac:picMk id="2" creationId="{1496780D-3A5E-F117-CE9F-F25A6073E4E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962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32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333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3:</a:t>
            </a:r>
            <a:r>
              <a:rPr lang="en-US" baseline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02644" y="-22412"/>
            <a:ext cx="21893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Culture - Lesson 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3" r:id="rId15"/>
    <p:sldLayoutId id="2147483679" r:id="rId16"/>
    <p:sldLayoutId id="2147483680" r:id="rId17"/>
    <p:sldLayoutId id="2147483681" r:id="rId18"/>
    <p:sldLayoutId id="2147483682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merican_flag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tiff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audio" Target="../media/audio1.wav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2.wav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28704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6716734" y="3796994"/>
            <a:ext cx="39459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Culture - Lesson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44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497546" y="4222537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  <p:pic>
        <p:nvPicPr>
          <p:cNvPr id="4" name="Picture 3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6E24A93F-D48E-0374-7E44-AD4F7AFFE1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6" name="sing karaoke.mp3">
            <a:hlinkClick r:id="" action="ppaction://media"/>
            <a:extLst>
              <a:ext uri="{FF2B5EF4-FFF2-40B4-BE49-F238E27FC236}">
                <a16:creationId xmlns:a16="http://schemas.microsoft.com/office/drawing/2014/main" id="{6267A7EB-59CB-AD61-8EEB-38AFD04682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2176" y="547653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448458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9429" y="931849"/>
              <a:ext cx="5580034" cy="2231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endParaRPr lang="en-US" sz="32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  <a:p>
              <a:pPr marL="228600" algn="ctr"/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I went camping last week.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Lead-in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8DB8DDE-6F31-B623-E251-8ED0B9B1A0F6}"/>
              </a:ext>
            </a:extLst>
          </p:cNvPr>
          <p:cNvSpPr txBox="1"/>
          <p:nvPr/>
        </p:nvSpPr>
        <p:spPr>
          <a:xfrm>
            <a:off x="365352" y="637431"/>
            <a:ext cx="446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WHAT COUNTRY IS IT?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B270D-39E2-A2A9-6249-E9A2C9AB4A4F}"/>
              </a:ext>
            </a:extLst>
          </p:cNvPr>
          <p:cNvSpPr txBox="1"/>
          <p:nvPr/>
        </p:nvSpPr>
        <p:spPr>
          <a:xfrm>
            <a:off x="2599297" y="3970704"/>
            <a:ext cx="566982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dirty="0"/>
              <a:t>Its capital is </a:t>
            </a:r>
            <a:r>
              <a:rPr lang="en-US" sz="3600" dirty="0"/>
              <a:t>Washington, D.C.</a:t>
            </a:r>
            <a:endParaRPr lang="en-VN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48AA4-5D23-AD21-9BC4-3D16077DF832}"/>
              </a:ext>
            </a:extLst>
          </p:cNvPr>
          <p:cNvSpPr txBox="1"/>
          <p:nvPr/>
        </p:nvSpPr>
        <p:spPr>
          <a:xfrm>
            <a:off x="1330408" y="5203660"/>
            <a:ext cx="82928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/>
              <a:t>It is the world’s third largest country in size.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D29DE-2EFD-5E6E-A84E-6F5640B4A4BE}"/>
              </a:ext>
            </a:extLst>
          </p:cNvPr>
          <p:cNvSpPr txBox="1"/>
          <p:nvPr/>
        </p:nvSpPr>
        <p:spPr>
          <a:xfrm>
            <a:off x="1605524" y="1812560"/>
            <a:ext cx="2321661" cy="707886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000" dirty="0"/>
              <a:t>The U.S.A.</a:t>
            </a:r>
            <a:endParaRPr lang="en-VN" sz="4000" dirty="0"/>
          </a:p>
        </p:txBody>
      </p:sp>
      <p:pic>
        <p:nvPicPr>
          <p:cNvPr id="7" name="Picture 6" descr="A flag flying in the wind&#10;&#10;Description automatically generated">
            <a:extLst>
              <a:ext uri="{FF2B5EF4-FFF2-40B4-BE49-F238E27FC236}">
                <a16:creationId xmlns:a16="http://schemas.microsoft.com/office/drawing/2014/main" id="{B7B5565A-1899-0956-9E48-36F5873B6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03" t="10125" r="11773" b="23369"/>
          <a:stretch/>
        </p:blipFill>
        <p:spPr>
          <a:xfrm>
            <a:off x="5561351" y="492916"/>
            <a:ext cx="5831173" cy="344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  <p:bldP spid="5" grpId="0" build="allAtOnce" animBg="1"/>
      <p:bldP spid="9" grpId="0" build="allAtOnce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807685"/>
            <a:ext cx="7116924" cy="54162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703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DFF0B8-7FB4-4B13-3509-5C6738777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" y="407527"/>
            <a:ext cx="6337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flag with stars and stripes&#10;&#10;Description automatically generated">
            <a:extLst>
              <a:ext uri="{FF2B5EF4-FFF2-40B4-BE49-F238E27FC236}">
                <a16:creationId xmlns:a16="http://schemas.microsoft.com/office/drawing/2014/main" id="{46C9D02F-63FF-D42D-6450-14FC3FAC5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78" y="756777"/>
            <a:ext cx="1655718" cy="1142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5D5F3-47DA-4E47-4A6F-A0C18B5C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48" y="1182729"/>
            <a:ext cx="6197330" cy="698500"/>
          </a:xfrm>
          <a:prstGeom prst="rect">
            <a:avLst/>
          </a:prstGeom>
        </p:spPr>
      </p:pic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D06A4373-4F9F-FA51-90E7-5F235831A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43" y="1875543"/>
            <a:ext cx="10366838" cy="457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71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card&#10;&#10;Description automatically generated">
            <a:extLst>
              <a:ext uri="{FF2B5EF4-FFF2-40B4-BE49-F238E27FC236}">
                <a16:creationId xmlns:a16="http://schemas.microsoft.com/office/drawing/2014/main" id="{0732BDCE-34DB-B819-2E00-94994F2BAF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4"/>
          <a:stretch/>
        </p:blipFill>
        <p:spPr>
          <a:xfrm>
            <a:off x="10005" y="2184410"/>
            <a:ext cx="11996334" cy="30201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697AA7F-8B36-30EB-6602-D743E7C7BB2C}"/>
              </a:ext>
            </a:extLst>
          </p:cNvPr>
          <p:cNvSpPr txBox="1"/>
          <p:nvPr/>
        </p:nvSpPr>
        <p:spPr>
          <a:xfrm>
            <a:off x="4763681" y="2746032"/>
            <a:ext cx="26089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t</a:t>
            </a:r>
            <a:r>
              <a:rPr lang="en-VN" sz="3600" b="1" dirty="0">
                <a:solidFill>
                  <a:srgbClr val="FF0000"/>
                </a:solidFill>
              </a:rPr>
              <a:t>alked about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2B9FF4-E69B-AEBF-E09D-B242DE328CDF}"/>
              </a:ext>
            </a:extLst>
          </p:cNvPr>
          <p:cNvSpPr txBox="1"/>
          <p:nvPr/>
        </p:nvSpPr>
        <p:spPr>
          <a:xfrm>
            <a:off x="5201371" y="3297298"/>
            <a:ext cx="4804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m</a:t>
            </a:r>
            <a:r>
              <a:rPr lang="en-VN" sz="3600" b="1" dirty="0">
                <a:solidFill>
                  <a:srgbClr val="FF0000"/>
                </a:solidFill>
              </a:rPr>
              <a:t>ade some paper crafts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FBAD3C-E7A1-A0C8-7F31-62D529458C94}"/>
              </a:ext>
            </a:extLst>
          </p:cNvPr>
          <p:cNvSpPr txBox="1"/>
          <p:nvPr/>
        </p:nvSpPr>
        <p:spPr>
          <a:xfrm>
            <a:off x="6866626" y="3858920"/>
            <a:ext cx="4278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bow</a:t>
            </a:r>
            <a:r>
              <a:rPr lang="en-VN" sz="3600" b="1" dirty="0">
                <a:solidFill>
                  <a:srgbClr val="FF0000"/>
                </a:solidFill>
              </a:rPr>
              <a:t>ling and camping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8221E3-476D-E908-03F5-A4C71AC69B56}"/>
              </a:ext>
            </a:extLst>
          </p:cNvPr>
          <p:cNvSpPr txBox="1"/>
          <p:nvPr/>
        </p:nvSpPr>
        <p:spPr>
          <a:xfrm>
            <a:off x="7958613" y="4465940"/>
            <a:ext cx="2625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e</a:t>
            </a:r>
            <a:r>
              <a:rPr lang="en-VN" sz="3600" b="1" dirty="0">
                <a:solidFill>
                  <a:srgbClr val="FF0000"/>
                </a:solidFill>
              </a:rPr>
              <a:t>very month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DFF0B8-7FB4-4B13-3509-5C6738777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" y="407527"/>
            <a:ext cx="63373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flag with stars and stripes&#10;&#10;Description automatically generated">
            <a:extLst>
              <a:ext uri="{FF2B5EF4-FFF2-40B4-BE49-F238E27FC236}">
                <a16:creationId xmlns:a16="http://schemas.microsoft.com/office/drawing/2014/main" id="{46C9D02F-63FF-D42D-6450-14FC3FAC5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978" y="756777"/>
            <a:ext cx="1655718" cy="11428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85D5F3-47DA-4E47-4A6F-A0C18B5C5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648" y="1182729"/>
            <a:ext cx="619733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02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413FE-CD52-1A4C-A371-F200E473336E}"/>
              </a:ext>
            </a:extLst>
          </p:cNvPr>
          <p:cNvSpPr txBox="1"/>
          <p:nvPr/>
        </p:nvSpPr>
        <p:spPr>
          <a:xfrm>
            <a:off x="1063309" y="2117995"/>
            <a:ext cx="407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Britannic Bold" panose="020B0903060703020204" pitchFamily="34" charset="0"/>
              </a:rPr>
              <a:t>YES or NO</a:t>
            </a:r>
            <a:endParaRPr kumimoji="0" lang="ru-RU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7D8687-530D-F64B-B165-E276E067ABBF}"/>
              </a:ext>
            </a:extLst>
          </p:cNvPr>
          <p:cNvSpPr/>
          <p:nvPr/>
        </p:nvSpPr>
        <p:spPr>
          <a:xfrm>
            <a:off x="4822371" y="5169957"/>
            <a:ext cx="2547258" cy="914400"/>
          </a:xfrm>
          <a:prstGeom prst="round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D2FC39-FAA9-92EA-646E-2E65FDCC0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" y="871245"/>
            <a:ext cx="7951796" cy="3509162"/>
          </a:xfrm>
          <a:prstGeom prst="rect">
            <a:avLst/>
          </a:prstGeom>
        </p:spPr>
      </p:pic>
      <p:sp>
        <p:nvSpPr>
          <p:cNvPr id="4" name="Скругленный прямоугольник 13">
            <a:extLst>
              <a:ext uri="{FF2B5EF4-FFF2-40B4-BE49-F238E27FC236}">
                <a16:creationId xmlns:a16="http://schemas.microsoft.com/office/drawing/2014/main" id="{BE5FFAD1-26DD-096A-C6E6-59221790775D}"/>
              </a:ext>
            </a:extLst>
          </p:cNvPr>
          <p:cNvSpPr/>
          <p:nvPr/>
        </p:nvSpPr>
        <p:spPr>
          <a:xfrm>
            <a:off x="8689435" y="2971561"/>
            <a:ext cx="3200400" cy="1186542"/>
          </a:xfrm>
          <a:prstGeom prst="round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Скругленный прямоугольник 14">
            <a:extLst>
              <a:ext uri="{FF2B5EF4-FFF2-40B4-BE49-F238E27FC236}">
                <a16:creationId xmlns:a16="http://schemas.microsoft.com/office/drawing/2014/main" id="{FC6E198A-FCFA-D6FD-88FE-7C1D4452CFF3}"/>
              </a:ext>
            </a:extLst>
          </p:cNvPr>
          <p:cNvSpPr/>
          <p:nvPr/>
        </p:nvSpPr>
        <p:spPr>
          <a:xfrm>
            <a:off x="8583120" y="1198989"/>
            <a:ext cx="3200400" cy="1186542"/>
          </a:xfrm>
          <a:prstGeom prst="roundRect">
            <a:avLst/>
          </a:prstGeom>
          <a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4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507375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6957" y="4453819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3C48DF6-A87F-F447-7C81-8CCA047FCB98}"/>
              </a:ext>
            </a:extLst>
          </p:cNvPr>
          <p:cNvSpPr/>
          <p:nvPr/>
        </p:nvSpPr>
        <p:spPr>
          <a:xfrm>
            <a:off x="1296957" y="2283847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3ED399C-668D-1906-C3D2-1E82D185313C}"/>
              </a:ext>
            </a:extLst>
          </p:cNvPr>
          <p:cNvSpPr/>
          <p:nvPr/>
        </p:nvSpPr>
        <p:spPr>
          <a:xfrm>
            <a:off x="1296957" y="301755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524BD20F-8398-472D-AD16-E6D343CBE21A}"/>
              </a:ext>
            </a:extLst>
          </p:cNvPr>
          <p:cNvSpPr/>
          <p:nvPr/>
        </p:nvSpPr>
        <p:spPr>
          <a:xfrm>
            <a:off x="1296957" y="3751266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pic>
        <p:nvPicPr>
          <p:cNvPr id="4" name="Picture 3" descr="A close-up of a book&#10;&#10;Description automatically generated">
            <a:extLst>
              <a:ext uri="{FF2B5EF4-FFF2-40B4-BE49-F238E27FC236}">
                <a16:creationId xmlns:a16="http://schemas.microsoft.com/office/drawing/2014/main" id="{F762A074-0159-F560-B235-02D920192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24" y="489857"/>
            <a:ext cx="4201684" cy="58782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869430" y="1628812"/>
            <a:ext cx="10792918" cy="1354232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27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77934" y="499006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1496593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6658034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1074473" y="1821778"/>
            <a:ext cx="1038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Hoa had a sleepover at her friend Betty’s house.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1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10176001" cy="1129806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24590" y="2822712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714819" y="1593988"/>
            <a:ext cx="976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Hannah had a great weekend with her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/>
              </a:rPr>
              <a:t>feiends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2467380" y="4068264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1441376" y="1484267"/>
            <a:ext cx="10176001" cy="1129806"/>
          </a:xfrm>
          <a:prstGeom prst="rect">
            <a:avLst/>
          </a:prstGeom>
          <a:gradFill flip="none" rotWithShape="1">
            <a:gsLst>
              <a:gs pos="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724590" y="2822712"/>
            <a:ext cx="1099021" cy="11298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D9F2A6-293A-9F4A-AB4D-0A3EED5A373D}"/>
              </a:ext>
            </a:extLst>
          </p:cNvPr>
          <p:cNvSpPr txBox="1"/>
          <p:nvPr/>
        </p:nvSpPr>
        <p:spPr>
          <a:xfrm>
            <a:off x="1714819" y="1593988"/>
            <a:ext cx="9767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alibri" panose="020F0502020204030204"/>
              </a:rPr>
              <a:t>Hannah lives in the USA. 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2467380" y="4068264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71463DBA-CAE3-C941-9ECE-4FF796112CF0}"/>
              </a:ext>
            </a:extLst>
          </p:cNvPr>
          <p:cNvSpPr/>
          <p:nvPr/>
        </p:nvSpPr>
        <p:spPr>
          <a:xfrm>
            <a:off x="7324193" y="4081527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4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C1BF9-E0FF-4B49-BD94-7C6EBADF91F1}"/>
              </a:ext>
            </a:extLst>
          </p:cNvPr>
          <p:cNvSpPr/>
          <p:nvPr/>
        </p:nvSpPr>
        <p:spPr>
          <a:xfrm>
            <a:off x="869430" y="1628812"/>
            <a:ext cx="10792918" cy="1354232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5400000" scaled="1"/>
            <a:tileRect/>
          </a:gradFill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C868642-3D30-AA45-BF17-5C941DCF5F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077934" y="499006"/>
            <a:ext cx="1099021" cy="1129806"/>
          </a:xfrm>
          <a:prstGeom prst="rect">
            <a:avLst/>
          </a:prstGeom>
        </p:spPr>
      </p:pic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id="{161A0586-FCC9-9344-A98B-5FDBB4CBECF9}"/>
              </a:ext>
            </a:extLst>
          </p:cNvPr>
          <p:cNvSpPr/>
          <p:nvPr/>
        </p:nvSpPr>
        <p:spPr>
          <a:xfrm>
            <a:off x="1496593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prstClr val="white"/>
                </a:solidFill>
                <a:latin typeface="American Typewriter" panose="02090604020004020304" pitchFamily="18" charset="0"/>
              </a:rPr>
              <a:t>NO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AA93CC3D-377D-DF4D-8B3F-20ED7A91C1FB}"/>
              </a:ext>
            </a:extLst>
          </p:cNvPr>
          <p:cNvSpPr/>
          <p:nvPr/>
        </p:nvSpPr>
        <p:spPr>
          <a:xfrm>
            <a:off x="6658034" y="4308179"/>
            <a:ext cx="3200400" cy="1186542"/>
          </a:xfrm>
          <a:prstGeom prst="roundRect">
            <a:avLst/>
          </a:prstGeom>
          <a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effectLst>
            <a:outerShdw blurRad="50800" dist="50800" dir="5400000" algn="ctr" rotWithShape="0">
              <a:srgbClr val="000000"/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merican Typewriter" panose="02090604020004020304" pitchFamily="18" charset="0"/>
              </a:rPr>
              <a:t>YES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E2A4BC-5513-B947-91C4-2C927547F98A}"/>
              </a:ext>
            </a:extLst>
          </p:cNvPr>
          <p:cNvSpPr txBox="1"/>
          <p:nvPr/>
        </p:nvSpPr>
        <p:spPr>
          <a:xfrm>
            <a:off x="1074473" y="1821778"/>
            <a:ext cx="1038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In the USA, children don’t like going camping.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72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F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A%D0%BD%D0%BE%D0%BF%D0%BA%D0%B0 %D0%94%D0%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948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answ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4" grpId="0" animBg="1"/>
      <p:bldP spid="1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" y="444252"/>
            <a:ext cx="8858998" cy="5867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21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E062827-6B05-53CD-C904-81AA8A39D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485"/>
            <a:ext cx="4521200" cy="596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ouple of cards with text&#10;&#10;Description automatically generated">
            <a:extLst>
              <a:ext uri="{FF2B5EF4-FFF2-40B4-BE49-F238E27FC236}">
                <a16:creationId xmlns:a16="http://schemas.microsoft.com/office/drawing/2014/main" id="{9A199F0D-9C2F-202A-3038-7E9686A1C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9" y="989568"/>
            <a:ext cx="11370522" cy="5520947"/>
          </a:xfrm>
          <a:prstGeom prst="rect">
            <a:avLst/>
          </a:prstGeom>
        </p:spPr>
      </p:pic>
      <p:pic>
        <p:nvPicPr>
          <p:cNvPr id="2" name="CD1 TRACK 73.mp3">
            <a:hlinkClick r:id="" action="ppaction://media"/>
            <a:extLst>
              <a:ext uri="{FF2B5EF4-FFF2-40B4-BE49-F238E27FC236}">
                <a16:creationId xmlns:a16="http://schemas.microsoft.com/office/drawing/2014/main" id="{4345F1BA-66C1-C41D-5AE9-69BF19FC4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0014" y="23953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1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cards with text&#10;&#10;Description automatically generated">
            <a:extLst>
              <a:ext uri="{FF2B5EF4-FFF2-40B4-BE49-F238E27FC236}">
                <a16:creationId xmlns:a16="http://schemas.microsoft.com/office/drawing/2014/main" id="{1496780D-3A5E-F117-CE9F-F25A6073E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" t="1035" r="1728" b="7971"/>
          <a:stretch/>
        </p:blipFill>
        <p:spPr>
          <a:xfrm>
            <a:off x="179696" y="1100823"/>
            <a:ext cx="12068207" cy="5348377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15B44E0-B3EB-2714-E2C6-7FA4155B82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6" y="408800"/>
            <a:ext cx="3822288" cy="635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550755-1E9B-975B-3F26-1F9AAD06CF7E}"/>
              </a:ext>
            </a:extLst>
          </p:cNvPr>
          <p:cNvSpPr txBox="1"/>
          <p:nvPr/>
        </p:nvSpPr>
        <p:spPr>
          <a:xfrm>
            <a:off x="5367733" y="2436758"/>
            <a:ext cx="30530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</a:t>
            </a:r>
            <a:r>
              <a:rPr lang="en-VN" sz="3200" b="1" dirty="0">
                <a:solidFill>
                  <a:srgbClr val="FF0000"/>
                </a:solidFill>
              </a:rPr>
              <a:t>ang many songs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0F59E-0AA9-7F09-0E3D-437D9742A7F0}"/>
              </a:ext>
            </a:extLst>
          </p:cNvPr>
          <p:cNvSpPr txBox="1"/>
          <p:nvPr/>
        </p:nvSpPr>
        <p:spPr>
          <a:xfrm>
            <a:off x="6658313" y="3934233"/>
            <a:ext cx="25076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</a:t>
            </a:r>
            <a:r>
              <a:rPr lang="en-VN" sz="3200" b="1" dirty="0">
                <a:solidFill>
                  <a:srgbClr val="FF0000"/>
                </a:solidFill>
              </a:rPr>
              <a:t>ent bowling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EC027A-8B8D-8E5A-0143-7DE756BE4516}"/>
              </a:ext>
            </a:extLst>
          </p:cNvPr>
          <p:cNvSpPr txBox="1"/>
          <p:nvPr/>
        </p:nvSpPr>
        <p:spPr>
          <a:xfrm>
            <a:off x="1556114" y="5236507"/>
            <a:ext cx="28743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h</a:t>
            </a:r>
            <a:r>
              <a:rPr lang="en-VN" sz="3200" b="1" dirty="0">
                <a:solidFill>
                  <a:srgbClr val="FF0000"/>
                </a:solidFill>
              </a:rPr>
              <a:t>ad a sleepover</a:t>
            </a:r>
          </a:p>
        </p:txBody>
      </p:sp>
      <p:pic>
        <p:nvPicPr>
          <p:cNvPr id="3" name="CD1 TRACK 74.mp3">
            <a:hlinkClick r:id="" action="ppaction://media"/>
            <a:extLst>
              <a:ext uri="{FF2B5EF4-FFF2-40B4-BE49-F238E27FC236}">
                <a16:creationId xmlns:a16="http://schemas.microsoft.com/office/drawing/2014/main" id="{283C3508-5905-2933-595C-2E1B25BA4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30427" y="1755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53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29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2" y="770625"/>
            <a:ext cx="7730667" cy="5483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blue background&#10;&#10;Description automatically generated">
            <a:extLst>
              <a:ext uri="{FF2B5EF4-FFF2-40B4-BE49-F238E27FC236}">
                <a16:creationId xmlns:a16="http://schemas.microsoft.com/office/drawing/2014/main" id="{74600848-39F2-F0CC-9026-E6188991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2974"/>
            <a:ext cx="12213589" cy="157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826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familiarize themselves with aspects of USA, UK, Ireland and Vietnamese culture. Then students will be able to talk about what they and their friends did</a:t>
            </a:r>
            <a:r>
              <a:rPr lang="en-VN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go camping, have a barbecue, sing karaoke, go bowling, 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</a:t>
            </a:r>
            <a:r>
              <a:rPr lang="en-US" sz="3600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557593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756E0CB-28DF-17E4-CC9D-1D9DC05A3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" y="1265874"/>
            <a:ext cx="11583179" cy="518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28</a:t>
            </a: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A5E3AA91-1439-6A7F-9D82-18D76E0B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938" y="409187"/>
            <a:ext cx="3810000" cy="71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7732C5C2-972B-FF6D-A820-77C638AE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1738"/>
            <a:ext cx="12209701" cy="353965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3464DD-EF45-C3D8-578A-DBD745D2BFAA}"/>
              </a:ext>
            </a:extLst>
          </p:cNvPr>
          <p:cNvSpPr/>
          <p:nvPr/>
        </p:nvSpPr>
        <p:spPr>
          <a:xfrm>
            <a:off x="5720939" y="2493819"/>
            <a:ext cx="1095498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C8FC689-4CD0-1E58-6D75-D450466FFE6C}"/>
              </a:ext>
            </a:extLst>
          </p:cNvPr>
          <p:cNvSpPr/>
          <p:nvPr/>
        </p:nvSpPr>
        <p:spPr>
          <a:xfrm>
            <a:off x="2422566" y="3146961"/>
            <a:ext cx="1864425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BA2815-C51C-D2BA-5022-BC28BAE4A42D}"/>
              </a:ext>
            </a:extLst>
          </p:cNvPr>
          <p:cNvSpPr/>
          <p:nvPr/>
        </p:nvSpPr>
        <p:spPr>
          <a:xfrm>
            <a:off x="8360228" y="3966359"/>
            <a:ext cx="1781299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281547-F030-59B4-8115-20230D1F2D4A}"/>
              </a:ext>
            </a:extLst>
          </p:cNvPr>
          <p:cNvSpPr/>
          <p:nvPr/>
        </p:nvSpPr>
        <p:spPr>
          <a:xfrm>
            <a:off x="2034640" y="4632184"/>
            <a:ext cx="2774866" cy="653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9948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3D0542-98DD-11E6-5ABD-3CF0DF68B3DC}"/>
              </a:ext>
            </a:extLst>
          </p:cNvPr>
          <p:cNvSpPr txBox="1"/>
          <p:nvPr/>
        </p:nvSpPr>
        <p:spPr>
          <a:xfrm>
            <a:off x="0" y="420383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9</a:t>
            </a:r>
          </a:p>
        </p:txBody>
      </p:sp>
      <p:pic>
        <p:nvPicPr>
          <p:cNvPr id="4" name="Picture 3" descr="A black letter on a white background&#10;&#10;Description automatically generated">
            <a:extLst>
              <a:ext uri="{FF2B5EF4-FFF2-40B4-BE49-F238E27FC236}">
                <a16:creationId xmlns:a16="http://schemas.microsoft.com/office/drawing/2014/main" id="{08CB0950-E649-3B79-338F-65029D39C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76" y="420383"/>
            <a:ext cx="48768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ellphone&#10;&#10;Description automatically generated">
            <a:extLst>
              <a:ext uri="{FF2B5EF4-FFF2-40B4-BE49-F238E27FC236}">
                <a16:creationId xmlns:a16="http://schemas.microsoft.com/office/drawing/2014/main" id="{601EE307-2B54-B73C-084B-F88AAACB8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8" y="1288617"/>
            <a:ext cx="6142788" cy="2862134"/>
          </a:xfrm>
          <a:prstGeom prst="rect">
            <a:avLst/>
          </a:prstGeom>
        </p:spPr>
      </p:pic>
      <p:pic>
        <p:nvPicPr>
          <p:cNvPr id="8" name="Picture 7" descr="A screenshot of a video game&#10;&#10;Description automatically generated">
            <a:extLst>
              <a:ext uri="{FF2B5EF4-FFF2-40B4-BE49-F238E27FC236}">
                <a16:creationId xmlns:a16="http://schemas.microsoft.com/office/drawing/2014/main" id="{434CEF78-E602-7973-2B3C-DD18E9CF03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212" y="1288617"/>
            <a:ext cx="6142788" cy="2862134"/>
          </a:xfrm>
          <a:prstGeom prst="rect">
            <a:avLst/>
          </a:prstGeom>
        </p:spPr>
      </p:pic>
      <p:pic>
        <p:nvPicPr>
          <p:cNvPr id="3" name="TRACK 15.mp3">
            <a:hlinkClick r:id="" action="ppaction://media"/>
            <a:extLst>
              <a:ext uri="{FF2B5EF4-FFF2-40B4-BE49-F238E27FC236}">
                <a16:creationId xmlns:a16="http://schemas.microsoft.com/office/drawing/2014/main" id="{EDFC4F6F-A885-4FFE-D9DF-B1ADD0847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97767" y="413472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76B43E-8133-9306-F302-A5C52806C128}"/>
              </a:ext>
            </a:extLst>
          </p:cNvPr>
          <p:cNvSpPr txBox="1"/>
          <p:nvPr/>
        </p:nvSpPr>
        <p:spPr>
          <a:xfrm>
            <a:off x="8947472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  <a:endParaRPr lang="en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0087DD-15E5-5431-2A98-7234BFA99A4D}"/>
              </a:ext>
            </a:extLst>
          </p:cNvPr>
          <p:cNvSpPr txBox="1"/>
          <p:nvPr/>
        </p:nvSpPr>
        <p:spPr>
          <a:xfrm>
            <a:off x="6932152" y="3469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VN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7C1D73-64AF-EA83-E1B8-4B4E3CE56960}"/>
              </a:ext>
            </a:extLst>
          </p:cNvPr>
          <p:cNvSpPr txBox="1"/>
          <p:nvPr/>
        </p:nvSpPr>
        <p:spPr>
          <a:xfrm>
            <a:off x="2851472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  <a:endParaRPr lang="en-VN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D1F0AA-7C3D-F552-35BE-3B67E18D5518}"/>
              </a:ext>
            </a:extLst>
          </p:cNvPr>
          <p:cNvSpPr txBox="1"/>
          <p:nvPr/>
        </p:nvSpPr>
        <p:spPr>
          <a:xfrm>
            <a:off x="10962792" y="346951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</a:t>
            </a:r>
            <a:endParaRPr lang="en-VN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58A950-EA7A-A35F-6CEC-E10D1E06CB4B}"/>
              </a:ext>
            </a:extLst>
          </p:cNvPr>
          <p:cNvSpPr txBox="1"/>
          <p:nvPr/>
        </p:nvSpPr>
        <p:spPr>
          <a:xfrm>
            <a:off x="859546" y="342900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</a:t>
            </a:r>
            <a:endParaRPr lang="en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88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6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341503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sleepover,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camping,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have a barbecue,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sing karaoke,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go bowling,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make paper crafts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4939989" y="1815293"/>
            <a:ext cx="6998299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pPr marL="228600"/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went camping last week.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489716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45 </a:t>
            </a:r>
            <a:r>
              <a:rPr lang="en-US" sz="3600" i="1" dirty="0">
                <a:solidFill>
                  <a:srgbClr val="0070C0"/>
                </a:solidFill>
              </a:rPr>
              <a:t>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49288" y="1339510"/>
              <a:ext cx="4835363" cy="4367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sleepover,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camping,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have a barbecue,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sing karaoke,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go bowling, </a:t>
              </a:r>
            </a:p>
            <a:p>
              <a:pPr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make paper crafts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8330380" cy="2207542"/>
          </a:xfrm>
          <a:prstGeom prst="round2Diag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Listen and choose.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+mn-cs"/>
              </a:rPr>
              <a:t>Then say.</a:t>
            </a:r>
          </a:p>
        </p:txBody>
      </p:sp>
    </p:spTree>
    <p:extLst>
      <p:ext uri="{BB962C8B-B14F-4D97-AF65-F5344CB8AC3E}">
        <p14:creationId xmlns:p14="http://schemas.microsoft.com/office/powerpoint/2010/main" val="1953525688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22529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6" name="Picture 5" descr="A person cooking food on a grill&#10;&#10;Description automatically generated">
            <a:extLst>
              <a:ext uri="{FF2B5EF4-FFF2-40B4-BE49-F238E27FC236}">
                <a16:creationId xmlns:a16="http://schemas.microsoft.com/office/drawing/2014/main" id="{7529FF1A-E465-4AE4-581F-5B360DD143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2" t="11400" r="18839" b="2475"/>
          <a:stretch/>
        </p:blipFill>
        <p:spPr>
          <a:xfrm>
            <a:off x="782028" y="1045640"/>
            <a:ext cx="2581773" cy="3082275"/>
          </a:xfrm>
          <a:prstGeom prst="ellipse">
            <a:avLst/>
          </a:prstGeom>
        </p:spPr>
      </p:pic>
      <p:pic>
        <p:nvPicPr>
          <p:cNvPr id="3" name="have a barbecue.mp3">
            <a:hlinkClick r:id="" action="ppaction://media"/>
            <a:extLst>
              <a:ext uri="{FF2B5EF4-FFF2-40B4-BE49-F238E27FC236}">
                <a16:creationId xmlns:a16="http://schemas.microsoft.com/office/drawing/2014/main" id="{A0CACB17-0DFD-567F-5858-3125643C6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9068" y="5331612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072370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520580" y="422144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8" name="Picture 7" descr="A child holding a bowling ball&#10;&#10;Description automatically generated">
            <a:extLst>
              <a:ext uri="{FF2B5EF4-FFF2-40B4-BE49-F238E27FC236}">
                <a16:creationId xmlns:a16="http://schemas.microsoft.com/office/drawing/2014/main" id="{BC1A1255-0488-329A-3C02-9DDB769BE3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9110" r="27824" b="4374"/>
          <a:stretch/>
        </p:blipFill>
        <p:spPr>
          <a:xfrm>
            <a:off x="4607897" y="756315"/>
            <a:ext cx="2402238" cy="327298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4" name="go bowling.mp3">
            <a:hlinkClick r:id="" action="ppaction://media"/>
            <a:extLst>
              <a:ext uri="{FF2B5EF4-FFF2-40B4-BE49-F238E27FC236}">
                <a16:creationId xmlns:a16="http://schemas.microsoft.com/office/drawing/2014/main" id="{E30A0F96-9685-D061-7738-AB3E744683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7780" y="542128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A child making a rocket craft&#10;&#10;Description automatically generated">
            <a:extLst>
              <a:ext uri="{FF2B5EF4-FFF2-40B4-BE49-F238E27FC236}">
                <a16:creationId xmlns:a16="http://schemas.microsoft.com/office/drawing/2014/main" id="{3D165923-31B1-94FD-65D1-560055AC31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894829" y="1020995"/>
            <a:ext cx="2402238" cy="30083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62867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233648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66671" y="419026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3" name="make paper crafts.mp3">
            <a:hlinkClick r:id="" action="ppaction://media"/>
            <a:extLst>
              <a:ext uri="{FF2B5EF4-FFF2-40B4-BE49-F238E27FC236}">
                <a16:creationId xmlns:a16="http://schemas.microsoft.com/office/drawing/2014/main" id="{18203AD6-3E56-C5DF-9331-8263B3658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2885" y="5448224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child making a rocket craft&#10;&#10;Description automatically generated">
            <a:extLst>
              <a:ext uri="{FF2B5EF4-FFF2-40B4-BE49-F238E27FC236}">
                <a16:creationId xmlns:a16="http://schemas.microsoft.com/office/drawing/2014/main" id="{23C9AB8C-4D7E-3087-17F5-123445C005F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7" t="9095" r="10023" b="4277"/>
          <a:stretch/>
        </p:blipFill>
        <p:spPr>
          <a:xfrm>
            <a:off x="582381" y="1030319"/>
            <a:ext cx="2402238" cy="3008303"/>
          </a:xfrm>
          <a:prstGeom prst="ellipse">
            <a:avLst/>
          </a:prstGeom>
        </p:spPr>
      </p:pic>
      <p:pic>
        <p:nvPicPr>
          <p:cNvPr id="10" name="Picture 9" descr="A pair of boys singing into microphones&#10;&#10;Description automatically generated">
            <a:extLst>
              <a:ext uri="{FF2B5EF4-FFF2-40B4-BE49-F238E27FC236}">
                <a16:creationId xmlns:a16="http://schemas.microsoft.com/office/drawing/2014/main" id="{168F2BE7-F735-CACF-B4D1-927BF7151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6" t="3990" r="23638" b="8203"/>
          <a:stretch/>
        </p:blipFill>
        <p:spPr>
          <a:xfrm>
            <a:off x="8254231" y="615046"/>
            <a:ext cx="2635901" cy="3471089"/>
          </a:xfrm>
          <a:prstGeom prst="ellipse">
            <a:avLst/>
          </a:prstGeom>
        </p:spPr>
      </p:pic>
      <p:pic>
        <p:nvPicPr>
          <p:cNvPr id="12" name="Picture 11" descr="A group of kids in a tent&#10;&#10;Description automatically generated">
            <a:extLst>
              <a:ext uri="{FF2B5EF4-FFF2-40B4-BE49-F238E27FC236}">
                <a16:creationId xmlns:a16="http://schemas.microsoft.com/office/drawing/2014/main" id="{465C40EE-7FCC-D43C-3EA7-DCDD6CF7925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0" t="9558" r="4932" b="4698"/>
          <a:stretch/>
        </p:blipFill>
        <p:spPr>
          <a:xfrm>
            <a:off x="4235048" y="544275"/>
            <a:ext cx="3147935" cy="361262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901073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431</Words>
  <Application>Microsoft Office PowerPoint</Application>
  <PresentationFormat>Widescreen</PresentationFormat>
  <Paragraphs>127</Paragraphs>
  <Slides>37</Slides>
  <Notes>18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.VnVogue</vt:lpstr>
      <vt:lpstr>American Typewriter</vt:lpstr>
      <vt:lpstr>Arial</vt:lpstr>
      <vt:lpstr>Britannic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69</cp:revision>
  <dcterms:created xsi:type="dcterms:W3CDTF">2023-01-31T08:21:18Z</dcterms:created>
  <dcterms:modified xsi:type="dcterms:W3CDTF">2024-05-26T11:10:03Z</dcterms:modified>
</cp:coreProperties>
</file>