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261" r:id="rId3"/>
    <p:sldId id="305" r:id="rId4"/>
    <p:sldId id="306" r:id="rId5"/>
    <p:sldId id="427" r:id="rId6"/>
    <p:sldId id="428" r:id="rId7"/>
    <p:sldId id="318" r:id="rId8"/>
    <p:sldId id="433" r:id="rId9"/>
    <p:sldId id="412" r:id="rId10"/>
    <p:sldId id="434" r:id="rId11"/>
    <p:sldId id="435" r:id="rId12"/>
    <p:sldId id="438" r:id="rId13"/>
    <p:sldId id="437" r:id="rId14"/>
    <p:sldId id="439" r:id="rId15"/>
    <p:sldId id="440" r:id="rId16"/>
    <p:sldId id="429" r:id="rId17"/>
    <p:sldId id="337" r:id="rId18"/>
    <p:sldId id="383" r:id="rId19"/>
    <p:sldId id="280" r:id="rId20"/>
    <p:sldId id="384" r:id="rId21"/>
    <p:sldId id="424" r:id="rId22"/>
    <p:sldId id="423" r:id="rId23"/>
    <p:sldId id="422" r:id="rId24"/>
    <p:sldId id="421" r:id="rId25"/>
    <p:sldId id="420" r:id="rId26"/>
    <p:sldId id="419" r:id="rId27"/>
    <p:sldId id="425" r:id="rId28"/>
    <p:sldId id="418" r:id="rId29"/>
    <p:sldId id="284" r:id="rId30"/>
    <p:sldId id="392" r:id="rId31"/>
    <p:sldId id="393" r:id="rId32"/>
    <p:sldId id="426" r:id="rId33"/>
    <p:sldId id="345" r:id="rId34"/>
    <p:sldId id="441" r:id="rId35"/>
    <p:sldId id="442" r:id="rId36"/>
    <p:sldId id="443" r:id="rId37"/>
    <p:sldId id="444" r:id="rId38"/>
    <p:sldId id="445" r:id="rId39"/>
    <p:sldId id="346" r:id="rId40"/>
    <p:sldId id="430" r:id="rId41"/>
    <p:sldId id="348" r:id="rId42"/>
    <p:sldId id="349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A94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5345" autoAdjust="0"/>
  </p:normalViewPr>
  <p:slideViewPr>
    <p:cSldViewPr snapToGrid="0">
      <p:cViewPr varScale="1">
        <p:scale>
          <a:sx n="75" d="100"/>
          <a:sy n="75" d="100"/>
        </p:scale>
        <p:origin x="27" y="3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C2C643D-D444-497B-97B3-5DCF3687569E}"/>
    <pc:docChg chg="custSel modSld">
      <pc:chgData name="Phan Van Rieu (Hugo)" userId="032e726b-b6b7-45df-b0ca-e82fb010a48a" providerId="ADAL" clId="{8C2C643D-D444-497B-97B3-5DCF3687569E}" dt="2024-05-26T09:43:08.029" v="48" actId="20577"/>
      <pc:docMkLst>
        <pc:docMk/>
      </pc:docMkLst>
      <pc:sldChg chg="modSp mod">
        <pc:chgData name="Phan Van Rieu (Hugo)" userId="032e726b-b6b7-45df-b0ca-e82fb010a48a" providerId="ADAL" clId="{8C2C643D-D444-497B-97B3-5DCF3687569E}" dt="2024-05-26T09:42:06.724" v="1" actId="14861"/>
        <pc:sldMkLst>
          <pc:docMk/>
          <pc:sldMk cId="2789140864" sldId="261"/>
        </pc:sldMkLst>
        <pc:picChg chg="mod">
          <ac:chgData name="Phan Van Rieu (Hugo)" userId="032e726b-b6b7-45df-b0ca-e82fb010a48a" providerId="ADAL" clId="{8C2C643D-D444-497B-97B3-5DCF3687569E}" dt="2024-05-26T09:42:06.724" v="1" actId="14861"/>
          <ac:picMkLst>
            <pc:docMk/>
            <pc:sldMk cId="2789140864" sldId="261"/>
            <ac:picMk id="4" creationId="{5598F259-E687-2646-90F8-3C535B3B8578}"/>
          </ac:picMkLst>
        </pc:picChg>
      </pc:sldChg>
      <pc:sldChg chg="modSp mod">
        <pc:chgData name="Phan Van Rieu (Hugo)" userId="032e726b-b6b7-45df-b0ca-e82fb010a48a" providerId="ADAL" clId="{8C2C643D-D444-497B-97B3-5DCF3687569E}" dt="2024-05-26T09:42:15.638" v="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C2C643D-D444-497B-97B3-5DCF3687569E}" dt="2024-05-26T09:42:15.638" v="3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8C2C643D-D444-497B-97B3-5DCF3687569E}" dt="2024-05-26T09:43:08.029" v="48" actId="20577"/>
        <pc:sldMkLst>
          <pc:docMk/>
          <pc:sldMk cId="3026324913" sldId="418"/>
        </pc:sldMkLst>
        <pc:spChg chg="mod">
          <ac:chgData name="Phan Van Rieu (Hugo)" userId="032e726b-b6b7-45df-b0ca-e82fb010a48a" providerId="ADAL" clId="{8C2C643D-D444-497B-97B3-5DCF3687569E}" dt="2024-05-26T09:43:08.029" v="48" actId="20577"/>
          <ac:spMkLst>
            <pc:docMk/>
            <pc:sldMk cId="3026324913" sldId="418"/>
            <ac:spMk id="2" creationId="{79D77A6F-987A-48A5-9BF2-FD00D5C1CF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84662" y="3214791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350627" y="3811202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27246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ch one doesn’t belong?">
            <a:extLst>
              <a:ext uri="{FF2B5EF4-FFF2-40B4-BE49-F238E27FC236}">
                <a16:creationId xmlns:a16="http://schemas.microsoft.com/office/drawing/2014/main" id="{921BE8AB-6E1F-9433-C5FC-9115FDA01D18}"/>
              </a:ext>
            </a:extLst>
          </p:cNvPr>
          <p:cNvSpPr txBox="1">
            <a:spLocks/>
          </p:cNvSpPr>
          <p:nvPr/>
        </p:nvSpPr>
        <p:spPr>
          <a:xfrm>
            <a:off x="661655" y="454910"/>
            <a:ext cx="11921332" cy="1465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Which one belongs?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9A85264-4572-17A7-7057-93E089A1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973" y="2321512"/>
            <a:ext cx="2839389" cy="3779043"/>
          </a:xfrm>
          <a:prstGeom prst="rect">
            <a:avLst/>
          </a:prstGeom>
          <a:ln w="88900">
            <a:miter lim="400000"/>
          </a:ln>
        </p:spPr>
      </p:pic>
      <p:sp>
        <p:nvSpPr>
          <p:cNvPr id="4" name="enjoyed">
            <a:extLst>
              <a:ext uri="{FF2B5EF4-FFF2-40B4-BE49-F238E27FC236}">
                <a16:creationId xmlns:a16="http://schemas.microsoft.com/office/drawing/2014/main" id="{3C96FA77-44BB-D53F-0D0F-379DF3219098}"/>
              </a:ext>
            </a:extLst>
          </p:cNvPr>
          <p:cNvSpPr txBox="1"/>
          <p:nvPr/>
        </p:nvSpPr>
        <p:spPr>
          <a:xfrm>
            <a:off x="8169410" y="1761921"/>
            <a:ext cx="187391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plant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5" name="played">
            <a:extLst>
              <a:ext uri="{FF2B5EF4-FFF2-40B4-BE49-F238E27FC236}">
                <a16:creationId xmlns:a16="http://schemas.microsoft.com/office/drawing/2014/main" id="{15F97360-E79D-E293-5EB2-8A0BA952BCC4}"/>
              </a:ext>
            </a:extLst>
          </p:cNvPr>
          <p:cNvSpPr txBox="1"/>
          <p:nvPr/>
        </p:nvSpPr>
        <p:spPr>
          <a:xfrm>
            <a:off x="5409041" y="2619036"/>
            <a:ext cx="187711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paint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6" name="matched">
            <a:extLst>
              <a:ext uri="{FF2B5EF4-FFF2-40B4-BE49-F238E27FC236}">
                <a16:creationId xmlns:a16="http://schemas.microsoft.com/office/drawing/2014/main" id="{EC331331-8AFD-CE5C-98FC-82AC906BCFB1}"/>
              </a:ext>
            </a:extLst>
          </p:cNvPr>
          <p:cNvSpPr txBox="1"/>
          <p:nvPr/>
        </p:nvSpPr>
        <p:spPr>
          <a:xfrm>
            <a:off x="6096000" y="3544024"/>
            <a:ext cx="214802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bak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7" name="listened">
            <a:extLst>
              <a:ext uri="{FF2B5EF4-FFF2-40B4-BE49-F238E27FC236}">
                <a16:creationId xmlns:a16="http://schemas.microsoft.com/office/drawing/2014/main" id="{B2657319-D39A-FAE2-E150-2DD209692B73}"/>
              </a:ext>
            </a:extLst>
          </p:cNvPr>
          <p:cNvSpPr txBox="1"/>
          <p:nvPr/>
        </p:nvSpPr>
        <p:spPr>
          <a:xfrm>
            <a:off x="8662068" y="3897731"/>
            <a:ext cx="214802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stay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8" name="moved">
            <a:extLst>
              <a:ext uri="{FF2B5EF4-FFF2-40B4-BE49-F238E27FC236}">
                <a16:creationId xmlns:a16="http://schemas.microsoft.com/office/drawing/2014/main" id="{A98F683D-4284-D983-22B4-019893F4224B}"/>
              </a:ext>
            </a:extLst>
          </p:cNvPr>
          <p:cNvSpPr txBox="1"/>
          <p:nvPr/>
        </p:nvSpPr>
        <p:spPr>
          <a:xfrm>
            <a:off x="8736436" y="5490191"/>
            <a:ext cx="181620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need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9" name="opened">
            <a:extLst>
              <a:ext uri="{FF2B5EF4-FFF2-40B4-BE49-F238E27FC236}">
                <a16:creationId xmlns:a16="http://schemas.microsoft.com/office/drawing/2014/main" id="{1647618A-44E7-0BF0-FB82-9166D296C155}"/>
              </a:ext>
            </a:extLst>
          </p:cNvPr>
          <p:cNvSpPr txBox="1"/>
          <p:nvPr/>
        </p:nvSpPr>
        <p:spPr>
          <a:xfrm>
            <a:off x="4754248" y="4296725"/>
            <a:ext cx="171521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visit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pic>
        <p:nvPicPr>
          <p:cNvPr id="10" name="01 Funny Chase Music A.mp3" descr="01 Funny Chase Music A.mp3">
            <a:extLst>
              <a:ext uri="{FF2B5EF4-FFF2-40B4-BE49-F238E27FC236}">
                <a16:creationId xmlns:a16="http://schemas.microsoft.com/office/drawing/2014/main" id="{9BF64ECC-D02F-CF29-D207-6588BC992FD0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2181" y="706869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01 Funny Chase Music A.mp3" descr="01 Funny Chase Music A.mp3">
            <a:extLst>
              <a:ext uri="{FF2B5EF4-FFF2-40B4-BE49-F238E27FC236}">
                <a16:creationId xmlns:a16="http://schemas.microsoft.com/office/drawing/2014/main" id="{F8B01C5F-208F-0A57-F488-3B8F6BE9CDC5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8498" y="7157623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36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7519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47519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dvAuto="0"/>
      <p:bldP spid="3" grpId="0" animBg="1" advAuto="0"/>
      <p:bldP spid="4" grpId="0" animBg="1" advAuto="0"/>
      <p:bldP spid="5" grpId="0" animBg="1" advAuto="0"/>
      <p:bldP spid="5" grpId="1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tched">
            <a:extLst>
              <a:ext uri="{FF2B5EF4-FFF2-40B4-BE49-F238E27FC236}">
                <a16:creationId xmlns:a16="http://schemas.microsoft.com/office/drawing/2014/main" id="{337D27AA-1C69-11CD-0892-3AF2848D532B}"/>
              </a:ext>
            </a:extLst>
          </p:cNvPr>
          <p:cNvSpPr txBox="1"/>
          <p:nvPr/>
        </p:nvSpPr>
        <p:spPr>
          <a:xfrm>
            <a:off x="4608678" y="2030618"/>
            <a:ext cx="3261158" cy="1456809"/>
          </a:xfrm>
          <a:prstGeom prst="rect">
            <a:avLst/>
          </a:prstGeom>
          <a:ln w="57150">
            <a:solidFill>
              <a:srgbClr val="FF0000"/>
            </a:solidFill>
            <a:prstDash val="lg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>
                <a:solidFill>
                  <a:srgbClr val="1C7EFF"/>
                </a:solidFill>
              </a:defRPr>
            </a:lvl1pPr>
          </a:lstStyle>
          <a:p>
            <a:r>
              <a:rPr lang="en-US" sz="8800" b="1" dirty="0"/>
              <a:t>stay</a:t>
            </a:r>
            <a:r>
              <a:rPr sz="8800" b="1" dirty="0"/>
              <a:t>ed</a:t>
            </a:r>
          </a:p>
        </p:txBody>
      </p:sp>
      <p:pic>
        <p:nvPicPr>
          <p:cNvPr id="6" name="Fanfare Trumpet Announcement Effect #3 Free Sound Effects.mp3" descr="Fanfare Trumpet Announcement Effect #3 Free Sound Effects.mp3">
            <a:extLst>
              <a:ext uri="{FF2B5EF4-FFF2-40B4-BE49-F238E27FC236}">
                <a16:creationId xmlns:a16="http://schemas.microsoft.com/office/drawing/2014/main" id="{38C82489-3765-0023-3B6B-6C036220613E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870" y="727064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28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ch one doesn’t belong?">
            <a:extLst>
              <a:ext uri="{FF2B5EF4-FFF2-40B4-BE49-F238E27FC236}">
                <a16:creationId xmlns:a16="http://schemas.microsoft.com/office/drawing/2014/main" id="{441AB5AD-7D18-34BF-A905-67A6001F8DD9}"/>
              </a:ext>
            </a:extLst>
          </p:cNvPr>
          <p:cNvSpPr txBox="1">
            <a:spLocks/>
          </p:cNvSpPr>
          <p:nvPr/>
        </p:nvSpPr>
        <p:spPr>
          <a:xfrm>
            <a:off x="0" y="589822"/>
            <a:ext cx="12405916" cy="1465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FF40FF"/>
                </a:solidFill>
                <a:latin typeface="Gill Sans Ultra Bold" panose="020B0A02020104020203" pitchFamily="34" charset="77"/>
              </a:rPr>
              <a:t>Which one doesn’t belong?</a:t>
            </a:r>
          </a:p>
        </p:txBody>
      </p:sp>
      <p:sp>
        <p:nvSpPr>
          <p:cNvPr id="3" name="washed">
            <a:extLst>
              <a:ext uri="{FF2B5EF4-FFF2-40B4-BE49-F238E27FC236}">
                <a16:creationId xmlns:a16="http://schemas.microsoft.com/office/drawing/2014/main" id="{8F0895A3-1E1F-6EDB-9380-B1B85F32F198}"/>
              </a:ext>
            </a:extLst>
          </p:cNvPr>
          <p:cNvSpPr txBox="1"/>
          <p:nvPr/>
        </p:nvSpPr>
        <p:spPr>
          <a:xfrm>
            <a:off x="8769005" y="1472537"/>
            <a:ext cx="174656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 dirty="0"/>
              <a:t>wash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4" name="looked">
            <a:extLst>
              <a:ext uri="{FF2B5EF4-FFF2-40B4-BE49-F238E27FC236}">
                <a16:creationId xmlns:a16="http://schemas.microsoft.com/office/drawing/2014/main" id="{74F43703-752E-BD7C-ED4A-A6F76680A6D1}"/>
              </a:ext>
            </a:extLst>
          </p:cNvPr>
          <p:cNvSpPr txBox="1"/>
          <p:nvPr/>
        </p:nvSpPr>
        <p:spPr>
          <a:xfrm>
            <a:off x="5826947" y="2657935"/>
            <a:ext cx="154728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/>
              <a:t>look</a:t>
            </a:r>
            <a:r>
              <a:rPr sz="4000" b="1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5" name="closed">
            <a:extLst>
              <a:ext uri="{FF2B5EF4-FFF2-40B4-BE49-F238E27FC236}">
                <a16:creationId xmlns:a16="http://schemas.microsoft.com/office/drawing/2014/main" id="{8E4F7C5C-0982-A001-A4EE-1D95D22E5430}"/>
              </a:ext>
            </a:extLst>
          </p:cNvPr>
          <p:cNvSpPr txBox="1"/>
          <p:nvPr/>
        </p:nvSpPr>
        <p:spPr>
          <a:xfrm>
            <a:off x="6624921" y="4567136"/>
            <a:ext cx="145873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/>
              <a:t>clos</a:t>
            </a:r>
            <a:r>
              <a:rPr sz="4000" b="1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6" name="fixed">
            <a:extLst>
              <a:ext uri="{FF2B5EF4-FFF2-40B4-BE49-F238E27FC236}">
                <a16:creationId xmlns:a16="http://schemas.microsoft.com/office/drawing/2014/main" id="{85DE2F57-AD30-087F-8233-07C46B280F1E}"/>
              </a:ext>
            </a:extLst>
          </p:cNvPr>
          <p:cNvSpPr txBox="1"/>
          <p:nvPr/>
        </p:nvSpPr>
        <p:spPr>
          <a:xfrm>
            <a:off x="9656236" y="3542637"/>
            <a:ext cx="114832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 dirty="0"/>
              <a:t>fix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7" name="coughed">
            <a:extLst>
              <a:ext uri="{FF2B5EF4-FFF2-40B4-BE49-F238E27FC236}">
                <a16:creationId xmlns:a16="http://schemas.microsoft.com/office/drawing/2014/main" id="{5928D1F3-66A3-7CE2-2D58-6FA7954B7CAA}"/>
              </a:ext>
            </a:extLst>
          </p:cNvPr>
          <p:cNvSpPr txBox="1"/>
          <p:nvPr/>
        </p:nvSpPr>
        <p:spPr>
          <a:xfrm>
            <a:off x="9122404" y="5550033"/>
            <a:ext cx="173464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b="1" dirty="0"/>
              <a:t>plant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8" name="popped">
            <a:extLst>
              <a:ext uri="{FF2B5EF4-FFF2-40B4-BE49-F238E27FC236}">
                <a16:creationId xmlns:a16="http://schemas.microsoft.com/office/drawing/2014/main" id="{B16B5ECC-7106-4E58-593C-176AA1E996B6}"/>
              </a:ext>
            </a:extLst>
          </p:cNvPr>
          <p:cNvSpPr txBox="1"/>
          <p:nvPr/>
        </p:nvSpPr>
        <p:spPr>
          <a:xfrm>
            <a:off x="5043528" y="5270877"/>
            <a:ext cx="139820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b="1" dirty="0"/>
              <a:t>bak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54C6764-E750-BE8E-FFE2-87F3904A1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096" y="1515423"/>
            <a:ext cx="2535296" cy="4793625"/>
          </a:xfrm>
          <a:prstGeom prst="rect">
            <a:avLst/>
          </a:prstGeom>
          <a:ln w="88900">
            <a:miter lim="400000"/>
          </a:ln>
        </p:spPr>
      </p:pic>
      <p:pic>
        <p:nvPicPr>
          <p:cNvPr id="10" name="01 Funny Chase Music A.mp3" descr="01 Funny Chase Music A.mp3">
            <a:extLst>
              <a:ext uri="{FF2B5EF4-FFF2-40B4-BE49-F238E27FC236}">
                <a16:creationId xmlns:a16="http://schemas.microsoft.com/office/drawing/2014/main" id="{5A12B50A-0B4C-8A9C-8335-14D8EBD5D00B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787" y="737293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301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519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dvAuto="0"/>
      <p:bldP spid="3" grpId="0" animBg="1" advAuto="0"/>
      <p:bldP spid="4" grpId="0" animBg="1" advAuto="0"/>
      <p:bldP spid="4" grpId="1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tched">
            <a:extLst>
              <a:ext uri="{FF2B5EF4-FFF2-40B4-BE49-F238E27FC236}">
                <a16:creationId xmlns:a16="http://schemas.microsoft.com/office/drawing/2014/main" id="{337D27AA-1C69-11CD-0892-3AF2848D532B}"/>
              </a:ext>
            </a:extLst>
          </p:cNvPr>
          <p:cNvSpPr txBox="1"/>
          <p:nvPr/>
        </p:nvSpPr>
        <p:spPr>
          <a:xfrm>
            <a:off x="4608677" y="2030618"/>
            <a:ext cx="3695873" cy="1456809"/>
          </a:xfrm>
          <a:prstGeom prst="rect">
            <a:avLst/>
          </a:prstGeom>
          <a:ln w="57150">
            <a:solidFill>
              <a:srgbClr val="FF0000"/>
            </a:solidFill>
            <a:prstDash val="lg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>
                <a:solidFill>
                  <a:srgbClr val="1C7EFF"/>
                </a:solidFill>
              </a:defRPr>
            </a:lvl1pPr>
          </a:lstStyle>
          <a:p>
            <a:r>
              <a:rPr lang="en-US" sz="8800" b="1" dirty="0"/>
              <a:t>plant</a:t>
            </a:r>
            <a:r>
              <a:rPr sz="8800" b="1" dirty="0"/>
              <a:t>ed</a:t>
            </a:r>
          </a:p>
        </p:txBody>
      </p:sp>
      <p:pic>
        <p:nvPicPr>
          <p:cNvPr id="6" name="Fanfare Trumpet Announcement Effect #3 Free Sound Effects.mp3" descr="Fanfare Trumpet Announcement Effect #3 Free Sound Effects.mp3">
            <a:extLst>
              <a:ext uri="{FF2B5EF4-FFF2-40B4-BE49-F238E27FC236}">
                <a16:creationId xmlns:a16="http://schemas.microsoft.com/office/drawing/2014/main" id="{38C82489-3765-0023-3B6B-6C036220613E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870" y="727064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99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y turn- which one is wrong?">
            <a:extLst>
              <a:ext uri="{FF2B5EF4-FFF2-40B4-BE49-F238E27FC236}">
                <a16:creationId xmlns:a16="http://schemas.microsoft.com/office/drawing/2014/main" id="{179E0F37-542C-344F-D4D3-93257F4A357B}"/>
              </a:ext>
            </a:extLst>
          </p:cNvPr>
          <p:cNvSpPr txBox="1">
            <a:spLocks/>
          </p:cNvSpPr>
          <p:nvPr/>
        </p:nvSpPr>
        <p:spPr>
          <a:xfrm>
            <a:off x="667431" y="270803"/>
            <a:ext cx="11921332" cy="1465561"/>
          </a:xfrm>
          <a:prstGeom prst="rect">
            <a:avLst/>
          </a:prstGeom>
        </p:spPr>
        <p:txBody>
          <a:bodyPr/>
          <a:lstStyle>
            <a:lvl1pPr marL="228600" indent="-228600" algn="l" defTabSz="40690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5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>
                <a:solidFill>
                  <a:srgbClr val="009193"/>
                </a:solidFill>
              </a:rPr>
              <a:t>Which one is wrong?</a:t>
            </a:r>
          </a:p>
        </p:txBody>
      </p:sp>
      <p:sp>
        <p:nvSpPr>
          <p:cNvPr id="3" name="decided">
            <a:extLst>
              <a:ext uri="{FF2B5EF4-FFF2-40B4-BE49-F238E27FC236}">
                <a16:creationId xmlns:a16="http://schemas.microsoft.com/office/drawing/2014/main" id="{693F3419-0461-4992-E894-150582C11A02}"/>
              </a:ext>
            </a:extLst>
          </p:cNvPr>
          <p:cNvSpPr txBox="1"/>
          <p:nvPr/>
        </p:nvSpPr>
        <p:spPr>
          <a:xfrm>
            <a:off x="8817002" y="1231273"/>
            <a:ext cx="162063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decid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4" name="praised">
            <a:extLst>
              <a:ext uri="{FF2B5EF4-FFF2-40B4-BE49-F238E27FC236}">
                <a16:creationId xmlns:a16="http://schemas.microsoft.com/office/drawing/2014/main" id="{163B8165-3CAD-63DA-5C17-1A773992B330}"/>
              </a:ext>
            </a:extLst>
          </p:cNvPr>
          <p:cNvSpPr txBox="1"/>
          <p:nvPr/>
        </p:nvSpPr>
        <p:spPr>
          <a:xfrm>
            <a:off x="5459942" y="3416154"/>
            <a:ext cx="157222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p</a:t>
            </a:r>
            <a:r>
              <a:rPr lang="en-US" sz="3600" b="1" dirty="0"/>
              <a:t>aint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6" name="planted">
            <a:extLst>
              <a:ext uri="{FF2B5EF4-FFF2-40B4-BE49-F238E27FC236}">
                <a16:creationId xmlns:a16="http://schemas.microsoft.com/office/drawing/2014/main" id="{AAC1FBCD-244F-BEF8-5033-53FE4593FC68}"/>
              </a:ext>
            </a:extLst>
          </p:cNvPr>
          <p:cNvSpPr txBox="1"/>
          <p:nvPr/>
        </p:nvSpPr>
        <p:spPr>
          <a:xfrm>
            <a:off x="8998735" y="4529456"/>
            <a:ext cx="157222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/>
              <a:t>plant</a:t>
            </a:r>
            <a:r>
              <a:rPr sz="3600" b="1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7" name="needed">
            <a:extLst>
              <a:ext uri="{FF2B5EF4-FFF2-40B4-BE49-F238E27FC236}">
                <a16:creationId xmlns:a16="http://schemas.microsoft.com/office/drawing/2014/main" id="{D37CB576-9951-BF28-1447-13CA357E1603}"/>
              </a:ext>
            </a:extLst>
          </p:cNvPr>
          <p:cNvSpPr txBox="1"/>
          <p:nvPr/>
        </p:nvSpPr>
        <p:spPr>
          <a:xfrm>
            <a:off x="5442853" y="2039361"/>
            <a:ext cx="154529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need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8" name="ended">
            <a:extLst>
              <a:ext uri="{FF2B5EF4-FFF2-40B4-BE49-F238E27FC236}">
                <a16:creationId xmlns:a16="http://schemas.microsoft.com/office/drawing/2014/main" id="{9C1E27A4-CED3-50D5-A474-66467D17F2D0}"/>
              </a:ext>
            </a:extLst>
          </p:cNvPr>
          <p:cNvSpPr txBox="1"/>
          <p:nvPr/>
        </p:nvSpPr>
        <p:spPr>
          <a:xfrm>
            <a:off x="9781208" y="2880364"/>
            <a:ext cx="13128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end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1698C01-761D-031D-B6C0-E8FF84A88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579" y="1565431"/>
            <a:ext cx="3085997" cy="4730438"/>
          </a:xfrm>
          <a:prstGeom prst="rect">
            <a:avLst/>
          </a:prstGeom>
          <a:ln w="88900">
            <a:miter lim="400000"/>
          </a:ln>
        </p:spPr>
      </p:pic>
      <p:pic>
        <p:nvPicPr>
          <p:cNvPr id="10" name="01 Funny Chase Music A.mp3" descr="01 Funny Chase Music A.mp3">
            <a:extLst>
              <a:ext uri="{FF2B5EF4-FFF2-40B4-BE49-F238E27FC236}">
                <a16:creationId xmlns:a16="http://schemas.microsoft.com/office/drawing/2014/main" id="{AA4DE4E7-A233-B31F-451C-0385FF5A3372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0542" y="7078376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nded">
            <a:extLst>
              <a:ext uri="{FF2B5EF4-FFF2-40B4-BE49-F238E27FC236}">
                <a16:creationId xmlns:a16="http://schemas.microsoft.com/office/drawing/2014/main" id="{2133CD33-E307-0841-2D51-25E067C1D815}"/>
              </a:ext>
            </a:extLst>
          </p:cNvPr>
          <p:cNvSpPr txBox="1"/>
          <p:nvPr/>
        </p:nvSpPr>
        <p:spPr>
          <a:xfrm>
            <a:off x="5909862" y="4590675"/>
            <a:ext cx="136813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3600" b="1" dirty="0"/>
              <a:t>visit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12" name="ended">
            <a:extLst>
              <a:ext uri="{FF2B5EF4-FFF2-40B4-BE49-F238E27FC236}">
                <a16:creationId xmlns:a16="http://schemas.microsoft.com/office/drawing/2014/main" id="{3E2A0F05-DDFD-3F74-A409-456A5719FDB6}"/>
              </a:ext>
            </a:extLst>
          </p:cNvPr>
          <p:cNvSpPr txBox="1"/>
          <p:nvPr/>
        </p:nvSpPr>
        <p:spPr>
          <a:xfrm>
            <a:off x="7750257" y="3020091"/>
            <a:ext cx="137787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3600" b="1" dirty="0"/>
              <a:t>play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4184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dvAuto="0"/>
      <p:bldP spid="3" grpId="0" animBg="1" advAuto="0"/>
      <p:bldP spid="4" grpId="0" animBg="1" advAuto="0"/>
      <p:bldP spid="4" grpId="1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1" grpId="0" animBg="1" advAuto="0"/>
      <p:bldP spid="12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tched">
            <a:extLst>
              <a:ext uri="{FF2B5EF4-FFF2-40B4-BE49-F238E27FC236}">
                <a16:creationId xmlns:a16="http://schemas.microsoft.com/office/drawing/2014/main" id="{337D27AA-1C69-11CD-0892-3AF2848D532B}"/>
              </a:ext>
            </a:extLst>
          </p:cNvPr>
          <p:cNvSpPr txBox="1"/>
          <p:nvPr/>
        </p:nvSpPr>
        <p:spPr>
          <a:xfrm>
            <a:off x="4608677" y="2030618"/>
            <a:ext cx="3695873" cy="1456809"/>
          </a:xfrm>
          <a:prstGeom prst="rect">
            <a:avLst/>
          </a:prstGeom>
          <a:ln w="57150">
            <a:solidFill>
              <a:srgbClr val="FF0000"/>
            </a:solidFill>
            <a:prstDash val="lg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>
                <a:solidFill>
                  <a:srgbClr val="1C7EFF"/>
                </a:solidFill>
              </a:defRPr>
            </a:lvl1pPr>
          </a:lstStyle>
          <a:p>
            <a:r>
              <a:rPr lang="en-US" sz="8800" b="1" dirty="0"/>
              <a:t>play</a:t>
            </a:r>
            <a:r>
              <a:rPr sz="8800" b="1" dirty="0"/>
              <a:t>ed</a:t>
            </a:r>
          </a:p>
        </p:txBody>
      </p:sp>
      <p:pic>
        <p:nvPicPr>
          <p:cNvPr id="6" name="Fanfare Trumpet Announcement Effect #3 Free Sound Effects.mp3" descr="Fanfare Trumpet Announcement Effect #3 Free Sound Effects.mp3">
            <a:extLst>
              <a:ext uri="{FF2B5EF4-FFF2-40B4-BE49-F238E27FC236}">
                <a16:creationId xmlns:a16="http://schemas.microsoft.com/office/drawing/2014/main" id="{38C82489-3765-0023-3B6B-6C036220613E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870" y="727064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02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084202" y="931849"/>
              <a:ext cx="5964261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planted some flowers yesterday.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47778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    Review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B147DF6-4F1E-7828-9C41-1D314B180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45374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06F111A-9839-F908-87D6-A5DC25E42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1389413"/>
            <a:ext cx="6569206" cy="893412"/>
          </a:xfrm>
          <a:prstGeom prst="rect">
            <a:avLst/>
          </a:prstGeom>
        </p:spPr>
      </p:pic>
      <p:pic>
        <p:nvPicPr>
          <p:cNvPr id="9" name="Picture 8" descr="A hand pointing at a sign&#10;&#10;Description automatically generated">
            <a:extLst>
              <a:ext uri="{FF2B5EF4-FFF2-40B4-BE49-F238E27FC236}">
                <a16:creationId xmlns:a16="http://schemas.microsoft.com/office/drawing/2014/main" id="{776150BB-206B-45DF-6B1B-B8B7B5FDC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5" y="2315185"/>
            <a:ext cx="2705100" cy="3441700"/>
          </a:xfrm>
          <a:prstGeom prst="rect">
            <a:avLst/>
          </a:prstGeom>
        </p:spPr>
      </p:pic>
      <p:pic>
        <p:nvPicPr>
          <p:cNvPr id="14" name="Picture 13" descr="A cartoon of a child sitting at a table&#10;&#10;Description automatically generated">
            <a:extLst>
              <a:ext uri="{FF2B5EF4-FFF2-40B4-BE49-F238E27FC236}">
                <a16:creationId xmlns:a16="http://schemas.microsoft.com/office/drawing/2014/main" id="{3C0B6A94-0230-A688-2054-E38EDDE71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2349500"/>
            <a:ext cx="3436793" cy="360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5598F259-E687-2646-90F8-3C535B3B8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98" y="461723"/>
            <a:ext cx="4239947" cy="5934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744388" y="4590585"/>
            <a:ext cx="7768571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She planted some flowers last night.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59" y="1469654"/>
            <a:ext cx="558800" cy="546100"/>
          </a:xfrm>
          <a:prstGeom prst="rect">
            <a:avLst/>
          </a:prstGeom>
        </p:spPr>
      </p:pic>
      <p:pic>
        <p:nvPicPr>
          <p:cNvPr id="13" name="Picture 12" descr="A cartoon of a child planting flowers&#10;&#10;Description automatically generated">
            <a:extLst>
              <a:ext uri="{FF2B5EF4-FFF2-40B4-BE49-F238E27FC236}">
                <a16:creationId xmlns:a16="http://schemas.microsoft.com/office/drawing/2014/main" id="{906C43BA-D26D-ABA8-9A24-58535CA3D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58" y="1364166"/>
            <a:ext cx="2628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744388" y="4590585"/>
            <a:ext cx="9715455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visited my grandparents last Friday.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79" y="1977580"/>
            <a:ext cx="558800" cy="546100"/>
          </a:xfrm>
          <a:prstGeom prst="rect">
            <a:avLst/>
          </a:prstGeom>
        </p:spPr>
      </p:pic>
      <p:pic>
        <p:nvPicPr>
          <p:cNvPr id="4" name="Picture 3" descr="A cartoon of a child and a person&#10;&#10;Description automatically generated">
            <a:extLst>
              <a:ext uri="{FF2B5EF4-FFF2-40B4-BE49-F238E27FC236}">
                <a16:creationId xmlns:a16="http://schemas.microsoft.com/office/drawing/2014/main" id="{63BE50B3-A518-22F3-8E66-57B6081D8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17" y="1175205"/>
            <a:ext cx="3287885" cy="32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5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1070623" y="4827026"/>
            <a:ext cx="7953455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He painted a picture last weekrnd.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439">
            <a:off x="7859603" y="2856025"/>
            <a:ext cx="558800" cy="546100"/>
          </a:xfrm>
          <a:prstGeom prst="rect">
            <a:avLst/>
          </a:prstGeom>
        </p:spPr>
      </p:pic>
      <p:pic>
        <p:nvPicPr>
          <p:cNvPr id="4" name="Picture 3" descr="A child painting on a easel&#10;&#10;Description automatically generated">
            <a:extLst>
              <a:ext uri="{FF2B5EF4-FFF2-40B4-BE49-F238E27FC236}">
                <a16:creationId xmlns:a16="http://schemas.microsoft.com/office/drawing/2014/main" id="{B1C92925-0D7C-CE7B-6AF3-458FB8A64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55" y="1364166"/>
            <a:ext cx="3293552" cy="32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1388965" y="4612898"/>
            <a:ext cx="7350301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We baked cupcakes last week.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49" y="3268474"/>
            <a:ext cx="558800" cy="546100"/>
          </a:xfrm>
          <a:prstGeom prst="rect">
            <a:avLst/>
          </a:prstGeom>
        </p:spPr>
      </p:pic>
      <p:pic>
        <p:nvPicPr>
          <p:cNvPr id="5" name="Picture 4" descr="A cartoon of a person and a child holding cupcakes&#10;&#10;Description automatically generated">
            <a:extLst>
              <a:ext uri="{FF2B5EF4-FFF2-40B4-BE49-F238E27FC236}">
                <a16:creationId xmlns:a16="http://schemas.microsoft.com/office/drawing/2014/main" id="{D290FA66-2101-E482-B6BC-C78670D06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82" y="1138198"/>
            <a:ext cx="3173256" cy="31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4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1541192" y="4590585"/>
            <a:ext cx="6181068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He studied last month.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209">
            <a:off x="7969149" y="3913164"/>
            <a:ext cx="558800" cy="546100"/>
          </a:xfrm>
          <a:prstGeom prst="rect">
            <a:avLst/>
          </a:prstGeom>
        </p:spPr>
      </p:pic>
      <p:pic>
        <p:nvPicPr>
          <p:cNvPr id="4" name="Picture 3" descr="A child writing in a book&#10;&#10;Description automatically generated">
            <a:extLst>
              <a:ext uri="{FF2B5EF4-FFF2-40B4-BE49-F238E27FC236}">
                <a16:creationId xmlns:a16="http://schemas.microsoft.com/office/drawing/2014/main" id="{861361F6-B43A-920A-3719-3311C12B2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59" y="1364166"/>
            <a:ext cx="2794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6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744389" y="4590585"/>
            <a:ext cx="7635114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played a boardgame last night.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59" y="1469654"/>
            <a:ext cx="558800" cy="546100"/>
          </a:xfrm>
          <a:prstGeom prst="rect">
            <a:avLst/>
          </a:prstGeom>
        </p:spPr>
      </p:pic>
      <p:pic>
        <p:nvPicPr>
          <p:cNvPr id="4" name="Picture 3" descr="A game on a table&#10;&#10;Description automatically generated">
            <a:extLst>
              <a:ext uri="{FF2B5EF4-FFF2-40B4-BE49-F238E27FC236}">
                <a16:creationId xmlns:a16="http://schemas.microsoft.com/office/drawing/2014/main" id="{FD5BA152-9515-0EDB-A556-E54EFF61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36" y="1144555"/>
            <a:ext cx="3350031" cy="33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744389" y="4590585"/>
            <a:ext cx="8009868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They played a video game yesterday.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16" y="1002875"/>
            <a:ext cx="558800" cy="546100"/>
          </a:xfrm>
          <a:prstGeom prst="rect">
            <a:avLst/>
          </a:prstGeom>
        </p:spPr>
      </p:pic>
      <p:pic>
        <p:nvPicPr>
          <p:cNvPr id="4" name="Picture 3" descr="A cartoon of boys playing video games&#10;&#10;Description automatically generated">
            <a:extLst>
              <a:ext uri="{FF2B5EF4-FFF2-40B4-BE49-F238E27FC236}">
                <a16:creationId xmlns:a16="http://schemas.microsoft.com/office/drawing/2014/main" id="{5EE8B8AB-45CE-EF87-FE7C-C84043675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30" y="1632889"/>
            <a:ext cx="2794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3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E458C0C-22EE-4BB8-65F5-67774FB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60" y="527875"/>
            <a:ext cx="2946400" cy="39497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744389" y="4590585"/>
            <a:ext cx="697787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She played soccer last month.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70AD4-2103-C4BE-6EC2-779F1239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" y="405975"/>
            <a:ext cx="3886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pointing to the left&#10;&#10;Description automatically generated">
            <a:extLst>
              <a:ext uri="{FF2B5EF4-FFF2-40B4-BE49-F238E27FC236}">
                <a16:creationId xmlns:a16="http://schemas.microsoft.com/office/drawing/2014/main" id="{B7108F28-6478-D0A7-D319-85637755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08" y="3847016"/>
            <a:ext cx="558800" cy="546100"/>
          </a:xfrm>
          <a:prstGeom prst="rect">
            <a:avLst/>
          </a:prstGeom>
        </p:spPr>
      </p:pic>
      <p:pic>
        <p:nvPicPr>
          <p:cNvPr id="6" name="Picture 5" descr="A cartoon of a child running with a football ball&#10;&#10;Description automatically generated">
            <a:extLst>
              <a:ext uri="{FF2B5EF4-FFF2-40B4-BE49-F238E27FC236}">
                <a16:creationId xmlns:a16="http://schemas.microsoft.com/office/drawing/2014/main" id="{DF8480CB-04FB-2812-1C49-273A81175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55" y="1364166"/>
            <a:ext cx="2794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7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D77A6F-987A-48A5-9BF2-FD00D5C1CF67}"/>
              </a:ext>
            </a:extLst>
          </p:cNvPr>
          <p:cNvSpPr txBox="1"/>
          <p:nvPr/>
        </p:nvSpPr>
        <p:spPr>
          <a:xfrm>
            <a:off x="419100" y="2351782"/>
            <a:ext cx="1135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Work in pairs. One points at the picture and the other says the sentences. Mind your intonation and the sounds of the verbs ending in ‘ed’. </a:t>
            </a:r>
          </a:p>
        </p:txBody>
      </p:sp>
    </p:spTree>
    <p:extLst>
      <p:ext uri="{BB962C8B-B14F-4D97-AF65-F5344CB8AC3E}">
        <p14:creationId xmlns:p14="http://schemas.microsoft.com/office/powerpoint/2010/main" val="3026324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say how often they do things in different classes</a:t>
            </a:r>
            <a:r>
              <a:rPr lang="en-VN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6000" baseline="-25000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bake cupcakes, paint a picture,</a:t>
            </a: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plant some flowers, visit my grandparents, stay at home, study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E82C8-A827-AD40-47BF-DC8C9FE98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6" y="2268188"/>
            <a:ext cx="11278984" cy="6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E6457-C089-27CB-3D03-2EEBD21C0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0" y="434792"/>
            <a:ext cx="7772400" cy="623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399A50D3-E971-B483-046B-D54E42DA3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" y="1203185"/>
            <a:ext cx="5613400" cy="1270000"/>
          </a:xfrm>
          <a:prstGeom prst="rect">
            <a:avLst/>
          </a:prstGeom>
        </p:spPr>
      </p:pic>
      <p:pic>
        <p:nvPicPr>
          <p:cNvPr id="8" name="Picture 7" descr="A group of kids standing around desks&#10;&#10;Description automatically generated">
            <a:extLst>
              <a:ext uri="{FF2B5EF4-FFF2-40B4-BE49-F238E27FC236}">
                <a16:creationId xmlns:a16="http://schemas.microsoft.com/office/drawing/2014/main" id="{B0B123CE-7190-3021-71C3-754955EBE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8" y="2591601"/>
            <a:ext cx="4610100" cy="3822700"/>
          </a:xfrm>
          <a:prstGeom prst="rect">
            <a:avLst/>
          </a:prstGeom>
        </p:spPr>
      </p:pic>
      <p:pic>
        <p:nvPicPr>
          <p:cNvPr id="12" name="Picture 11" descr="A group of kids standing around tables&#10;&#10;Description automatically generated">
            <a:extLst>
              <a:ext uri="{FF2B5EF4-FFF2-40B4-BE49-F238E27FC236}">
                <a16:creationId xmlns:a16="http://schemas.microsoft.com/office/drawing/2014/main" id="{D7F86703-1E33-01B6-9AE2-FF3F56253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1381308"/>
            <a:ext cx="53467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C62D3F-2921-802F-9E4C-FDBF0225E58D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F78E0B-878F-346D-DEF5-226114F82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0" y="475862"/>
            <a:ext cx="45466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images of people in different activities&#10;&#10;Description automatically generated with medium confidence">
            <a:extLst>
              <a:ext uri="{FF2B5EF4-FFF2-40B4-BE49-F238E27FC236}">
                <a16:creationId xmlns:a16="http://schemas.microsoft.com/office/drawing/2014/main" id="{EAC841B4-C0E8-B372-46C6-A4F4A4EED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2" y="1734634"/>
            <a:ext cx="10415083" cy="4465276"/>
          </a:xfrm>
          <a:prstGeom prst="rect">
            <a:avLst/>
          </a:prstGeom>
        </p:spPr>
      </p:pic>
      <p:pic>
        <p:nvPicPr>
          <p:cNvPr id="3" name="TRACK 14.mp3">
            <a:hlinkClick r:id="" action="ppaction://media"/>
            <a:extLst>
              <a:ext uri="{FF2B5EF4-FFF2-40B4-BE49-F238E27FC236}">
                <a16:creationId xmlns:a16="http://schemas.microsoft.com/office/drawing/2014/main" id="{5A6C7F96-1010-193F-C559-58B7B7EF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3449" y="425062"/>
            <a:ext cx="812800" cy="812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AF67E-B685-37B3-7482-9ACA19504360}"/>
              </a:ext>
            </a:extLst>
          </p:cNvPr>
          <p:cNvSpPr/>
          <p:nvPr/>
        </p:nvSpPr>
        <p:spPr>
          <a:xfrm>
            <a:off x="6274216" y="2189718"/>
            <a:ext cx="2338466" cy="1239282"/>
          </a:xfrm>
          <a:custGeom>
            <a:avLst/>
            <a:gdLst>
              <a:gd name="connsiteX0" fmla="*/ 0 w 2338466"/>
              <a:gd name="connsiteY0" fmla="*/ 619641 h 1239282"/>
              <a:gd name="connsiteX1" fmla="*/ 1169233 w 2338466"/>
              <a:gd name="connsiteY1" fmla="*/ 0 h 1239282"/>
              <a:gd name="connsiteX2" fmla="*/ 2338466 w 2338466"/>
              <a:gd name="connsiteY2" fmla="*/ 619641 h 1239282"/>
              <a:gd name="connsiteX3" fmla="*/ 1169233 w 2338466"/>
              <a:gd name="connsiteY3" fmla="*/ 1239282 h 1239282"/>
              <a:gd name="connsiteX4" fmla="*/ 0 w 2338466"/>
              <a:gd name="connsiteY4" fmla="*/ 619641 h 1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466" h="1239282" extrusionOk="0">
                <a:moveTo>
                  <a:pt x="0" y="619641"/>
                </a:moveTo>
                <a:cubicBezTo>
                  <a:pt x="-72920" y="232444"/>
                  <a:pt x="487652" y="13448"/>
                  <a:pt x="1169233" y="0"/>
                </a:cubicBezTo>
                <a:cubicBezTo>
                  <a:pt x="1833320" y="3860"/>
                  <a:pt x="2262783" y="279830"/>
                  <a:pt x="2338466" y="619641"/>
                </a:cubicBezTo>
                <a:cubicBezTo>
                  <a:pt x="2237423" y="1060533"/>
                  <a:pt x="1806495" y="1286199"/>
                  <a:pt x="1169233" y="1239282"/>
                </a:cubicBezTo>
                <a:cubicBezTo>
                  <a:pt x="492613" y="1222392"/>
                  <a:pt x="33385" y="977811"/>
                  <a:pt x="0" y="61964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DE3C61-5262-0ACB-CE22-3D0502DFD321}"/>
              </a:ext>
            </a:extLst>
          </p:cNvPr>
          <p:cNvSpPr/>
          <p:nvPr/>
        </p:nvSpPr>
        <p:spPr>
          <a:xfrm>
            <a:off x="3276097" y="2487595"/>
            <a:ext cx="2338466" cy="1239282"/>
          </a:xfrm>
          <a:custGeom>
            <a:avLst/>
            <a:gdLst>
              <a:gd name="connsiteX0" fmla="*/ 0 w 2338466"/>
              <a:gd name="connsiteY0" fmla="*/ 619641 h 1239282"/>
              <a:gd name="connsiteX1" fmla="*/ 1169233 w 2338466"/>
              <a:gd name="connsiteY1" fmla="*/ 0 h 1239282"/>
              <a:gd name="connsiteX2" fmla="*/ 2338466 w 2338466"/>
              <a:gd name="connsiteY2" fmla="*/ 619641 h 1239282"/>
              <a:gd name="connsiteX3" fmla="*/ 1169233 w 2338466"/>
              <a:gd name="connsiteY3" fmla="*/ 1239282 h 1239282"/>
              <a:gd name="connsiteX4" fmla="*/ 0 w 2338466"/>
              <a:gd name="connsiteY4" fmla="*/ 619641 h 1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466" h="1239282" extrusionOk="0">
                <a:moveTo>
                  <a:pt x="0" y="619641"/>
                </a:moveTo>
                <a:cubicBezTo>
                  <a:pt x="-72920" y="232444"/>
                  <a:pt x="487652" y="13448"/>
                  <a:pt x="1169233" y="0"/>
                </a:cubicBezTo>
                <a:cubicBezTo>
                  <a:pt x="1833320" y="3860"/>
                  <a:pt x="2262783" y="279830"/>
                  <a:pt x="2338466" y="619641"/>
                </a:cubicBezTo>
                <a:cubicBezTo>
                  <a:pt x="2237423" y="1060533"/>
                  <a:pt x="1806495" y="1286199"/>
                  <a:pt x="1169233" y="1239282"/>
                </a:cubicBezTo>
                <a:cubicBezTo>
                  <a:pt x="492613" y="1222392"/>
                  <a:pt x="33385" y="977811"/>
                  <a:pt x="0" y="61964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478AD6-74BF-951D-1360-F82C766CFB0D}"/>
              </a:ext>
            </a:extLst>
          </p:cNvPr>
          <p:cNvSpPr/>
          <p:nvPr/>
        </p:nvSpPr>
        <p:spPr>
          <a:xfrm>
            <a:off x="8965075" y="4328887"/>
            <a:ext cx="2338466" cy="1239282"/>
          </a:xfrm>
          <a:custGeom>
            <a:avLst/>
            <a:gdLst>
              <a:gd name="connsiteX0" fmla="*/ 0 w 2338466"/>
              <a:gd name="connsiteY0" fmla="*/ 619641 h 1239282"/>
              <a:gd name="connsiteX1" fmla="*/ 1169233 w 2338466"/>
              <a:gd name="connsiteY1" fmla="*/ 0 h 1239282"/>
              <a:gd name="connsiteX2" fmla="*/ 2338466 w 2338466"/>
              <a:gd name="connsiteY2" fmla="*/ 619641 h 1239282"/>
              <a:gd name="connsiteX3" fmla="*/ 1169233 w 2338466"/>
              <a:gd name="connsiteY3" fmla="*/ 1239282 h 1239282"/>
              <a:gd name="connsiteX4" fmla="*/ 0 w 2338466"/>
              <a:gd name="connsiteY4" fmla="*/ 619641 h 1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466" h="1239282" extrusionOk="0">
                <a:moveTo>
                  <a:pt x="0" y="619641"/>
                </a:moveTo>
                <a:cubicBezTo>
                  <a:pt x="-72920" y="232444"/>
                  <a:pt x="487652" y="13448"/>
                  <a:pt x="1169233" y="0"/>
                </a:cubicBezTo>
                <a:cubicBezTo>
                  <a:pt x="1833320" y="3860"/>
                  <a:pt x="2262783" y="279830"/>
                  <a:pt x="2338466" y="619641"/>
                </a:cubicBezTo>
                <a:cubicBezTo>
                  <a:pt x="2237423" y="1060533"/>
                  <a:pt x="1806495" y="1286199"/>
                  <a:pt x="1169233" y="1239282"/>
                </a:cubicBezTo>
                <a:cubicBezTo>
                  <a:pt x="492613" y="1222392"/>
                  <a:pt x="33385" y="977811"/>
                  <a:pt x="0" y="61964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622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766F5028-8D44-0308-2AC3-2C84650A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" y="2009688"/>
            <a:ext cx="12193421" cy="21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p7.fotolog.com/photo/39/33/45/jabalibikingo/1207070141_f.jpg">
            <a:extLst>
              <a:ext uri="{FF2B5EF4-FFF2-40B4-BE49-F238E27FC236}">
                <a16:creationId xmlns:a16="http://schemas.microsoft.com/office/drawing/2014/main" id="{74389CC4-4E5E-30E0-96BB-135712C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0">
                        <a14:foregroundMark x1="77000" y1="26681" x2="77600" y2="31513"/>
                        <a14:foregroundMark x1="9800" y1="79832" x2="16400" y2="81303"/>
                        <a14:foregroundMark x1="2400" y1="92227" x2="6200" y2="92647"/>
                        <a14:foregroundMark x1="55800" y1="84664" x2="59400" y2="85294"/>
                        <a14:backgroundMark x1="30600" y1="40336" x2="29800" y2="394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7056"/>
            <a:ext cx="4740323" cy="4512788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D0E2F4-DAD6-4DD2-33EE-26E1CA9A1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72" y="530823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C2369E4F-B764-E019-CE9E-01A7CEA9F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45" y="634881"/>
            <a:ext cx="6208928" cy="9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1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31273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149A9635-B5D0-0583-B934-CE8E71CCD3B6}"/>
              </a:ext>
            </a:extLst>
          </p:cNvPr>
          <p:cNvGrpSpPr/>
          <p:nvPr/>
        </p:nvGrpSpPr>
        <p:grpSpPr>
          <a:xfrm>
            <a:off x="2308667" y="105597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823F890-6658-E7CE-4B1D-FDDEF40F100C}"/>
              </a:ext>
            </a:extLst>
          </p:cNvPr>
          <p:cNvGrpSpPr/>
          <p:nvPr/>
        </p:nvGrpSpPr>
        <p:grpSpPr>
          <a:xfrm>
            <a:off x="5074016" y="107358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9F1E9B4-FC4D-4F0B-9B1A-21111063DEC9}"/>
                </a:ext>
              </a:extLst>
            </p:cNvPr>
            <p:cNvSpPr txBox="1"/>
            <p:nvPr/>
          </p:nvSpPr>
          <p:spPr>
            <a:xfrm>
              <a:off x="3759045" y="1628800"/>
              <a:ext cx="1399559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06E38263-CD83-06FD-CEDC-6940C67B3834}"/>
              </a:ext>
            </a:extLst>
          </p:cNvPr>
          <p:cNvGrpSpPr/>
          <p:nvPr/>
        </p:nvGrpSpPr>
        <p:grpSpPr>
          <a:xfrm>
            <a:off x="7973455" y="1055977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1A4C8B9-29CC-E56A-1AC3-1A93A329F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6953E50C-60F0-CDA6-16EB-E22588BF03B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2AD3EAF1-FA84-D1B7-6433-393C97035CDA}"/>
              </a:ext>
            </a:extLst>
          </p:cNvPr>
          <p:cNvSpPr txBox="1"/>
          <p:nvPr/>
        </p:nvSpPr>
        <p:spPr>
          <a:xfrm>
            <a:off x="2287187" y="368522"/>
            <a:ext cx="9486550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/>
              <a:t>I __________ </a:t>
            </a:r>
            <a:r>
              <a:rPr lang="es-ES_tradnl" sz="3600" b="1" dirty="0" err="1"/>
              <a:t>some</a:t>
            </a:r>
            <a:r>
              <a:rPr lang="es-ES_tradnl" sz="3600" b="1" dirty="0"/>
              <a:t> </a:t>
            </a:r>
            <a:r>
              <a:rPr lang="es-ES_tradnl" sz="3600" b="1" dirty="0" err="1"/>
              <a:t>flowers</a:t>
            </a:r>
            <a:r>
              <a:rPr lang="es-ES_tradnl" sz="3600" b="1" dirty="0"/>
              <a:t> </a:t>
            </a:r>
            <a:r>
              <a:rPr lang="es-ES_tradnl" sz="3600" b="1" dirty="0" err="1"/>
              <a:t>yesterday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CB3D1A6C-A61B-910B-6316-92BEC7A854FA}"/>
              </a:ext>
            </a:extLst>
          </p:cNvPr>
          <p:cNvSpPr txBox="1"/>
          <p:nvPr/>
        </p:nvSpPr>
        <p:spPr>
          <a:xfrm>
            <a:off x="3873724" y="352574"/>
            <a:ext cx="2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planted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300895"/>
            <a:ext cx="12042098" cy="2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3125 -1.1490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8555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AC392F13-2555-4490-365C-361F1CB05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638797" y="237269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8D27BD1E-F76A-2BD2-F562-16FB662DB061}"/>
              </a:ext>
            </a:extLst>
          </p:cNvPr>
          <p:cNvGrpSpPr/>
          <p:nvPr/>
        </p:nvGrpSpPr>
        <p:grpSpPr>
          <a:xfrm>
            <a:off x="5366201" y="565355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D02CE0F5-356F-AAA7-CCE0-0849FC7287C1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2D22F4F1-2965-E610-D3A4-6084E13BA9B2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21743248-F2FD-DEA1-BDE6-9D45CB2A4EE3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20CAF740-02AA-01DD-C8E6-419838148720}"/>
              </a:ext>
            </a:extLst>
          </p:cNvPr>
          <p:cNvGrpSpPr/>
          <p:nvPr/>
        </p:nvGrpSpPr>
        <p:grpSpPr>
          <a:xfrm>
            <a:off x="8462298" y="111593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E968291D-DB71-1806-3A0E-E97121735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2525BE7B-5E98-7721-2C8C-45D63E79C1FB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E495184-60DD-0264-D56E-55347A2583A4}"/>
              </a:ext>
            </a:extLst>
          </p:cNvPr>
          <p:cNvGrpSpPr/>
          <p:nvPr/>
        </p:nvGrpSpPr>
        <p:grpSpPr>
          <a:xfrm>
            <a:off x="5553702" y="113354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F0A2302-3B79-40DA-BAB7-5A9CE8D25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C89A2870-1859-6A0A-C578-DC3CD672D685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41E6011C-BB3B-0588-A247-3B4A496BEE43}"/>
              </a:ext>
            </a:extLst>
          </p:cNvPr>
          <p:cNvGrpSpPr/>
          <p:nvPr/>
        </p:nvGrpSpPr>
        <p:grpSpPr>
          <a:xfrm>
            <a:off x="2745390" y="1133545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5F34846F-35CF-23C1-5653-3BF5A9F9D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D00024D7-2B81-53C8-421B-F684E47DFB6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B90CD88E-3BC6-E8E3-13AD-27FD8718D4F7}"/>
              </a:ext>
            </a:extLst>
          </p:cNvPr>
          <p:cNvSpPr txBox="1"/>
          <p:nvPr/>
        </p:nvSpPr>
        <p:spPr>
          <a:xfrm>
            <a:off x="2766873" y="428482"/>
            <a:ext cx="7921114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/>
              <a:t> </a:t>
            </a:r>
            <a:r>
              <a:rPr lang="es-ES_tradnl" sz="3600" b="1" dirty="0" err="1"/>
              <a:t>They</a:t>
            </a:r>
            <a:r>
              <a:rPr lang="es-ES_tradnl" sz="3600" b="1" dirty="0"/>
              <a:t>  __________ soccer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weekend</a:t>
            </a:r>
            <a:r>
              <a:rPr lang="es-ES_tradnl" sz="3600" b="1" dirty="0"/>
              <a:t>.</a:t>
            </a:r>
            <a:endParaRPr lang="es-ES" sz="24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7E90246C-46F1-33A5-40EB-5B7E5BD3CD6F}"/>
              </a:ext>
            </a:extLst>
          </p:cNvPr>
          <p:cNvSpPr txBox="1"/>
          <p:nvPr/>
        </p:nvSpPr>
        <p:spPr>
          <a:xfrm>
            <a:off x="4503447" y="428482"/>
            <a:ext cx="15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played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192E89B3-43B4-DA83-E809-3FE30E47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3876"/>
            <a:ext cx="12192000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E2A0FECD-E545-5DEF-6C91-F011F55B618F}"/>
              </a:ext>
            </a:extLst>
          </p:cNvPr>
          <p:cNvSpPr/>
          <p:nvPr/>
        </p:nvSpPr>
        <p:spPr>
          <a:xfrm>
            <a:off x="5662475" y="610361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0E721DD4-EF35-FB37-4089-D7735CAC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04" y="678378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A29159-1CF9-ADE4-F87E-F42499441BD3}"/>
              </a:ext>
            </a:extLst>
          </p:cNvPr>
          <p:cNvSpPr/>
          <p:nvPr/>
        </p:nvSpPr>
        <p:spPr>
          <a:xfrm>
            <a:off x="9998310" y="556139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23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7E2008F1-9439-94C5-1674-D690F049A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948593" y="319872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4 CuadroTexto">
            <a:extLst>
              <a:ext uri="{FF2B5EF4-FFF2-40B4-BE49-F238E27FC236}">
                <a16:creationId xmlns:a16="http://schemas.microsoft.com/office/drawing/2014/main" id="{EA7D19EC-4904-6925-1D1C-15E933677C42}"/>
              </a:ext>
            </a:extLst>
          </p:cNvPr>
          <p:cNvSpPr txBox="1"/>
          <p:nvPr/>
        </p:nvSpPr>
        <p:spPr>
          <a:xfrm>
            <a:off x="1182258" y="576336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4153 -0.729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36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23125 -1.1490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5879 -0.8974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4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3002B31-FBC7-A312-0FBC-964AB543E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447649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54C53565-595C-B905-74E3-89C86DB6740D}"/>
              </a:ext>
            </a:extLst>
          </p:cNvPr>
          <p:cNvGrpSpPr/>
          <p:nvPr/>
        </p:nvGrpSpPr>
        <p:grpSpPr>
          <a:xfrm>
            <a:off x="4886515" y="5728501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F7F925ED-8889-D586-44F8-CD48E4B3EF7C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87854B86-29DE-FCD1-A53B-C44B2BF374A9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079EF8BA-DEB9-067A-B1B0-7AA2F01F899C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E0F0616E-38D8-BFBB-0165-447D7C9BBF55}"/>
              </a:ext>
            </a:extLst>
          </p:cNvPr>
          <p:cNvGrpSpPr/>
          <p:nvPr/>
        </p:nvGrpSpPr>
        <p:grpSpPr>
          <a:xfrm>
            <a:off x="5084757" y="1190887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6823B215-CB5E-F983-2513-3309CD74A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41A056D4-D141-F6E4-75DF-41FC8F5A2075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F6E35349-2543-3171-633D-8A6EB7D78B1C}"/>
              </a:ext>
            </a:extLst>
          </p:cNvPr>
          <p:cNvGrpSpPr/>
          <p:nvPr/>
        </p:nvGrpSpPr>
        <p:grpSpPr>
          <a:xfrm>
            <a:off x="2287187" y="1190886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9FD80C51-439D-0200-C84B-53525690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AADD91C-4628-323D-E64A-B25E674BD7AA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662F9F38-9C01-BE42-1E43-6A1F6C9E1C07}"/>
              </a:ext>
            </a:extLst>
          </p:cNvPr>
          <p:cNvGrpSpPr/>
          <p:nvPr/>
        </p:nvGrpSpPr>
        <p:grpSpPr>
          <a:xfrm>
            <a:off x="7973455" y="1190888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6F73434-D7D8-CFF8-0CEE-91DFD4B54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5BEDF34E-593A-C5C8-B27B-5CA27D4BFE13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baked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FAFE1958-C4A7-9504-5C71-8E647E805EE2}"/>
              </a:ext>
            </a:extLst>
          </p:cNvPr>
          <p:cNvSpPr txBox="1"/>
          <p:nvPr/>
        </p:nvSpPr>
        <p:spPr>
          <a:xfrm>
            <a:off x="2287187" y="503433"/>
            <a:ext cx="8056026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/>
              <a:t>She</a:t>
            </a:r>
            <a:r>
              <a:rPr lang="es-ES_tradnl" sz="3600" b="1" dirty="0"/>
              <a:t> __________ a </a:t>
            </a:r>
            <a:r>
              <a:rPr lang="es-ES_tradnl" sz="3600" b="1" dirty="0" err="1"/>
              <a:t>picture</a:t>
            </a:r>
            <a:r>
              <a:rPr lang="es-ES_tradnl" sz="3600" b="1" dirty="0"/>
              <a:t>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Sunday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F29CF859-50AA-0510-F31A-B5F5A8D4CD1E}"/>
              </a:ext>
            </a:extLst>
          </p:cNvPr>
          <p:cNvSpPr txBox="1"/>
          <p:nvPr/>
        </p:nvSpPr>
        <p:spPr>
          <a:xfrm>
            <a:off x="3477718" y="503432"/>
            <a:ext cx="221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painted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52559C1E-8F8F-1AB7-9E4A-7F01938A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828"/>
            <a:ext cx="12192000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DE3F4A55-10C5-C268-9FC6-BDCA95249591}"/>
              </a:ext>
            </a:extLst>
          </p:cNvPr>
          <p:cNvSpPr/>
          <p:nvPr/>
        </p:nvSpPr>
        <p:spPr>
          <a:xfrm>
            <a:off x="5182789" y="6178564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9F0660CC-3F54-CCC0-F316-6C2BFA6F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858734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70CC36-9AE1-578C-6226-E9C25A3CA7A0}"/>
              </a:ext>
            </a:extLst>
          </p:cNvPr>
          <p:cNvSpPr/>
          <p:nvPr/>
        </p:nvSpPr>
        <p:spPr>
          <a:xfrm>
            <a:off x="9617111" y="5546086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23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E88FCAC5-2CAB-9F1F-1F4C-36ABCED4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273678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4 CuadroTexto">
            <a:extLst>
              <a:ext uri="{FF2B5EF4-FFF2-40B4-BE49-F238E27FC236}">
                <a16:creationId xmlns:a16="http://schemas.microsoft.com/office/drawing/2014/main" id="{C7A92A32-D022-8BFC-E056-DCB77D0433B1}"/>
              </a:ext>
            </a:extLst>
          </p:cNvPr>
          <p:cNvSpPr txBox="1"/>
          <p:nvPr/>
        </p:nvSpPr>
        <p:spPr>
          <a:xfrm>
            <a:off x="811023" y="56362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5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01081 -0.729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36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61146 -1.0127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58555 -0.79259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31273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149A9635-B5D0-0583-B934-CE8E71CCD3B6}"/>
              </a:ext>
            </a:extLst>
          </p:cNvPr>
          <p:cNvGrpSpPr/>
          <p:nvPr/>
        </p:nvGrpSpPr>
        <p:grpSpPr>
          <a:xfrm>
            <a:off x="2308667" y="105597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823F890-6658-E7CE-4B1D-FDDEF40F100C}"/>
              </a:ext>
            </a:extLst>
          </p:cNvPr>
          <p:cNvGrpSpPr/>
          <p:nvPr/>
        </p:nvGrpSpPr>
        <p:grpSpPr>
          <a:xfrm>
            <a:off x="5074016" y="107358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9F1E9B4-FC4D-4F0B-9B1A-21111063DEC9}"/>
                </a:ext>
              </a:extLst>
            </p:cNvPr>
            <p:cNvSpPr txBox="1"/>
            <p:nvPr/>
          </p:nvSpPr>
          <p:spPr>
            <a:xfrm>
              <a:off x="3759045" y="1628800"/>
              <a:ext cx="1399559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06E38263-CD83-06FD-CEDC-6940C67B3834}"/>
              </a:ext>
            </a:extLst>
          </p:cNvPr>
          <p:cNvGrpSpPr/>
          <p:nvPr/>
        </p:nvGrpSpPr>
        <p:grpSpPr>
          <a:xfrm>
            <a:off x="7973455" y="1055977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1A4C8B9-29CC-E56A-1AC3-1A93A329F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6953E50C-60F0-CDA6-16EB-E22588BF03B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baked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2AD3EAF1-FA84-D1B7-6433-393C97035CDA}"/>
              </a:ext>
            </a:extLst>
          </p:cNvPr>
          <p:cNvSpPr txBox="1"/>
          <p:nvPr/>
        </p:nvSpPr>
        <p:spPr>
          <a:xfrm>
            <a:off x="2287187" y="368522"/>
            <a:ext cx="9486550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/>
              <a:t>We</a:t>
            </a:r>
            <a:r>
              <a:rPr lang="es-ES_tradnl" sz="3600" b="1" dirty="0"/>
              <a:t> __________ at home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night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CB3D1A6C-A61B-910B-6316-92BEC7A854FA}"/>
              </a:ext>
            </a:extLst>
          </p:cNvPr>
          <p:cNvSpPr txBox="1"/>
          <p:nvPr/>
        </p:nvSpPr>
        <p:spPr>
          <a:xfrm>
            <a:off x="4257967" y="368470"/>
            <a:ext cx="2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stayed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300895"/>
            <a:ext cx="12042098" cy="2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3125 -1.1490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8555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13178"/>
            <a:ext cx="8846412" cy="6031644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bake cupcakes,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paint a picture,</a:t>
            </a: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plant some flowers, visit my grandparents, stay at home,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study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1856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27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86881-5181-7AC2-FB76-A340A74B5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" y="419925"/>
            <a:ext cx="4292600" cy="5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F66E9632-5848-742D-71BA-62E61191E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"/>
          <a:stretch/>
        </p:blipFill>
        <p:spPr>
          <a:xfrm>
            <a:off x="74048" y="1911927"/>
            <a:ext cx="12095026" cy="27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98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ation1 copy.mp4">
            <a:hlinkClick r:id="" action="ppaction://media"/>
            <a:extLst>
              <a:ext uri="{FF2B5EF4-FFF2-40B4-BE49-F238E27FC236}">
                <a16:creationId xmlns:a16="http://schemas.microsoft.com/office/drawing/2014/main" id="{053D1230-BB8D-78A9-36FC-191A39787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bake cupcakes,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paint a picture,</a:t>
              </a:r>
              <a:r>
                <a:rPr lang="en-VN" sz="3600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plant some flowers,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visit my grandparents,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stay at home,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study</a:t>
              </a: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AFD395A-F7D0-776F-B3BB-76EE426D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30" y="422207"/>
            <a:ext cx="9899274" cy="60135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01 Funny Chase Music A.mp3" descr="01 Funny Chase Music A.mp3">
            <a:extLst>
              <a:ext uri="{FF2B5EF4-FFF2-40B4-BE49-F238E27FC236}">
                <a16:creationId xmlns:a16="http://schemas.microsoft.com/office/drawing/2014/main" id="{7132198F-4259-6E71-6F59-817D8DA247EF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999" y="7079013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2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5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6DD354-41E4-511C-D045-B2F9F8EFE9CF}"/>
              </a:ext>
            </a:extLst>
          </p:cNvPr>
          <p:cNvSpPr txBox="1"/>
          <p:nvPr/>
        </p:nvSpPr>
        <p:spPr>
          <a:xfrm>
            <a:off x="1912434" y="1639608"/>
            <a:ext cx="7876143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</a:rPr>
              <a:t>Divide into 4 teams.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Students look, read and choose.</a:t>
            </a:r>
            <a:endParaRPr lang="en-US" sz="3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</a:rPr>
              <a:t>The first student answers the question correctly, wins 1 point.</a:t>
            </a:r>
          </a:p>
        </p:txBody>
      </p:sp>
    </p:spTree>
    <p:extLst>
      <p:ext uri="{BB962C8B-B14F-4D97-AF65-F5344CB8AC3E}">
        <p14:creationId xmlns:p14="http://schemas.microsoft.com/office/powerpoint/2010/main" val="61153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469</Words>
  <Application>Microsoft Office PowerPoint</Application>
  <PresentationFormat>Widescreen</PresentationFormat>
  <Paragraphs>127</Paragraphs>
  <Slides>43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Comic Sans MS</vt:lpstr>
      <vt:lpstr>Gill Sans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63</cp:revision>
  <dcterms:created xsi:type="dcterms:W3CDTF">2023-01-31T08:21:18Z</dcterms:created>
  <dcterms:modified xsi:type="dcterms:W3CDTF">2024-05-26T09:43:27Z</dcterms:modified>
</cp:coreProperties>
</file>