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3.wav" ContentType="audio/wav"/>
  <Override PartName="/ppt/media/audio4.wav" ContentType="audio/wav"/>
  <Override PartName="/ppt/media/audio6.wav" ContentType="audio/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03" r:id="rId2"/>
    <p:sldId id="265" r:id="rId3"/>
    <p:sldId id="305" r:id="rId4"/>
    <p:sldId id="306" r:id="rId5"/>
    <p:sldId id="420" r:id="rId6"/>
    <p:sldId id="421" r:id="rId7"/>
    <p:sldId id="430" r:id="rId8"/>
    <p:sldId id="429" r:id="rId9"/>
    <p:sldId id="428" r:id="rId10"/>
    <p:sldId id="403" r:id="rId11"/>
    <p:sldId id="401" r:id="rId12"/>
    <p:sldId id="404" r:id="rId13"/>
    <p:sldId id="402" r:id="rId14"/>
    <p:sldId id="317" r:id="rId15"/>
    <p:sldId id="319" r:id="rId16"/>
    <p:sldId id="470" r:id="rId17"/>
    <p:sldId id="472" r:id="rId18"/>
    <p:sldId id="473" r:id="rId19"/>
    <p:sldId id="327" r:id="rId20"/>
    <p:sldId id="459" r:id="rId21"/>
    <p:sldId id="460" r:id="rId22"/>
    <p:sldId id="285" r:id="rId23"/>
    <p:sldId id="461" r:id="rId24"/>
    <p:sldId id="291" r:id="rId25"/>
    <p:sldId id="463" r:id="rId26"/>
    <p:sldId id="468" r:id="rId27"/>
    <p:sldId id="469" r:id="rId28"/>
    <p:sldId id="345" r:id="rId29"/>
    <p:sldId id="474" r:id="rId30"/>
    <p:sldId id="475" r:id="rId31"/>
    <p:sldId id="476" r:id="rId32"/>
    <p:sldId id="477" r:id="rId33"/>
    <p:sldId id="478" r:id="rId34"/>
    <p:sldId id="479" r:id="rId35"/>
    <p:sldId id="480" r:id="rId36"/>
    <p:sldId id="481" r:id="rId37"/>
    <p:sldId id="482" r:id="rId38"/>
    <p:sldId id="483" r:id="rId39"/>
    <p:sldId id="484" r:id="rId40"/>
    <p:sldId id="485" r:id="rId41"/>
    <p:sldId id="486" r:id="rId42"/>
    <p:sldId id="346" r:id="rId43"/>
    <p:sldId id="347" r:id="rId44"/>
    <p:sldId id="348" r:id="rId45"/>
    <p:sldId id="349" r:id="rId46"/>
    <p:sldId id="30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404" autoAdjust="0"/>
    <p:restoredTop sz="95345" autoAdjust="0"/>
  </p:normalViewPr>
  <p:slideViewPr>
    <p:cSldViewPr snapToGrid="0">
      <p:cViewPr varScale="1">
        <p:scale>
          <a:sx n="76" d="100"/>
          <a:sy n="76" d="100"/>
        </p:scale>
        <p:origin x="51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69933517-B969-4D8F-91F3-FCC779D674BD}"/>
    <pc:docChg chg="delSld modSld">
      <pc:chgData name="Phan Van Rieu (Hugo)" userId="032e726b-b6b7-45df-b0ca-e82fb010a48a" providerId="ADAL" clId="{69933517-B969-4D8F-91F3-FCC779D674BD}" dt="2024-05-26T09:49:28.817" v="21" actId="1076"/>
      <pc:docMkLst>
        <pc:docMk/>
      </pc:docMkLst>
      <pc:sldChg chg="modSp mod">
        <pc:chgData name="Phan Van Rieu (Hugo)" userId="032e726b-b6b7-45df-b0ca-e82fb010a48a" providerId="ADAL" clId="{69933517-B969-4D8F-91F3-FCC779D674BD}" dt="2024-05-26T09:48:11.756" v="1" actId="14861"/>
        <pc:sldMkLst>
          <pc:docMk/>
          <pc:sldMk cId="3325633340" sldId="265"/>
        </pc:sldMkLst>
        <pc:picChg chg="mod">
          <ac:chgData name="Phan Van Rieu (Hugo)" userId="032e726b-b6b7-45df-b0ca-e82fb010a48a" providerId="ADAL" clId="{69933517-B969-4D8F-91F3-FCC779D674BD}" dt="2024-05-26T09:48:11.756" v="1" actId="14861"/>
          <ac:picMkLst>
            <pc:docMk/>
            <pc:sldMk cId="3325633340" sldId="265"/>
            <ac:picMk id="5" creationId="{3FCD9B86-5AD7-E3D7-F289-C37193406CA9}"/>
          </ac:picMkLst>
        </pc:picChg>
      </pc:sldChg>
      <pc:sldChg chg="del">
        <pc:chgData name="Phan Van Rieu (Hugo)" userId="032e726b-b6b7-45df-b0ca-e82fb010a48a" providerId="ADAL" clId="{69933517-B969-4D8F-91F3-FCC779D674BD}" dt="2024-05-26T09:49:09.608" v="17" actId="47"/>
        <pc:sldMkLst>
          <pc:docMk/>
          <pc:sldMk cId="1310337227" sldId="284"/>
        </pc:sldMkLst>
      </pc:sldChg>
      <pc:sldChg chg="modSp mod">
        <pc:chgData name="Phan Van Rieu (Hugo)" userId="032e726b-b6b7-45df-b0ca-e82fb010a48a" providerId="ADAL" clId="{69933517-B969-4D8F-91F3-FCC779D674BD}" dt="2024-05-26T09:48:51.031" v="16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69933517-B969-4D8F-91F3-FCC779D674BD}" dt="2024-05-26T09:48:51.031" v="16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69933517-B969-4D8F-91F3-FCC779D674BD}" dt="2024-05-26T09:48:22.580" v="12" actId="20577"/>
        <pc:sldMkLst>
          <pc:docMk/>
          <pc:sldMk cId="1461759246" sldId="420"/>
        </pc:sldMkLst>
        <pc:spChg chg="mod">
          <ac:chgData name="Phan Van Rieu (Hugo)" userId="032e726b-b6b7-45df-b0ca-e82fb010a48a" providerId="ADAL" clId="{69933517-B969-4D8F-91F3-FCC779D674BD}" dt="2024-05-26T09:48:22.580" v="12" actId="20577"/>
          <ac:spMkLst>
            <pc:docMk/>
            <pc:sldMk cId="1461759246" sldId="420"/>
            <ac:spMk id="2" creationId="{07FC9C67-0467-5EC9-85E9-CDE36EBB9E1C}"/>
          </ac:spMkLst>
        </pc:spChg>
      </pc:sldChg>
      <pc:sldChg chg="modSp mod">
        <pc:chgData name="Phan Van Rieu (Hugo)" userId="032e726b-b6b7-45df-b0ca-e82fb010a48a" providerId="ADAL" clId="{69933517-B969-4D8F-91F3-FCC779D674BD}" dt="2024-05-26T09:48:31.820" v="14" actId="20577"/>
        <pc:sldMkLst>
          <pc:docMk/>
          <pc:sldMk cId="3661305520" sldId="430"/>
        </pc:sldMkLst>
        <pc:spChg chg="mod">
          <ac:chgData name="Phan Van Rieu (Hugo)" userId="032e726b-b6b7-45df-b0ca-e82fb010a48a" providerId="ADAL" clId="{69933517-B969-4D8F-91F3-FCC779D674BD}" dt="2024-05-26T09:48:31.820" v="14" actId="20577"/>
          <ac:spMkLst>
            <pc:docMk/>
            <pc:sldMk cId="3661305520" sldId="430"/>
            <ac:spMk id="6" creationId="{D625D712-9272-5E20-3797-BFF198C5777D}"/>
          </ac:spMkLst>
        </pc:spChg>
      </pc:sldChg>
      <pc:sldChg chg="modSp mod">
        <pc:chgData name="Phan Van Rieu (Hugo)" userId="032e726b-b6b7-45df-b0ca-e82fb010a48a" providerId="ADAL" clId="{69933517-B969-4D8F-91F3-FCC779D674BD}" dt="2024-05-26T09:49:28.817" v="21" actId="1076"/>
        <pc:sldMkLst>
          <pc:docMk/>
          <pc:sldMk cId="1916969185" sldId="463"/>
        </pc:sldMkLst>
        <pc:spChg chg="mod">
          <ac:chgData name="Phan Van Rieu (Hugo)" userId="032e726b-b6b7-45df-b0ca-e82fb010a48a" providerId="ADAL" clId="{69933517-B969-4D8F-91F3-FCC779D674BD}" dt="2024-05-26T09:49:28.817" v="21" actId="1076"/>
          <ac:spMkLst>
            <pc:docMk/>
            <pc:sldMk cId="1916969185" sldId="463"/>
            <ac:spMk id="11" creationId="{7CD754BE-617C-22A3-F5CF-68E5C9BC050B}"/>
          </ac:spMkLst>
        </pc:spChg>
        <pc:picChg chg="mod">
          <ac:chgData name="Phan Van Rieu (Hugo)" userId="032e726b-b6b7-45df-b0ca-e82fb010a48a" providerId="ADAL" clId="{69933517-B969-4D8F-91F3-FCC779D674BD}" dt="2024-05-26T09:49:26.401" v="20" actId="14100"/>
          <ac:picMkLst>
            <pc:docMk/>
            <pc:sldMk cId="1916969185" sldId="463"/>
            <ac:picMk id="8" creationId="{543E5D8A-5621-55A5-BB99-182F95C8E31C}"/>
          </ac:picMkLst>
        </pc:picChg>
      </pc:sldChg>
      <pc:sldMasterChg chg="delSldLayout">
        <pc:chgData name="Phan Van Rieu (Hugo)" userId="032e726b-b6b7-45df-b0ca-e82fb010a48a" providerId="ADAL" clId="{69933517-B969-4D8F-91F3-FCC779D674BD}" dt="2024-05-26T09:49:09.608" v="17" actId="47"/>
        <pc:sldMasterMkLst>
          <pc:docMk/>
          <pc:sldMasterMk cId="1318186830" sldId="2147483648"/>
        </pc:sldMasterMkLst>
        <pc:sldLayoutChg chg="del">
          <pc:chgData name="Phan Van Rieu (Hugo)" userId="032e726b-b6b7-45df-b0ca-e82fb010a48a" providerId="ADAL" clId="{69933517-B969-4D8F-91F3-FCC779D674BD}" dt="2024-05-26T09:49:09.608" v="17" actId="47"/>
          <pc:sldLayoutMkLst>
            <pc:docMk/>
            <pc:sldMasterMk cId="1318186830" sldId="2147483648"/>
            <pc:sldLayoutMk cId="413952883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5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2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59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96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5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08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82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33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37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13682" y="-22412"/>
            <a:ext cx="2378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 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80" r:id="rId16"/>
    <p:sldLayoutId id="2147483681" r:id="rId17"/>
    <p:sldLayoutId id="214748368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frame-gold-embossed-antique-oval-1978734/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frame-gold-embossed-antique-oval-1978734/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frame-gold-embossed-antique-oval-1978734/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frame-gold-embossed-antique-oval-1978734/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38.jpeg"/><Relationship Id="rId4" Type="http://schemas.openxmlformats.org/officeDocument/2006/relationships/audio" Target="../media/audio6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38.jpeg"/><Relationship Id="rId4" Type="http://schemas.openxmlformats.org/officeDocument/2006/relationships/audio" Target="../media/audio6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38.jpeg"/><Relationship Id="rId4" Type="http://schemas.openxmlformats.org/officeDocument/2006/relationships/audio" Target="../media/audio6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38.jpeg"/><Relationship Id="rId4" Type="http://schemas.openxmlformats.org/officeDocument/2006/relationships/audio" Target="../media/audio6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38.jpeg"/><Relationship Id="rId4" Type="http://schemas.openxmlformats.org/officeDocument/2006/relationships/audio" Target="../media/audio6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5" Type="http://schemas.openxmlformats.org/officeDocument/2006/relationships/image" Target="../media/image38.jpeg"/><Relationship Id="rId4" Type="http://schemas.openxmlformats.org/officeDocument/2006/relationships/audio" Target="../media/audio6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840638" y="3186375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3: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647865" y="3796994"/>
            <a:ext cx="2102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Review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83222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47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542039" y="402306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1169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883898" y="402306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171977" y="5496025"/>
            <a:ext cx="2399596" cy="70335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Ultra Bold" panose="020B0A02020104020203" pitchFamily="34" charset="77"/>
              </a:rPr>
              <a:t>quiet</a:t>
            </a:r>
          </a:p>
        </p:txBody>
      </p:sp>
      <p:pic>
        <p:nvPicPr>
          <p:cNvPr id="3" name="Picture 2" descr="A close up of a picture&#10;&#10;Description automatically generated">
            <a:extLst>
              <a:ext uri="{FF2B5EF4-FFF2-40B4-BE49-F238E27FC236}">
                <a16:creationId xmlns:a16="http://schemas.microsoft.com/office/drawing/2014/main" id="{4A797B00-0111-AC02-2510-C53094EF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" r="83360" b="22230"/>
          <a:stretch/>
        </p:blipFill>
        <p:spPr>
          <a:xfrm>
            <a:off x="534147" y="799068"/>
            <a:ext cx="2608165" cy="3021120"/>
          </a:xfrm>
          <a:prstGeom prst="ellipse">
            <a:avLst/>
          </a:prstGeom>
        </p:spPr>
      </p:pic>
      <p:pic>
        <p:nvPicPr>
          <p:cNvPr id="5" name="Picture 4" descr="A gold oval picture frame&#10;&#10;Description automatically generated">
            <a:extLst>
              <a:ext uri="{FF2B5EF4-FFF2-40B4-BE49-F238E27FC236}">
                <a16:creationId xmlns:a16="http://schemas.microsoft.com/office/drawing/2014/main" id="{2C69A44A-8800-307B-8D86-C4FF8F816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77979" y="596191"/>
            <a:ext cx="2998514" cy="3426873"/>
          </a:xfrm>
          <a:prstGeom prst="rect">
            <a:avLst/>
          </a:prstGeom>
        </p:spPr>
      </p:pic>
      <p:pic>
        <p:nvPicPr>
          <p:cNvPr id="4" name="Picture 3" descr="A close up of a picture&#10;&#10;Description automatically generated">
            <a:extLst>
              <a:ext uri="{FF2B5EF4-FFF2-40B4-BE49-F238E27FC236}">
                <a16:creationId xmlns:a16="http://schemas.microsoft.com/office/drawing/2014/main" id="{A5299A12-1FF9-9BAD-8AF4-626715C6B2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9" t="960" r="66639" b="22992"/>
          <a:stretch/>
        </p:blipFill>
        <p:spPr>
          <a:xfrm>
            <a:off x="8964118" y="780851"/>
            <a:ext cx="2636402" cy="3037511"/>
          </a:xfrm>
          <a:prstGeom prst="ellipse">
            <a:avLst/>
          </a:prstGeom>
        </p:spPr>
      </p:pic>
      <p:pic>
        <p:nvPicPr>
          <p:cNvPr id="8" name="Picture 7" descr="A gold oval picture frame&#10;&#10;Description automatically generated">
            <a:extLst>
              <a:ext uri="{FF2B5EF4-FFF2-40B4-BE49-F238E27FC236}">
                <a16:creationId xmlns:a16="http://schemas.microsoft.com/office/drawing/2014/main" id="{94859D89-049C-BEC4-55DE-EC274F77A1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783062" y="493840"/>
            <a:ext cx="2998514" cy="3426873"/>
          </a:xfrm>
          <a:prstGeom prst="rect">
            <a:avLst/>
          </a:prstGeom>
        </p:spPr>
      </p:pic>
      <p:pic>
        <p:nvPicPr>
          <p:cNvPr id="9" name="Picture 8" descr="A close up of a picture&#10;&#10;Description automatically generated">
            <a:extLst>
              <a:ext uri="{FF2B5EF4-FFF2-40B4-BE49-F238E27FC236}">
                <a16:creationId xmlns:a16="http://schemas.microsoft.com/office/drawing/2014/main" id="{E8748968-8C9A-1859-113B-2277E08309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2" t="953" r="49979" b="23434"/>
          <a:stretch/>
        </p:blipFill>
        <p:spPr>
          <a:xfrm>
            <a:off x="5057255" y="826620"/>
            <a:ext cx="2953752" cy="3126393"/>
          </a:xfrm>
          <a:prstGeom prst="ellipse">
            <a:avLst/>
          </a:prstGeom>
        </p:spPr>
      </p:pic>
      <p:pic>
        <p:nvPicPr>
          <p:cNvPr id="10" name="Picture 9" descr="A gold oval picture frame&#10;&#10;Description automatically generated">
            <a:extLst>
              <a:ext uri="{FF2B5EF4-FFF2-40B4-BE49-F238E27FC236}">
                <a16:creationId xmlns:a16="http://schemas.microsoft.com/office/drawing/2014/main" id="{31B76B90-634F-C07A-2871-066F0235A8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960009" y="561165"/>
            <a:ext cx="2998514" cy="34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203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520632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385584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29065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506827" y="5496025"/>
            <a:ext cx="2064745" cy="70335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Ultra Bold" panose="020B0A02020104020203" pitchFamily="34" charset="77"/>
              </a:rPr>
              <a:t>busy</a:t>
            </a:r>
          </a:p>
        </p:txBody>
      </p:sp>
      <p:pic>
        <p:nvPicPr>
          <p:cNvPr id="14" name="Picture 13" descr="A close up of a picture&#10;&#10;Description automatically generated">
            <a:extLst>
              <a:ext uri="{FF2B5EF4-FFF2-40B4-BE49-F238E27FC236}">
                <a16:creationId xmlns:a16="http://schemas.microsoft.com/office/drawing/2014/main" id="{8B0067B6-DCB4-D178-6E5F-FCCA164ACC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6" t="76" r="17055" b="23433"/>
          <a:stretch/>
        </p:blipFill>
        <p:spPr>
          <a:xfrm>
            <a:off x="454249" y="645808"/>
            <a:ext cx="2998514" cy="3126393"/>
          </a:xfrm>
          <a:prstGeom prst="ellipse">
            <a:avLst/>
          </a:prstGeom>
        </p:spPr>
      </p:pic>
      <p:pic>
        <p:nvPicPr>
          <p:cNvPr id="15" name="Picture 14" descr="A close up of a picture&#10;&#10;Description automatically generated">
            <a:extLst>
              <a:ext uri="{FF2B5EF4-FFF2-40B4-BE49-F238E27FC236}">
                <a16:creationId xmlns:a16="http://schemas.microsoft.com/office/drawing/2014/main" id="{385453FC-6DE4-193F-16F8-3A10321B4B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2" t="519" r="33813" b="22990"/>
          <a:stretch/>
        </p:blipFill>
        <p:spPr>
          <a:xfrm>
            <a:off x="8604485" y="799068"/>
            <a:ext cx="2810006" cy="2877339"/>
          </a:xfrm>
          <a:prstGeom prst="ellipse">
            <a:avLst/>
          </a:prstGeom>
        </p:spPr>
      </p:pic>
      <p:pic>
        <p:nvPicPr>
          <p:cNvPr id="16" name="Picture 15" descr="A gold oval picture frame&#10;&#10;Description automatically generated">
            <a:extLst>
              <a:ext uri="{FF2B5EF4-FFF2-40B4-BE49-F238E27FC236}">
                <a16:creationId xmlns:a16="http://schemas.microsoft.com/office/drawing/2014/main" id="{70B7ED6D-8F9E-5FEA-A420-A1C5A1B619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87087" y="428976"/>
            <a:ext cx="2998514" cy="3426873"/>
          </a:xfrm>
          <a:prstGeom prst="rect">
            <a:avLst/>
          </a:prstGeom>
        </p:spPr>
      </p:pic>
      <p:pic>
        <p:nvPicPr>
          <p:cNvPr id="18" name="Picture 17" descr="A gold oval picture frame&#10;&#10;Description automatically generated">
            <a:extLst>
              <a:ext uri="{FF2B5EF4-FFF2-40B4-BE49-F238E27FC236}">
                <a16:creationId xmlns:a16="http://schemas.microsoft.com/office/drawing/2014/main" id="{28B391E9-A328-2C58-D703-7179556A4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592561" y="610392"/>
            <a:ext cx="2797574" cy="3197227"/>
          </a:xfrm>
          <a:prstGeom prst="rect">
            <a:avLst/>
          </a:prstGeom>
        </p:spPr>
      </p:pic>
      <p:pic>
        <p:nvPicPr>
          <p:cNvPr id="3" name="Picture 2" descr="A close up of a picture&#10;&#10;Description automatically generated">
            <a:extLst>
              <a:ext uri="{FF2B5EF4-FFF2-40B4-BE49-F238E27FC236}">
                <a16:creationId xmlns:a16="http://schemas.microsoft.com/office/drawing/2014/main" id="{52AD4C92-9A0B-80DA-E230-495E590A34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2" t="953" r="49979" b="23434"/>
          <a:stretch/>
        </p:blipFill>
        <p:spPr>
          <a:xfrm>
            <a:off x="4787432" y="777429"/>
            <a:ext cx="2953752" cy="3126393"/>
          </a:xfrm>
          <a:prstGeom prst="ellipse">
            <a:avLst/>
          </a:prstGeom>
        </p:spPr>
      </p:pic>
      <p:pic>
        <p:nvPicPr>
          <p:cNvPr id="5" name="Picture 4" descr="A gold oval picture frame&#10;&#10;Description automatically generated">
            <a:extLst>
              <a:ext uri="{FF2B5EF4-FFF2-40B4-BE49-F238E27FC236}">
                <a16:creationId xmlns:a16="http://schemas.microsoft.com/office/drawing/2014/main" id="{7205D468-DB19-1337-22A8-099D0EC9E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765051" y="555717"/>
            <a:ext cx="2998514" cy="34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052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80761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429065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493949" y="5496025"/>
            <a:ext cx="2077624" cy="70335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Ultra Bold" panose="020B0A02020104020203" pitchFamily="34" charset="77"/>
              </a:rPr>
              <a:t>scary</a:t>
            </a:r>
          </a:p>
        </p:txBody>
      </p:sp>
      <p:pic>
        <p:nvPicPr>
          <p:cNvPr id="8" name="Picture 7" descr="A close up of a picture&#10;&#10;Description automatically generated">
            <a:extLst>
              <a:ext uri="{FF2B5EF4-FFF2-40B4-BE49-F238E27FC236}">
                <a16:creationId xmlns:a16="http://schemas.microsoft.com/office/drawing/2014/main" id="{FA6D229C-974F-EA82-BE75-E25C241B26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9" t="-366" b="22548"/>
          <a:stretch/>
        </p:blipFill>
        <p:spPr>
          <a:xfrm>
            <a:off x="754642" y="479180"/>
            <a:ext cx="2663115" cy="2976763"/>
          </a:xfrm>
          <a:prstGeom prst="ellipse">
            <a:avLst/>
          </a:prstGeom>
        </p:spPr>
      </p:pic>
      <p:pic>
        <p:nvPicPr>
          <p:cNvPr id="13" name="Picture 12" descr="A gold oval picture frame&#10;&#10;Description automatically generated">
            <a:extLst>
              <a:ext uri="{FF2B5EF4-FFF2-40B4-BE49-F238E27FC236}">
                <a16:creationId xmlns:a16="http://schemas.microsoft.com/office/drawing/2014/main" id="{781AA436-2150-21D4-A45B-A986272AF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0183" y="479180"/>
            <a:ext cx="2797574" cy="3197227"/>
          </a:xfrm>
          <a:prstGeom prst="rect">
            <a:avLst/>
          </a:prstGeom>
        </p:spPr>
      </p:pic>
      <p:pic>
        <p:nvPicPr>
          <p:cNvPr id="14" name="Picture 13" descr="A close up of a picture&#10;&#10;Description automatically generated">
            <a:extLst>
              <a:ext uri="{FF2B5EF4-FFF2-40B4-BE49-F238E27FC236}">
                <a16:creationId xmlns:a16="http://schemas.microsoft.com/office/drawing/2014/main" id="{8B0067B6-DCB4-D178-6E5F-FCCA164ACC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6" t="76" r="17055" b="23433"/>
          <a:stretch/>
        </p:blipFill>
        <p:spPr>
          <a:xfrm>
            <a:off x="4264934" y="658622"/>
            <a:ext cx="3149351" cy="3126393"/>
          </a:xfrm>
          <a:prstGeom prst="ellipse">
            <a:avLst/>
          </a:prstGeom>
        </p:spPr>
      </p:pic>
      <p:pic>
        <p:nvPicPr>
          <p:cNvPr id="15" name="Picture 14" descr="A close up of a picture&#10;&#10;Description automatically generated">
            <a:extLst>
              <a:ext uri="{FF2B5EF4-FFF2-40B4-BE49-F238E27FC236}">
                <a16:creationId xmlns:a16="http://schemas.microsoft.com/office/drawing/2014/main" id="{385453FC-6DE4-193F-16F8-3A10321B4B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2" t="519" r="33813" b="22990"/>
          <a:stretch/>
        </p:blipFill>
        <p:spPr>
          <a:xfrm>
            <a:off x="8604485" y="799068"/>
            <a:ext cx="2810006" cy="2877339"/>
          </a:xfrm>
          <a:prstGeom prst="ellipse">
            <a:avLst/>
          </a:prstGeom>
        </p:spPr>
      </p:pic>
      <p:pic>
        <p:nvPicPr>
          <p:cNvPr id="16" name="Picture 15" descr="A gold oval picture frame&#10;&#10;Description automatically generated">
            <a:extLst>
              <a:ext uri="{FF2B5EF4-FFF2-40B4-BE49-F238E27FC236}">
                <a16:creationId xmlns:a16="http://schemas.microsoft.com/office/drawing/2014/main" id="{70B7ED6D-8F9E-5FEA-A420-A1C5A1B619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340352" y="498588"/>
            <a:ext cx="2998514" cy="3426873"/>
          </a:xfrm>
          <a:prstGeom prst="rect">
            <a:avLst/>
          </a:prstGeom>
        </p:spPr>
      </p:pic>
      <p:pic>
        <p:nvPicPr>
          <p:cNvPr id="18" name="Picture 17" descr="A gold oval picture frame&#10;&#10;Description automatically generated">
            <a:extLst>
              <a:ext uri="{FF2B5EF4-FFF2-40B4-BE49-F238E27FC236}">
                <a16:creationId xmlns:a16="http://schemas.microsoft.com/office/drawing/2014/main" id="{28B391E9-A328-2C58-D703-7179556A4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536906" y="658622"/>
            <a:ext cx="2797574" cy="319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79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264241" y="411169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1169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29065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106788" y="5557672"/>
            <a:ext cx="2269705" cy="70335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Ultra Bold" panose="020B0A02020104020203" pitchFamily="34" charset="77"/>
              </a:rPr>
              <a:t>yucky</a:t>
            </a:r>
          </a:p>
        </p:txBody>
      </p:sp>
      <p:pic>
        <p:nvPicPr>
          <p:cNvPr id="14" name="Picture 13" descr="A close up of a picture&#10;&#10;Description automatically generated">
            <a:extLst>
              <a:ext uri="{FF2B5EF4-FFF2-40B4-BE49-F238E27FC236}">
                <a16:creationId xmlns:a16="http://schemas.microsoft.com/office/drawing/2014/main" id="{8B0067B6-DCB4-D178-6E5F-FCCA164ACC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6" t="76" r="17055" b="23433"/>
          <a:stretch/>
        </p:blipFill>
        <p:spPr>
          <a:xfrm>
            <a:off x="4264934" y="658622"/>
            <a:ext cx="3149351" cy="3126393"/>
          </a:xfrm>
          <a:prstGeom prst="ellipse">
            <a:avLst/>
          </a:prstGeom>
        </p:spPr>
      </p:pic>
      <p:pic>
        <p:nvPicPr>
          <p:cNvPr id="15" name="Picture 14" descr="A close up of a picture&#10;&#10;Description automatically generated">
            <a:extLst>
              <a:ext uri="{FF2B5EF4-FFF2-40B4-BE49-F238E27FC236}">
                <a16:creationId xmlns:a16="http://schemas.microsoft.com/office/drawing/2014/main" id="{385453FC-6DE4-193F-16F8-3A10321B4B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2" t="519" r="33813" b="22990"/>
          <a:stretch/>
        </p:blipFill>
        <p:spPr>
          <a:xfrm>
            <a:off x="8604485" y="799068"/>
            <a:ext cx="2810006" cy="2877339"/>
          </a:xfrm>
          <a:prstGeom prst="ellipse">
            <a:avLst/>
          </a:prstGeom>
        </p:spPr>
      </p:pic>
      <p:pic>
        <p:nvPicPr>
          <p:cNvPr id="16" name="Picture 15" descr="A gold oval picture frame&#10;&#10;Description automatically generated">
            <a:extLst>
              <a:ext uri="{FF2B5EF4-FFF2-40B4-BE49-F238E27FC236}">
                <a16:creationId xmlns:a16="http://schemas.microsoft.com/office/drawing/2014/main" id="{70B7ED6D-8F9E-5FEA-A420-A1C5A1B619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340352" y="498588"/>
            <a:ext cx="2998514" cy="3426873"/>
          </a:xfrm>
          <a:prstGeom prst="rect">
            <a:avLst/>
          </a:prstGeom>
        </p:spPr>
      </p:pic>
      <p:pic>
        <p:nvPicPr>
          <p:cNvPr id="18" name="Picture 17" descr="A gold oval picture frame&#10;&#10;Description automatically generated">
            <a:extLst>
              <a:ext uri="{FF2B5EF4-FFF2-40B4-BE49-F238E27FC236}">
                <a16:creationId xmlns:a16="http://schemas.microsoft.com/office/drawing/2014/main" id="{28B391E9-A328-2C58-D703-7179556A4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536906" y="658622"/>
            <a:ext cx="2797574" cy="3197227"/>
          </a:xfrm>
          <a:prstGeom prst="rect">
            <a:avLst/>
          </a:prstGeom>
        </p:spPr>
      </p:pic>
      <p:pic>
        <p:nvPicPr>
          <p:cNvPr id="3" name="Picture 2" descr="A close up of a picture&#10;&#10;Description automatically generated">
            <a:extLst>
              <a:ext uri="{FF2B5EF4-FFF2-40B4-BE49-F238E27FC236}">
                <a16:creationId xmlns:a16="http://schemas.microsoft.com/office/drawing/2014/main" id="{4A797B00-0111-AC02-2510-C53094EF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" r="83360" b="22230"/>
          <a:stretch/>
        </p:blipFill>
        <p:spPr>
          <a:xfrm>
            <a:off x="534147" y="799068"/>
            <a:ext cx="2608165" cy="3021120"/>
          </a:xfrm>
          <a:prstGeom prst="ellipse">
            <a:avLst/>
          </a:prstGeom>
        </p:spPr>
      </p:pic>
      <p:pic>
        <p:nvPicPr>
          <p:cNvPr id="5" name="Picture 4" descr="A gold oval picture frame&#10;&#10;Description automatically generated">
            <a:extLst>
              <a:ext uri="{FF2B5EF4-FFF2-40B4-BE49-F238E27FC236}">
                <a16:creationId xmlns:a16="http://schemas.microsoft.com/office/drawing/2014/main" id="{2C69A44A-8800-307B-8D86-C4FF8F816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77979" y="596191"/>
            <a:ext cx="2998514" cy="34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734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59967567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0548" y="4051348"/>
            <a:ext cx="2829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764106614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and a person&#10;&#10;Description automatically generated">
            <a:extLst>
              <a:ext uri="{FF2B5EF4-FFF2-40B4-BE49-F238E27FC236}">
                <a16:creationId xmlns:a16="http://schemas.microsoft.com/office/drawing/2014/main" id="{17E6EF4D-9026-6659-D955-A849EE526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"/>
          <a:stretch/>
        </p:blipFill>
        <p:spPr>
          <a:xfrm>
            <a:off x="5054600" y="567667"/>
            <a:ext cx="3917950" cy="38836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3E080-EB0C-E925-25F0-D2D9EB20C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673600"/>
            <a:ext cx="8554528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14214"/>
      </p:ext>
    </p:extLst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unning next to a child&#10;&#10;Description automatically generated">
            <a:extLst>
              <a:ext uri="{FF2B5EF4-FFF2-40B4-BE49-F238E27FC236}">
                <a16:creationId xmlns:a16="http://schemas.microsoft.com/office/drawing/2014/main" id="{F5E5A559-4E56-93DC-69B8-55440E3E4D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0000" y="598368"/>
            <a:ext cx="3829050" cy="38529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CCD7B8-3FC4-79AC-5F92-FF47D12D2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099" y="4825999"/>
            <a:ext cx="5063963" cy="14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29393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17DA0E4-623C-35D1-C264-BD84C8337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6750"/>
            <a:ext cx="12116741" cy="2044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D58198-6900-1EF3-37E8-2207CA21F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515321"/>
            <a:ext cx="3359150" cy="338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5659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96957" y="261999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CDCDEE2E-0B3A-4BBB-9FA8-2EBD1995C821}"/>
              </a:ext>
            </a:extLst>
          </p:cNvPr>
          <p:cNvSpPr/>
          <p:nvPr/>
        </p:nvSpPr>
        <p:spPr>
          <a:xfrm>
            <a:off x="1296957" y="3606287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ADA8F7F6-52E4-4269-BFE1-25E32F5F144C}"/>
              </a:ext>
            </a:extLst>
          </p:cNvPr>
          <p:cNvSpPr/>
          <p:nvPr/>
        </p:nvSpPr>
        <p:spPr>
          <a:xfrm>
            <a:off x="1296957" y="4537197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  <p:pic>
        <p:nvPicPr>
          <p:cNvPr id="5" name="Picture 4" descr="A screenshot of a game&#10;&#10;Description automatically generated">
            <a:extLst>
              <a:ext uri="{FF2B5EF4-FFF2-40B4-BE49-F238E27FC236}">
                <a16:creationId xmlns:a16="http://schemas.microsoft.com/office/drawing/2014/main" id="{3FCD9B86-5AD7-E3D7-F289-C37193406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039" y="497631"/>
            <a:ext cx="4245312" cy="59160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633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CC0E22-78BB-46B5-AF22-94EE45D74A73}"/>
              </a:ext>
            </a:extLst>
          </p:cNvPr>
          <p:cNvSpPr txBox="1"/>
          <p:nvPr/>
        </p:nvSpPr>
        <p:spPr>
          <a:xfrm>
            <a:off x="214411" y="1273854"/>
            <a:ext cx="3266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Work in pairs and play the game.</a:t>
            </a: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B8298CF-50C9-060E-1F16-1E8FFA511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" y="413108"/>
            <a:ext cx="44323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hart with pictures of different activities&#10;&#10;Description automatically generated">
            <a:extLst>
              <a:ext uri="{FF2B5EF4-FFF2-40B4-BE49-F238E27FC236}">
                <a16:creationId xmlns:a16="http://schemas.microsoft.com/office/drawing/2014/main" id="{0E722E48-52C4-1FDB-33F3-E35A3140E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28" y="413108"/>
            <a:ext cx="6012201" cy="604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64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rectangle with white text&#10;&#10;Description automatically generated">
            <a:extLst>
              <a:ext uri="{FF2B5EF4-FFF2-40B4-BE49-F238E27FC236}">
                <a16:creationId xmlns:a16="http://schemas.microsoft.com/office/drawing/2014/main" id="{B6F91B7D-C0C5-97ED-8412-A262B8BF5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88" y="1054481"/>
            <a:ext cx="5101912" cy="1008342"/>
          </a:xfrm>
          <a:prstGeom prst="rect">
            <a:avLst/>
          </a:prstGeom>
        </p:spPr>
      </p:pic>
      <p:pic>
        <p:nvPicPr>
          <p:cNvPr id="6" name="Picture 5" descr="A close up of black text&#10;&#10;Description automatically generated">
            <a:extLst>
              <a:ext uri="{FF2B5EF4-FFF2-40B4-BE49-F238E27FC236}">
                <a16:creationId xmlns:a16="http://schemas.microsoft.com/office/drawing/2014/main" id="{5640D292-0D1A-08EA-2AE8-D412C2530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0" y="2578100"/>
            <a:ext cx="11999207" cy="234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38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artoon images of people&#10;&#10;Description automatically generated">
            <a:extLst>
              <a:ext uri="{FF2B5EF4-FFF2-40B4-BE49-F238E27FC236}">
                <a16:creationId xmlns:a16="http://schemas.microsoft.com/office/drawing/2014/main" id="{FD8641B0-18DB-C7A6-3458-517716FB8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67" y="1601252"/>
            <a:ext cx="11323865" cy="42171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D34D4-40AF-B09D-C3AF-8E4AFE82BF17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FCEC98-94AF-8C4E-DF21-A1F9EF750DE2}"/>
              </a:ext>
            </a:extLst>
          </p:cNvPr>
          <p:cNvSpPr/>
          <p:nvPr/>
        </p:nvSpPr>
        <p:spPr>
          <a:xfrm>
            <a:off x="7445829" y="2106386"/>
            <a:ext cx="1894114" cy="1322614"/>
          </a:xfrm>
          <a:custGeom>
            <a:avLst/>
            <a:gdLst>
              <a:gd name="connsiteX0" fmla="*/ 0 w 1894114"/>
              <a:gd name="connsiteY0" fmla="*/ 661307 h 1322614"/>
              <a:gd name="connsiteX1" fmla="*/ 947057 w 1894114"/>
              <a:gd name="connsiteY1" fmla="*/ 0 h 1322614"/>
              <a:gd name="connsiteX2" fmla="*/ 1894114 w 1894114"/>
              <a:gd name="connsiteY2" fmla="*/ 661307 h 1322614"/>
              <a:gd name="connsiteX3" fmla="*/ 947057 w 1894114"/>
              <a:gd name="connsiteY3" fmla="*/ 1322614 h 1322614"/>
              <a:gd name="connsiteX4" fmla="*/ 0 w 1894114"/>
              <a:gd name="connsiteY4" fmla="*/ 661307 h 13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4114" h="1322614" extrusionOk="0">
                <a:moveTo>
                  <a:pt x="0" y="661307"/>
                </a:moveTo>
                <a:cubicBezTo>
                  <a:pt x="-78604" y="247592"/>
                  <a:pt x="344418" y="29873"/>
                  <a:pt x="947057" y="0"/>
                </a:cubicBezTo>
                <a:cubicBezTo>
                  <a:pt x="1522611" y="11054"/>
                  <a:pt x="1806986" y="298847"/>
                  <a:pt x="1894114" y="661307"/>
                </a:cubicBezTo>
                <a:cubicBezTo>
                  <a:pt x="1821793" y="1097162"/>
                  <a:pt x="1461550" y="1369885"/>
                  <a:pt x="947057" y="1322614"/>
                </a:cubicBezTo>
                <a:cubicBezTo>
                  <a:pt x="406324" y="1312937"/>
                  <a:pt x="16004" y="1034184"/>
                  <a:pt x="0" y="661307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660031-88BA-FBAF-108B-38E166E41667}"/>
              </a:ext>
            </a:extLst>
          </p:cNvPr>
          <p:cNvSpPr/>
          <p:nvPr/>
        </p:nvSpPr>
        <p:spPr>
          <a:xfrm>
            <a:off x="1322742" y="3934134"/>
            <a:ext cx="1894114" cy="1322614"/>
          </a:xfrm>
          <a:custGeom>
            <a:avLst/>
            <a:gdLst>
              <a:gd name="connsiteX0" fmla="*/ 0 w 1894114"/>
              <a:gd name="connsiteY0" fmla="*/ 661307 h 1322614"/>
              <a:gd name="connsiteX1" fmla="*/ 947057 w 1894114"/>
              <a:gd name="connsiteY1" fmla="*/ 0 h 1322614"/>
              <a:gd name="connsiteX2" fmla="*/ 1894114 w 1894114"/>
              <a:gd name="connsiteY2" fmla="*/ 661307 h 1322614"/>
              <a:gd name="connsiteX3" fmla="*/ 947057 w 1894114"/>
              <a:gd name="connsiteY3" fmla="*/ 1322614 h 1322614"/>
              <a:gd name="connsiteX4" fmla="*/ 0 w 1894114"/>
              <a:gd name="connsiteY4" fmla="*/ 661307 h 13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4114" h="1322614" extrusionOk="0">
                <a:moveTo>
                  <a:pt x="0" y="661307"/>
                </a:moveTo>
                <a:cubicBezTo>
                  <a:pt x="-78604" y="247592"/>
                  <a:pt x="344418" y="29873"/>
                  <a:pt x="947057" y="0"/>
                </a:cubicBezTo>
                <a:cubicBezTo>
                  <a:pt x="1522611" y="11054"/>
                  <a:pt x="1806986" y="298847"/>
                  <a:pt x="1894114" y="661307"/>
                </a:cubicBezTo>
                <a:cubicBezTo>
                  <a:pt x="1821793" y="1097162"/>
                  <a:pt x="1461550" y="1369885"/>
                  <a:pt x="947057" y="1322614"/>
                </a:cubicBezTo>
                <a:cubicBezTo>
                  <a:pt x="406324" y="1312937"/>
                  <a:pt x="16004" y="1034184"/>
                  <a:pt x="0" y="661307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B1B946-E2DF-A5FE-2CD9-0411A2D900DA}"/>
              </a:ext>
            </a:extLst>
          </p:cNvPr>
          <p:cNvSpPr/>
          <p:nvPr/>
        </p:nvSpPr>
        <p:spPr>
          <a:xfrm>
            <a:off x="9618308" y="4052825"/>
            <a:ext cx="1894114" cy="1322614"/>
          </a:xfrm>
          <a:custGeom>
            <a:avLst/>
            <a:gdLst>
              <a:gd name="connsiteX0" fmla="*/ 0 w 1894114"/>
              <a:gd name="connsiteY0" fmla="*/ 661307 h 1322614"/>
              <a:gd name="connsiteX1" fmla="*/ 947057 w 1894114"/>
              <a:gd name="connsiteY1" fmla="*/ 0 h 1322614"/>
              <a:gd name="connsiteX2" fmla="*/ 1894114 w 1894114"/>
              <a:gd name="connsiteY2" fmla="*/ 661307 h 1322614"/>
              <a:gd name="connsiteX3" fmla="*/ 947057 w 1894114"/>
              <a:gd name="connsiteY3" fmla="*/ 1322614 h 1322614"/>
              <a:gd name="connsiteX4" fmla="*/ 0 w 1894114"/>
              <a:gd name="connsiteY4" fmla="*/ 661307 h 13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4114" h="1322614" extrusionOk="0">
                <a:moveTo>
                  <a:pt x="0" y="661307"/>
                </a:moveTo>
                <a:cubicBezTo>
                  <a:pt x="-78604" y="247592"/>
                  <a:pt x="344418" y="29873"/>
                  <a:pt x="947057" y="0"/>
                </a:cubicBezTo>
                <a:cubicBezTo>
                  <a:pt x="1522611" y="11054"/>
                  <a:pt x="1806986" y="298847"/>
                  <a:pt x="1894114" y="661307"/>
                </a:cubicBezTo>
                <a:cubicBezTo>
                  <a:pt x="1821793" y="1097162"/>
                  <a:pt x="1461550" y="1369885"/>
                  <a:pt x="947057" y="1322614"/>
                </a:cubicBezTo>
                <a:cubicBezTo>
                  <a:pt x="406324" y="1312937"/>
                  <a:pt x="16004" y="1034184"/>
                  <a:pt x="0" y="661307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A1B981B-DB68-CE96-8447-2E2DC1F71C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40" y="430375"/>
            <a:ext cx="44831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TRACK 16.mp3">
            <a:hlinkClick r:id="" action="ppaction://media"/>
            <a:extLst>
              <a:ext uri="{FF2B5EF4-FFF2-40B4-BE49-F238E27FC236}">
                <a16:creationId xmlns:a16="http://schemas.microsoft.com/office/drawing/2014/main" id="{AD99BA6A-C0CA-7187-CB2F-F4D97622B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8699" y="3802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0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37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2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CF4C10-1AA0-2766-F44F-2D76E086E09F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31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3824FA0-32DD-2B0C-35ED-2775A0610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53" y="429462"/>
            <a:ext cx="2959198" cy="566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543E5D8A-5621-55A5-BB99-182F95C8E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4" y="1328145"/>
            <a:ext cx="12107030" cy="42717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D754BE-617C-22A3-F5CF-68E5C9BC050B}"/>
              </a:ext>
            </a:extLst>
          </p:cNvPr>
          <p:cNvSpPr txBox="1"/>
          <p:nvPr/>
        </p:nvSpPr>
        <p:spPr>
          <a:xfrm>
            <a:off x="6466078" y="4121468"/>
            <a:ext cx="4795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had a barbecue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6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A635D82-6AEC-52E6-D957-2C4EF802A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7" y="1372560"/>
            <a:ext cx="11596626" cy="2056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CF4C10-1AA0-2766-F44F-2D76E086E09F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CD2597-C6C3-B18E-6852-708E6E1773F5}"/>
              </a:ext>
            </a:extLst>
          </p:cNvPr>
          <p:cNvSpPr txBox="1"/>
          <p:nvPr/>
        </p:nvSpPr>
        <p:spPr>
          <a:xfrm>
            <a:off x="8349343" y="1768680"/>
            <a:ext cx="1118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well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D754BE-617C-22A3-F5CF-68E5C9BC050B}"/>
              </a:ext>
            </a:extLst>
          </p:cNvPr>
          <p:cNvSpPr txBox="1"/>
          <p:nvPr/>
        </p:nvSpPr>
        <p:spPr>
          <a:xfrm>
            <a:off x="8349343" y="2415011"/>
            <a:ext cx="142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hard</a:t>
            </a:r>
            <a:endParaRPr lang="en-VN" sz="3600" dirty="0">
              <a:solidFill>
                <a:srgbClr val="FF0000"/>
              </a:solidFill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3824FA0-32DD-2B0C-35ED-2775A0610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53" y="429462"/>
            <a:ext cx="2959198" cy="566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641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artoon of a child with a plate of food&#10;&#10;Description automatically generated">
            <a:extLst>
              <a:ext uri="{FF2B5EF4-FFF2-40B4-BE49-F238E27FC236}">
                <a16:creationId xmlns:a16="http://schemas.microsoft.com/office/drawing/2014/main" id="{DCA63F7A-591A-8CF5-0E5D-3D26C70F7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30" y="1410486"/>
            <a:ext cx="10609019" cy="37432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CF4C10-1AA0-2766-F44F-2D76E086E09F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DB27A0-5946-27C4-2ECC-E0C632472C63}"/>
              </a:ext>
            </a:extLst>
          </p:cNvPr>
          <p:cNvSpPr txBox="1"/>
          <p:nvPr/>
        </p:nvSpPr>
        <p:spPr>
          <a:xfrm>
            <a:off x="6171771" y="1736958"/>
            <a:ext cx="3535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to a restaurant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CD2597-C6C3-B18E-6852-708E6E1773F5}"/>
              </a:ext>
            </a:extLst>
          </p:cNvPr>
          <p:cNvSpPr txBox="1"/>
          <p:nvPr/>
        </p:nvSpPr>
        <p:spPr>
          <a:xfrm>
            <a:off x="6456153" y="2322731"/>
            <a:ext cx="4795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was yucky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D754BE-617C-22A3-F5CF-68E5C9BC050B}"/>
              </a:ext>
            </a:extLst>
          </p:cNvPr>
          <p:cNvSpPr txBox="1"/>
          <p:nvPr/>
        </p:nvSpPr>
        <p:spPr>
          <a:xfrm>
            <a:off x="5801639" y="3828381"/>
            <a:ext cx="3303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stayed at home</a:t>
            </a:r>
            <a:endParaRPr lang="en-VN" sz="3600" dirty="0">
              <a:solidFill>
                <a:srgbClr val="FF0000"/>
              </a:solidFill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3824FA0-32DD-2B0C-35ED-2775A0610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53" y="429462"/>
            <a:ext cx="2959198" cy="566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586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93 Imagen">
            <a:extLst>
              <a:ext uri="{FF2B5EF4-FFF2-40B4-BE49-F238E27FC236}">
                <a16:creationId xmlns:a16="http://schemas.microsoft.com/office/drawing/2014/main" id="{E931328F-D0DB-7DFC-BF50-1DAA6952A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"/>
          <a:stretch>
            <a:fillRect/>
          </a:stretch>
        </p:blipFill>
        <p:spPr bwMode="auto">
          <a:xfrm>
            <a:off x="2057400" y="1776412"/>
            <a:ext cx="91440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9FBDA9-98CA-09D8-4C6D-5326F3B25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0100" y="-14288"/>
            <a:ext cx="9118600" cy="6823075"/>
          </a:xfrm>
          <a:prstGeom prst="rect">
            <a:avLst/>
          </a:prstGeom>
          <a:noFill/>
          <a:ln w="17463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92103222-54B2-9C10-29B1-ADCEF8421DC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71450" y="5786629"/>
            <a:ext cx="827586" cy="1026570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" name="AutoShape 18">
              <a:extLst>
                <a:ext uri="{FF2B5EF4-FFF2-40B4-BE49-F238E27FC236}">
                  <a16:creationId xmlns:a16="http://schemas.microsoft.com/office/drawing/2014/main" id="{E52C17B2-1153-4FCB-1CE6-5280973C659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0033C546-5E87-1685-127E-9984E2428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7" name="Freeform 20">
              <a:extLst>
                <a:ext uri="{FF2B5EF4-FFF2-40B4-BE49-F238E27FC236}">
                  <a16:creationId xmlns:a16="http://schemas.microsoft.com/office/drawing/2014/main" id="{1B7C3FB2-A9E6-5E6B-D675-0944416F7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A51A3208-A22F-4B9A-5C87-6156CBA10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65DEDD5D-5BF9-4C8E-06CD-BC3FF3F53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A875F1F2-9E09-6698-688D-AEFE41CFC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4FF3A947-B5EB-19B2-59AA-11C1811B6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63A02568-3EE3-EAA3-3ED8-55A1EA554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784F061A-9B4F-D039-9EE4-B88EB0CD0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A878D63B-9885-1B49-6061-5DBCA8EC1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9448DBB3-953F-1F57-B8FC-E639015DB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C3F3EAC7-0212-AA6C-0D13-6A2B45FCF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defRPr/>
              </a:pPr>
              <a:r>
                <a:rPr lang="es-ES" sz="1200" b="1" dirty="0">
                  <a:solidFill>
                    <a:schemeClr val="bg1"/>
                  </a:solidFill>
                  <a:latin typeface="Comic Sans MS" pitchFamily="66" charset="0"/>
                </a:rPr>
                <a:t>FINISH LINE</a:t>
              </a:r>
            </a:p>
          </p:txBody>
        </p:sp>
        <p:sp>
          <p:nvSpPr>
            <p:cNvPr id="17" name="Line 30">
              <a:extLst>
                <a:ext uri="{FF2B5EF4-FFF2-40B4-BE49-F238E27FC236}">
                  <a16:creationId xmlns:a16="http://schemas.microsoft.com/office/drawing/2014/main" id="{5D70CC98-4686-128C-D31C-1436380A7F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18" name="3194 Imagen">
            <a:extLst>
              <a:ext uri="{FF2B5EF4-FFF2-40B4-BE49-F238E27FC236}">
                <a16:creationId xmlns:a16="http://schemas.microsoft.com/office/drawing/2014/main" id="{B5785129-D116-9D90-80B5-9739148A8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3775" y="88900"/>
            <a:ext cx="1712913" cy="15017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19" name="165 Imagen">
            <a:extLst>
              <a:ext uri="{FF2B5EF4-FFF2-40B4-BE49-F238E27FC236}">
                <a16:creationId xmlns:a16="http://schemas.microsoft.com/office/drawing/2014/main" id="{2535A404-003A-DE3D-B36E-FBE3CD9EE6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32" r="12696" b="8469"/>
          <a:stretch/>
        </p:blipFill>
        <p:spPr>
          <a:xfrm>
            <a:off x="2884488" y="6442075"/>
            <a:ext cx="671512" cy="3143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0" name="21 Grupo">
            <a:extLst>
              <a:ext uri="{FF2B5EF4-FFF2-40B4-BE49-F238E27FC236}">
                <a16:creationId xmlns:a16="http://schemas.microsoft.com/office/drawing/2014/main" id="{BAF3DAD7-19EE-3B5E-F074-927EAF90FF44}"/>
              </a:ext>
            </a:extLst>
          </p:cNvPr>
          <p:cNvGrpSpPr>
            <a:grpSpLocks/>
          </p:cNvGrpSpPr>
          <p:nvPr/>
        </p:nvGrpSpPr>
        <p:grpSpPr bwMode="auto">
          <a:xfrm>
            <a:off x="5995988" y="-26988"/>
            <a:ext cx="3187700" cy="981075"/>
            <a:chOff x="3938587" y="-85874"/>
            <a:chExt cx="3187701" cy="981075"/>
          </a:xfrm>
        </p:grpSpPr>
        <p:pic>
          <p:nvPicPr>
            <p:cNvPr id="21" name="Picture 40" descr="http://www.avjobs.com/images/v_png_v5/v_collection_png/256x256/shadow/helicopter.png">
              <a:extLst>
                <a:ext uri="{FF2B5EF4-FFF2-40B4-BE49-F238E27FC236}">
                  <a16:creationId xmlns:a16="http://schemas.microsoft.com/office/drawing/2014/main" id="{294D4E45-8E62-29C2-5996-E87F779B4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552"/>
            <a:stretch>
              <a:fillRect/>
            </a:stretch>
          </p:blipFill>
          <p:spPr bwMode="auto">
            <a:xfrm>
              <a:off x="3938587" y="-85874"/>
              <a:ext cx="1266825" cy="98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1 Triángulo isósceles">
              <a:extLst>
                <a:ext uri="{FF2B5EF4-FFF2-40B4-BE49-F238E27FC236}">
                  <a16:creationId xmlns:a16="http://schemas.microsoft.com/office/drawing/2014/main" id="{119D89F2-7A0A-ADE2-B823-BB0AEF6E4DB0}"/>
                </a:ext>
              </a:extLst>
            </p:cNvPr>
            <p:cNvSpPr/>
            <p:nvPr/>
          </p:nvSpPr>
          <p:spPr>
            <a:xfrm rot="16200000">
              <a:off x="5205411" y="376089"/>
              <a:ext cx="303213" cy="50323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3" name="3 Rectángulo">
              <a:extLst>
                <a:ext uri="{FF2B5EF4-FFF2-40B4-BE49-F238E27FC236}">
                  <a16:creationId xmlns:a16="http://schemas.microsoft.com/office/drawing/2014/main" id="{C566468E-7501-F6A8-2E6B-EFD5738F9BFB}"/>
                </a:ext>
              </a:extLst>
            </p:cNvPr>
            <p:cNvSpPr/>
            <p:nvPr/>
          </p:nvSpPr>
          <p:spPr>
            <a:xfrm>
              <a:off x="5608638" y="476101"/>
              <a:ext cx="1517650" cy="3127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_tradnl" sz="1400" dirty="0" err="1">
                  <a:solidFill>
                    <a:schemeClr val="tx1"/>
                  </a:solidFill>
                </a:rPr>
                <a:t>Click</a:t>
              </a:r>
              <a:r>
                <a:rPr lang="es-ES_tradnl" sz="1400" dirty="0">
                  <a:solidFill>
                    <a:schemeClr val="tx1"/>
                  </a:solidFill>
                </a:rPr>
                <a:t> </a:t>
              </a:r>
              <a:r>
                <a:rPr lang="es-ES_tradnl" sz="1400" dirty="0" err="1">
                  <a:solidFill>
                    <a:schemeClr val="tx1"/>
                  </a:solidFill>
                </a:rPr>
                <a:t>on</a:t>
              </a:r>
              <a:r>
                <a:rPr lang="es-ES_tradnl" sz="1400" dirty="0">
                  <a:solidFill>
                    <a:schemeClr val="tx1"/>
                  </a:solidFill>
                </a:rPr>
                <a:t> </a:t>
              </a:r>
              <a:r>
                <a:rPr lang="es-ES_tradnl" sz="1400" dirty="0" err="1">
                  <a:solidFill>
                    <a:schemeClr val="tx1"/>
                  </a:solidFill>
                </a:rPr>
                <a:t>the</a:t>
              </a:r>
              <a:r>
                <a:rPr lang="es-ES_tradnl" sz="1400" dirty="0">
                  <a:solidFill>
                    <a:schemeClr val="tx1"/>
                  </a:solidFill>
                </a:rPr>
                <a:t> </a:t>
              </a:r>
              <a:r>
                <a:rPr lang="es-ES_tradnl" sz="1400" dirty="0" err="1">
                  <a:solidFill>
                    <a:schemeClr val="tx1"/>
                  </a:solidFill>
                </a:rPr>
                <a:t>rider</a:t>
              </a:r>
              <a:endParaRPr lang="es-E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6 Conector recto">
              <a:extLst>
                <a:ext uri="{FF2B5EF4-FFF2-40B4-BE49-F238E27FC236}">
                  <a16:creationId xmlns:a16="http://schemas.microsoft.com/office/drawing/2014/main" id="{5CB5CA94-0433-1DDE-DAE2-5739B7B961E6}"/>
                </a:ext>
              </a:extLst>
            </p:cNvPr>
            <p:cNvCxnSpPr>
              <a:stCxn id="22" idx="0"/>
            </p:cNvCxnSpPr>
            <p:nvPr/>
          </p:nvCxnSpPr>
          <p:spPr>
            <a:xfrm flipH="1" flipV="1">
              <a:off x="4716462" y="626914"/>
              <a:ext cx="3889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17">
            <a:extLst>
              <a:ext uri="{FF2B5EF4-FFF2-40B4-BE49-F238E27FC236}">
                <a16:creationId xmlns:a16="http://schemas.microsoft.com/office/drawing/2014/main" id="{5D2BC172-72B4-383C-5909-73741931E4B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42513" y="377676"/>
            <a:ext cx="871537" cy="1081088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6" name="AutoShape 18">
              <a:extLst>
                <a:ext uri="{FF2B5EF4-FFF2-40B4-BE49-F238E27FC236}">
                  <a16:creationId xmlns:a16="http://schemas.microsoft.com/office/drawing/2014/main" id="{313AB1C2-5F08-DF63-18B2-7D31DC2D31A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512FAE28-EB3D-5322-BF73-EC6E73CEF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C86DC246-DC7A-7BF1-5DCB-E358C5890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5E7F4F25-979D-64F1-B77C-87B3D2254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7590AE5C-E80A-6965-1AA0-4988D13CA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74C86FB0-5E42-78AA-90A3-B352ED2E8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9D4CC9CE-C81F-D744-8E06-8A83593CA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1F1B6F0B-1EAD-AD14-B0F6-9A1E8B553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27F829E2-8F09-C38A-ED57-341C88FE9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910E86B4-2B05-48D1-7672-71B755488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E17EB669-5635-B8AB-2128-E1F995DDB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537C215F-E6FA-E518-E6B5-982D8C69D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defRPr/>
              </a:pPr>
              <a:r>
                <a:rPr lang="es-ES" sz="1400" b="1" dirty="0">
                  <a:solidFill>
                    <a:schemeClr val="bg1"/>
                  </a:solidFill>
                  <a:latin typeface="Comic Sans MS" pitchFamily="66" charset="0"/>
                </a:rPr>
                <a:t>START</a:t>
              </a:r>
            </a:p>
          </p:txBody>
        </p:sp>
        <p:sp>
          <p:nvSpPr>
            <p:cNvPr id="38" name="Line 30">
              <a:extLst>
                <a:ext uri="{FF2B5EF4-FFF2-40B4-BE49-F238E27FC236}">
                  <a16:creationId xmlns:a16="http://schemas.microsoft.com/office/drawing/2014/main" id="{BB222682-FB78-D51C-1E4B-B6E6C1AA00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39" name="166 Imagen">
            <a:extLst>
              <a:ext uri="{FF2B5EF4-FFF2-40B4-BE49-F238E27FC236}">
                <a16:creationId xmlns:a16="http://schemas.microsoft.com/office/drawing/2014/main" id="{91463A6D-490E-F070-728B-2487C0862D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32" r="12696" b="8469"/>
          <a:stretch/>
        </p:blipFill>
        <p:spPr>
          <a:xfrm>
            <a:off x="9224963" y="1335087"/>
            <a:ext cx="673100" cy="3143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0" name="41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85BE0F0-CA32-CBF3-97B1-701DA7720F96}"/>
              </a:ext>
            </a:extLst>
          </p:cNvPr>
          <p:cNvSpPr/>
          <p:nvPr/>
        </p:nvSpPr>
        <p:spPr>
          <a:xfrm>
            <a:off x="8937625" y="1971675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" name="42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6F914F8-C6C4-EEFE-15BA-96C13DDBF0C9}"/>
              </a:ext>
            </a:extLst>
          </p:cNvPr>
          <p:cNvSpPr/>
          <p:nvPr/>
        </p:nvSpPr>
        <p:spPr>
          <a:xfrm>
            <a:off x="7421563" y="1971675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2" name="43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D2D0C59-31F8-8B5B-7BC7-D660785D5A38}"/>
              </a:ext>
            </a:extLst>
          </p:cNvPr>
          <p:cNvSpPr/>
          <p:nvPr/>
        </p:nvSpPr>
        <p:spPr>
          <a:xfrm>
            <a:off x="6053138" y="1962150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3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3" name="44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FC1FD23-2C20-6C06-2BA7-96E99C8543D0}"/>
              </a:ext>
            </a:extLst>
          </p:cNvPr>
          <p:cNvSpPr/>
          <p:nvPr/>
        </p:nvSpPr>
        <p:spPr>
          <a:xfrm>
            <a:off x="4613275" y="1971675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4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4" name="45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5F5DBF1-0C4E-AAB0-C2DC-0630604DDFBE}"/>
              </a:ext>
            </a:extLst>
          </p:cNvPr>
          <p:cNvSpPr/>
          <p:nvPr/>
        </p:nvSpPr>
        <p:spPr>
          <a:xfrm>
            <a:off x="3100388" y="1971675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5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5" name="46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A257ABE-0B9D-401B-1526-3A8BAB6C2091}"/>
              </a:ext>
            </a:extLst>
          </p:cNvPr>
          <p:cNvSpPr/>
          <p:nvPr/>
        </p:nvSpPr>
        <p:spPr>
          <a:xfrm>
            <a:off x="3533775" y="3040062"/>
            <a:ext cx="428625" cy="355600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6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6" name="47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6D45791-8447-26A9-7000-D8D97CFDFB6C}"/>
              </a:ext>
            </a:extLst>
          </p:cNvPr>
          <p:cNvSpPr/>
          <p:nvPr/>
        </p:nvSpPr>
        <p:spPr>
          <a:xfrm>
            <a:off x="5081588" y="3017837"/>
            <a:ext cx="428625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7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7" name="48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4660864-8A25-03DB-78AF-85FB3E04A8C1}"/>
              </a:ext>
            </a:extLst>
          </p:cNvPr>
          <p:cNvSpPr/>
          <p:nvPr/>
        </p:nvSpPr>
        <p:spPr>
          <a:xfrm>
            <a:off x="6540500" y="3006725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8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8" name="49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33FAA21-C84E-A996-EFED-F604E7E44745}"/>
              </a:ext>
            </a:extLst>
          </p:cNvPr>
          <p:cNvSpPr/>
          <p:nvPr/>
        </p:nvSpPr>
        <p:spPr>
          <a:xfrm>
            <a:off x="7924800" y="3006725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9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9" name="50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2FE945A-9D12-5DE4-2058-50DEDA047D3B}"/>
              </a:ext>
            </a:extLst>
          </p:cNvPr>
          <p:cNvSpPr/>
          <p:nvPr/>
        </p:nvSpPr>
        <p:spPr>
          <a:xfrm>
            <a:off x="9374188" y="3017837"/>
            <a:ext cx="568325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10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0" name="51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A2DFC0B-CC00-C982-7A5F-A2905E372AC2}"/>
              </a:ext>
            </a:extLst>
          </p:cNvPr>
          <p:cNvSpPr/>
          <p:nvPr/>
        </p:nvSpPr>
        <p:spPr>
          <a:xfrm>
            <a:off x="8937625" y="3987800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51" name="52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98D08C7-D48A-D56A-265A-83E7B75B6706}"/>
              </a:ext>
            </a:extLst>
          </p:cNvPr>
          <p:cNvSpPr/>
          <p:nvPr/>
        </p:nvSpPr>
        <p:spPr>
          <a:xfrm>
            <a:off x="7350125" y="3987800"/>
            <a:ext cx="500063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12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2" name="53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B963D94-BD78-060D-2A07-36225ACDB85E}"/>
              </a:ext>
            </a:extLst>
          </p:cNvPr>
          <p:cNvSpPr/>
          <p:nvPr/>
        </p:nvSpPr>
        <p:spPr>
          <a:xfrm>
            <a:off x="6053138" y="3978275"/>
            <a:ext cx="487362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13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3" name="54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5384A0B-74C1-E4A0-5708-CBDB3A68698D}"/>
              </a:ext>
            </a:extLst>
          </p:cNvPr>
          <p:cNvSpPr/>
          <p:nvPr/>
        </p:nvSpPr>
        <p:spPr>
          <a:xfrm>
            <a:off x="4613275" y="3987800"/>
            <a:ext cx="468313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14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4" name="55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E1BF59A-8D94-D5DE-F483-11ADC4AB40AF}"/>
              </a:ext>
            </a:extLst>
          </p:cNvPr>
          <p:cNvSpPr/>
          <p:nvPr/>
        </p:nvSpPr>
        <p:spPr>
          <a:xfrm>
            <a:off x="2957513" y="3987800"/>
            <a:ext cx="576262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15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5" name="57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D19CFD0-5390-045A-00AE-17F591E702D9}"/>
              </a:ext>
            </a:extLst>
          </p:cNvPr>
          <p:cNvSpPr/>
          <p:nvPr/>
        </p:nvSpPr>
        <p:spPr>
          <a:xfrm>
            <a:off x="3533775" y="4918075"/>
            <a:ext cx="574675" cy="355600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16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6" name="58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A26CD6A-88D9-F493-D6AF-B9D833865E18}"/>
              </a:ext>
            </a:extLst>
          </p:cNvPr>
          <p:cNvSpPr/>
          <p:nvPr/>
        </p:nvSpPr>
        <p:spPr>
          <a:xfrm>
            <a:off x="5081588" y="4894262"/>
            <a:ext cx="539750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17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7" name="59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DA465F8-C901-F9FA-1F67-86430EBE84EA}"/>
              </a:ext>
            </a:extLst>
          </p:cNvPr>
          <p:cNvSpPr/>
          <p:nvPr/>
        </p:nvSpPr>
        <p:spPr>
          <a:xfrm>
            <a:off x="6540500" y="4884737"/>
            <a:ext cx="520700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18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8" name="60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7046381-5470-4985-7F64-C983E4320ADF}"/>
              </a:ext>
            </a:extLst>
          </p:cNvPr>
          <p:cNvSpPr/>
          <p:nvPr/>
        </p:nvSpPr>
        <p:spPr>
          <a:xfrm>
            <a:off x="7924800" y="4884737"/>
            <a:ext cx="576263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19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9" name="61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7DDDB87-AF3A-0708-E8F3-8EC63AB14E32}"/>
              </a:ext>
            </a:extLst>
          </p:cNvPr>
          <p:cNvSpPr/>
          <p:nvPr/>
        </p:nvSpPr>
        <p:spPr>
          <a:xfrm>
            <a:off x="9374188" y="4894262"/>
            <a:ext cx="568325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20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0" name="62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CBBB93C-0751-00B4-A49D-618D7CFE8CCE}"/>
              </a:ext>
            </a:extLst>
          </p:cNvPr>
          <p:cNvSpPr/>
          <p:nvPr/>
        </p:nvSpPr>
        <p:spPr>
          <a:xfrm>
            <a:off x="8864600" y="5781675"/>
            <a:ext cx="573088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61" name="63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38948FA-E3CA-526E-D416-3FF838B41222}"/>
              </a:ext>
            </a:extLst>
          </p:cNvPr>
          <p:cNvSpPr/>
          <p:nvPr/>
        </p:nvSpPr>
        <p:spPr>
          <a:xfrm>
            <a:off x="7350125" y="5781675"/>
            <a:ext cx="571500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22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2" name="64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253961C-BA4E-B71B-4B26-DD0A8365F66F}"/>
              </a:ext>
            </a:extLst>
          </p:cNvPr>
          <p:cNvSpPr/>
          <p:nvPr/>
        </p:nvSpPr>
        <p:spPr>
          <a:xfrm>
            <a:off x="5981700" y="5770562"/>
            <a:ext cx="571500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23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3" name="65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2873A45-EE84-0F18-15AB-8D5C5E1BA06D}"/>
              </a:ext>
            </a:extLst>
          </p:cNvPr>
          <p:cNvSpPr/>
          <p:nvPr/>
        </p:nvSpPr>
        <p:spPr>
          <a:xfrm>
            <a:off x="4541838" y="5781675"/>
            <a:ext cx="571500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24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4" name="66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738176-8DFE-CDCD-5799-0AF1ADAB5A09}"/>
              </a:ext>
            </a:extLst>
          </p:cNvPr>
          <p:cNvSpPr/>
          <p:nvPr/>
        </p:nvSpPr>
        <p:spPr>
          <a:xfrm>
            <a:off x="3028950" y="5781675"/>
            <a:ext cx="573088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25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5" name="Picture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51E04DD-3520-DD4F-6101-C71FDA451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561513" y="1169987"/>
            <a:ext cx="1389062" cy="1381125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7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11302 0.0041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to_cor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and practice the target language and skills in unit 3.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3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3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6">
            <a:extLst>
              <a:ext uri="{FF2B5EF4-FFF2-40B4-BE49-F238E27FC236}">
                <a16:creationId xmlns:a16="http://schemas.microsoft.com/office/drawing/2014/main" id="{6C2106A4-D5AC-2922-B5F7-DF3F7CC14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1439863"/>
            <a:ext cx="9178925" cy="5084762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3" name="38 Rectángulo redondeado">
            <a:extLst>
              <a:ext uri="{FF2B5EF4-FFF2-40B4-BE49-F238E27FC236}">
                <a16:creationId xmlns:a16="http://schemas.microsoft.com/office/drawing/2014/main" id="{465A6C3C-8E68-31DE-2A7A-FFC174573071}"/>
              </a:ext>
            </a:extLst>
          </p:cNvPr>
          <p:cNvSpPr/>
          <p:nvPr/>
        </p:nvSpPr>
        <p:spPr>
          <a:xfrm>
            <a:off x="2643312" y="4906085"/>
            <a:ext cx="8784976" cy="12858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39 Rectángulo redondeado">
            <a:extLst>
              <a:ext uri="{FF2B5EF4-FFF2-40B4-BE49-F238E27FC236}">
                <a16:creationId xmlns:a16="http://schemas.microsoft.com/office/drawing/2014/main" id="{EF1C30CA-0397-C17E-56C5-8C5DF0F176BF}"/>
              </a:ext>
            </a:extLst>
          </p:cNvPr>
          <p:cNvSpPr/>
          <p:nvPr/>
        </p:nvSpPr>
        <p:spPr>
          <a:xfrm>
            <a:off x="2860676" y="5047618"/>
            <a:ext cx="6047332" cy="100134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5400000" scaled="1"/>
            <a:tileRect/>
          </a:gra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Line 3">
            <a:extLst>
              <a:ext uri="{FF2B5EF4-FFF2-40B4-BE49-F238E27FC236}">
                <a16:creationId xmlns:a16="http://schemas.microsoft.com/office/drawing/2014/main" id="{F5811EB2-1C9F-5422-7F02-715AA706EC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55275" y="1339850"/>
            <a:ext cx="0" cy="523875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36C70C64-BEF2-5DD2-DCE9-612658186F0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0249694" y="838994"/>
            <a:ext cx="401637" cy="600075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59131130-8CAD-F9AA-E8E0-775755C1502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0256044" y="1410494"/>
            <a:ext cx="400050" cy="601662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BA94AC6E-6A68-C0E2-D828-A4AE55392BF4}"/>
              </a:ext>
            </a:extLst>
          </p:cNvPr>
          <p:cNvGrpSpPr>
            <a:grpSpLocks/>
          </p:cNvGrpSpPr>
          <p:nvPr/>
        </p:nvGrpSpPr>
        <p:grpSpPr bwMode="auto">
          <a:xfrm>
            <a:off x="9973897" y="692644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F37E52DE-D2A4-B22D-3D41-5F8A1BF18D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gradFill flip="none" rotWithShape="1">
                <a:gsLst>
                  <a:gs pos="0">
                    <a:srgbClr val="FFC000"/>
                  </a:gs>
                  <a:gs pos="100000">
                    <a:schemeClr val="accent6">
                      <a:lumMod val="50000"/>
                    </a:schemeClr>
                  </a:gs>
                </a:gsLst>
                <a:lin ang="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428921C7-CE26-3306-B7D9-B049C1CC03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7F71AB27-A40F-9371-7445-9DE0DE5B2A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2" name="AutoShape 11">
              <a:extLst>
                <a:ext uri="{FF2B5EF4-FFF2-40B4-BE49-F238E27FC236}">
                  <a16:creationId xmlns:a16="http://schemas.microsoft.com/office/drawing/2014/main" id="{85F592F9-F067-0719-7286-2B2890385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3" name="AutoShape 12">
              <a:extLst>
                <a:ext uri="{FF2B5EF4-FFF2-40B4-BE49-F238E27FC236}">
                  <a16:creationId xmlns:a16="http://schemas.microsoft.com/office/drawing/2014/main" id="{AE36AFAA-0EC2-C7AC-418B-5CA8AE2E7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14" name="24 CuadroTexto">
            <a:extLst>
              <a:ext uri="{FF2B5EF4-FFF2-40B4-BE49-F238E27FC236}">
                <a16:creationId xmlns:a16="http://schemas.microsoft.com/office/drawing/2014/main" id="{E6ACAAE5-EE2E-0CAB-D2CE-439EE247A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800" y="3095625"/>
            <a:ext cx="91439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Say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the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past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simple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form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of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the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verb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(8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seconds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). </a:t>
            </a:r>
          </a:p>
        </p:txBody>
      </p:sp>
      <p:sp>
        <p:nvSpPr>
          <p:cNvPr id="15" name="54 Botón de acción: Volve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5503EA2-E431-64D7-ABD0-FBE73258D6DF}"/>
              </a:ext>
            </a:extLst>
          </p:cNvPr>
          <p:cNvSpPr/>
          <p:nvPr/>
        </p:nvSpPr>
        <p:spPr>
          <a:xfrm>
            <a:off x="10212388" y="5024438"/>
            <a:ext cx="1071562" cy="1000125"/>
          </a:xfrm>
          <a:prstGeom prst="actionButtonReturn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6" name="36 Botón de acción: Ayuda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1990300-93B7-65C4-8A06-D5EF328D5649}"/>
              </a:ext>
            </a:extLst>
          </p:cNvPr>
          <p:cNvSpPr/>
          <p:nvPr/>
        </p:nvSpPr>
        <p:spPr>
          <a:xfrm>
            <a:off x="9059863" y="5024438"/>
            <a:ext cx="1071562" cy="1000125"/>
          </a:xfrm>
          <a:prstGeom prst="actionButtonHelp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oup 24">
            <a:extLst>
              <a:ext uri="{FF2B5EF4-FFF2-40B4-BE49-F238E27FC236}">
                <a16:creationId xmlns:a16="http://schemas.microsoft.com/office/drawing/2014/main" id="{39BFD34B-DBFA-6665-F790-6B2C87E4DBB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59088" y="0"/>
            <a:ext cx="1800225" cy="2232025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8" name="AutoShape 23">
              <a:extLst>
                <a:ext uri="{FF2B5EF4-FFF2-40B4-BE49-F238E27FC236}">
                  <a16:creationId xmlns:a16="http://schemas.microsoft.com/office/drawing/2014/main" id="{4070C3F2-9A6C-20C9-19D8-764A7241050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1C15E1E-91A5-7DDA-B0FF-9059E91FF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56751ED9-BF5F-1A27-0A70-9C4BE2E6C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A723D45F-4BFC-44E4-9FE8-EDEB130AD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EE2C4ACA-C72A-0F12-69A9-03144451B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3" name="Freeform 29">
              <a:extLst>
                <a:ext uri="{FF2B5EF4-FFF2-40B4-BE49-F238E27FC236}">
                  <a16:creationId xmlns:a16="http://schemas.microsoft.com/office/drawing/2014/main" id="{457305C1-12A9-10F0-5144-DE2B5B6F7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3A92DF8F-EE4C-60B2-ED42-CECF85065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C7538D4E-D973-EA07-AE8E-8044D43DF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B969E801-13A7-18B3-7D34-AA9CAD2EF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F6D11B69-446E-6567-358F-D88F5B854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89D94006-C165-D99F-C418-383B609C0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9" name="Rectangle 35">
              <a:extLst>
                <a:ext uri="{FF2B5EF4-FFF2-40B4-BE49-F238E27FC236}">
                  <a16:creationId xmlns:a16="http://schemas.microsoft.com/office/drawing/2014/main" id="{8817F154-B24A-0D7B-4347-EB9324B26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s-ES">
                  <a:solidFill>
                    <a:schemeClr val="bg1"/>
                  </a:solidFill>
                  <a:latin typeface="Comic Sans MS" pitchFamily="66" charset="0"/>
                </a:rPr>
                <a:t>STAGE</a:t>
              </a:r>
            </a:p>
            <a:p>
              <a:pPr algn="ctr">
                <a:defRPr/>
              </a:pPr>
              <a:r>
                <a:rPr lang="es-ES" sz="3600" b="1">
                  <a:solidFill>
                    <a:schemeClr val="bg1"/>
                  </a:solidFill>
                  <a:latin typeface="Comic Sans MS" pitchFamily="66" charset="0"/>
                </a:rPr>
                <a:t>1</a:t>
              </a:r>
            </a:p>
          </p:txBody>
        </p:sp>
        <p:sp>
          <p:nvSpPr>
            <p:cNvPr id="30" name="Line 36">
              <a:extLst>
                <a:ext uri="{FF2B5EF4-FFF2-40B4-BE49-F238E27FC236}">
                  <a16:creationId xmlns:a16="http://schemas.microsoft.com/office/drawing/2014/main" id="{C06DD396-B8EC-C30C-2D14-C759EF72C2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31" name="Line 7">
            <a:extLst>
              <a:ext uri="{FF2B5EF4-FFF2-40B4-BE49-F238E27FC236}">
                <a16:creationId xmlns:a16="http://schemas.microsoft.com/office/drawing/2014/main" id="{A58E6D10-3259-C815-5983-9B7585A1EB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2224" y="782264"/>
            <a:ext cx="0" cy="114284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50000"/>
                  </a:schemeClr>
                </a:gs>
              </a:gsLst>
              <a:lin ang="0" scaled="1"/>
              <a:tileRect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2" name="56 CuadroTexto">
            <a:extLst>
              <a:ext uri="{FF2B5EF4-FFF2-40B4-BE49-F238E27FC236}">
                <a16:creationId xmlns:a16="http://schemas.microsoft.com/office/drawing/2014/main" id="{013D1995-F3A3-D51F-A85A-177BE4690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450" y="5100638"/>
            <a:ext cx="25063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5400" b="1" dirty="0" err="1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played</a:t>
            </a:r>
            <a:endParaRPr lang="es-ES" altLang="es-ES" sz="5400" b="1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4 CuadroTexto">
            <a:extLst>
              <a:ext uri="{FF2B5EF4-FFF2-40B4-BE49-F238E27FC236}">
                <a16:creationId xmlns:a16="http://schemas.microsoft.com/office/drawing/2014/main" id="{B9BFB50F-93A4-9348-B111-629ABC1F8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4088" y="439738"/>
            <a:ext cx="1130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200" b="1">
                <a:solidFill>
                  <a:srgbClr val="C00000"/>
                </a:solidFill>
                <a:latin typeface="Arial Black" pitchFamily="34" charset="0"/>
              </a:rPr>
              <a:t>TIME’S UP</a:t>
            </a:r>
            <a:endParaRPr lang="es-ES" altLang="es-ES" sz="1200" b="1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5" name="40 CuadroTexto">
            <a:extLst>
              <a:ext uri="{FF2B5EF4-FFF2-40B4-BE49-F238E27FC236}">
                <a16:creationId xmlns:a16="http://schemas.microsoft.com/office/drawing/2014/main" id="{473A42D3-2D71-F4F5-733C-739B867DB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9" y="5057775"/>
            <a:ext cx="1936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5400" b="1" dirty="0" err="1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play</a:t>
            </a:r>
            <a:endParaRPr lang="es-ES" altLang="es-ES" sz="5400" b="1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1" name="Picture 67">
            <a:extLst>
              <a:ext uri="{FF2B5EF4-FFF2-40B4-BE49-F238E27FC236}">
                <a16:creationId xmlns:a16="http://schemas.microsoft.com/office/drawing/2014/main" id="{FE649178-84E8-7D11-5A83-96DEFF72B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966157" y="1476375"/>
            <a:ext cx="3438525" cy="3178175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78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15" grpId="0" animBg="1"/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93 Imagen">
            <a:extLst>
              <a:ext uri="{FF2B5EF4-FFF2-40B4-BE49-F238E27FC236}">
                <a16:creationId xmlns:a16="http://schemas.microsoft.com/office/drawing/2014/main" id="{1CAF691B-DF30-2C83-C4CB-F7EC2EA78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"/>
          <a:stretch>
            <a:fillRect/>
          </a:stretch>
        </p:blipFill>
        <p:spPr bwMode="auto">
          <a:xfrm>
            <a:off x="2082800" y="1776412"/>
            <a:ext cx="91440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74DC13-7161-E743-C483-4C0AE0CA8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-14288"/>
            <a:ext cx="9118600" cy="6823075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02614131-230C-B523-CC20-26E5C6BEE8E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96850" y="5786629"/>
            <a:ext cx="827586" cy="1026570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" name="AutoShape 18">
              <a:extLst>
                <a:ext uri="{FF2B5EF4-FFF2-40B4-BE49-F238E27FC236}">
                  <a16:creationId xmlns:a16="http://schemas.microsoft.com/office/drawing/2014/main" id="{DAD1EFEB-030A-F2E9-90FE-3ACAD38A1A8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B1914920-689C-1AB7-AAE3-1DE7815F4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7" name="Freeform 20">
              <a:extLst>
                <a:ext uri="{FF2B5EF4-FFF2-40B4-BE49-F238E27FC236}">
                  <a16:creationId xmlns:a16="http://schemas.microsoft.com/office/drawing/2014/main" id="{B8981C41-2BC6-BBFC-5BA8-58365DF6B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2E1AF8F6-9628-773A-BDFE-AAA2216EE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6CF4BC60-A120-5115-DE31-560ECBD0E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23BE6DE3-7E4D-60BE-7A5E-764C5A60E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516667BF-6F88-A44A-3A5C-B2747C99D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16C6912F-79CF-87C7-1D8C-D491D3F0A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F55D0667-53D1-D1AD-0B1E-EE69956BA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DA7BEF7C-A9D2-4008-920C-791375297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505E8305-0FCD-91F3-2718-C4B404F2D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AEA61F27-D436-92C8-B5E6-004D0BC51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defRPr/>
              </a:pPr>
              <a:r>
                <a:rPr lang="es-ES" sz="1200" b="1" dirty="0">
                  <a:solidFill>
                    <a:schemeClr val="bg1"/>
                  </a:solidFill>
                  <a:latin typeface="Comic Sans MS" pitchFamily="66" charset="0"/>
                </a:rPr>
                <a:t>FINISH LINE</a:t>
              </a:r>
            </a:p>
          </p:txBody>
        </p:sp>
        <p:sp>
          <p:nvSpPr>
            <p:cNvPr id="17" name="Line 30">
              <a:extLst>
                <a:ext uri="{FF2B5EF4-FFF2-40B4-BE49-F238E27FC236}">
                  <a16:creationId xmlns:a16="http://schemas.microsoft.com/office/drawing/2014/main" id="{8CB17E35-FF3E-D985-AA72-E64F7A13FE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18" name="3194 Imagen">
            <a:extLst>
              <a:ext uri="{FF2B5EF4-FFF2-40B4-BE49-F238E27FC236}">
                <a16:creationId xmlns:a16="http://schemas.microsoft.com/office/drawing/2014/main" id="{92640F78-993B-4CF2-E493-F951631A9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175" y="88900"/>
            <a:ext cx="1712913" cy="15017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19" name="165 Imagen">
            <a:extLst>
              <a:ext uri="{FF2B5EF4-FFF2-40B4-BE49-F238E27FC236}">
                <a16:creationId xmlns:a16="http://schemas.microsoft.com/office/drawing/2014/main" id="{3E3F2478-9CF5-213E-A845-52652CF3A7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32" r="12696" b="8469"/>
          <a:stretch/>
        </p:blipFill>
        <p:spPr>
          <a:xfrm>
            <a:off x="2909888" y="6442075"/>
            <a:ext cx="671512" cy="3143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0" name="21 Grupo">
            <a:extLst>
              <a:ext uri="{FF2B5EF4-FFF2-40B4-BE49-F238E27FC236}">
                <a16:creationId xmlns:a16="http://schemas.microsoft.com/office/drawing/2014/main" id="{764143D7-1313-5513-C814-C165628DD00E}"/>
              </a:ext>
            </a:extLst>
          </p:cNvPr>
          <p:cNvGrpSpPr>
            <a:grpSpLocks/>
          </p:cNvGrpSpPr>
          <p:nvPr/>
        </p:nvGrpSpPr>
        <p:grpSpPr bwMode="auto">
          <a:xfrm>
            <a:off x="6021388" y="-26988"/>
            <a:ext cx="3187700" cy="981075"/>
            <a:chOff x="3938587" y="-85874"/>
            <a:chExt cx="3187701" cy="981075"/>
          </a:xfrm>
        </p:grpSpPr>
        <p:pic>
          <p:nvPicPr>
            <p:cNvPr id="21" name="Picture 40" descr="http://www.avjobs.com/images/v_png_v5/v_collection_png/256x256/shadow/helicopter.png">
              <a:extLst>
                <a:ext uri="{FF2B5EF4-FFF2-40B4-BE49-F238E27FC236}">
                  <a16:creationId xmlns:a16="http://schemas.microsoft.com/office/drawing/2014/main" id="{BF72E77A-CFBC-C1B6-D8CA-54D0B6E185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552"/>
            <a:stretch>
              <a:fillRect/>
            </a:stretch>
          </p:blipFill>
          <p:spPr bwMode="auto">
            <a:xfrm>
              <a:off x="3938587" y="-85874"/>
              <a:ext cx="1266825" cy="98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1 Triángulo isósceles">
              <a:extLst>
                <a:ext uri="{FF2B5EF4-FFF2-40B4-BE49-F238E27FC236}">
                  <a16:creationId xmlns:a16="http://schemas.microsoft.com/office/drawing/2014/main" id="{E59566DA-8986-2AF7-E2D6-0AE2DBD50CD2}"/>
                </a:ext>
              </a:extLst>
            </p:cNvPr>
            <p:cNvSpPr/>
            <p:nvPr/>
          </p:nvSpPr>
          <p:spPr>
            <a:xfrm rot="16200000">
              <a:off x="5205411" y="376089"/>
              <a:ext cx="303213" cy="50323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3" name="3 Rectángulo">
              <a:extLst>
                <a:ext uri="{FF2B5EF4-FFF2-40B4-BE49-F238E27FC236}">
                  <a16:creationId xmlns:a16="http://schemas.microsoft.com/office/drawing/2014/main" id="{ECA7F5F4-56F9-F4F6-F54C-C7E52CA8F5BD}"/>
                </a:ext>
              </a:extLst>
            </p:cNvPr>
            <p:cNvSpPr/>
            <p:nvPr/>
          </p:nvSpPr>
          <p:spPr>
            <a:xfrm>
              <a:off x="5608638" y="476101"/>
              <a:ext cx="1517650" cy="3127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_tradnl" sz="1400" dirty="0" err="1">
                  <a:solidFill>
                    <a:schemeClr val="tx1"/>
                  </a:solidFill>
                </a:rPr>
                <a:t>Click</a:t>
              </a:r>
              <a:r>
                <a:rPr lang="es-ES_tradnl" sz="1400" dirty="0">
                  <a:solidFill>
                    <a:schemeClr val="tx1"/>
                  </a:solidFill>
                </a:rPr>
                <a:t> </a:t>
              </a:r>
              <a:r>
                <a:rPr lang="es-ES_tradnl" sz="1400" dirty="0" err="1">
                  <a:solidFill>
                    <a:schemeClr val="tx1"/>
                  </a:solidFill>
                </a:rPr>
                <a:t>on</a:t>
              </a:r>
              <a:r>
                <a:rPr lang="es-ES_tradnl" sz="1400" dirty="0">
                  <a:solidFill>
                    <a:schemeClr val="tx1"/>
                  </a:solidFill>
                </a:rPr>
                <a:t> </a:t>
              </a:r>
              <a:r>
                <a:rPr lang="es-ES_tradnl" sz="1400" dirty="0" err="1">
                  <a:solidFill>
                    <a:schemeClr val="tx1"/>
                  </a:solidFill>
                </a:rPr>
                <a:t>the</a:t>
              </a:r>
              <a:r>
                <a:rPr lang="es-ES_tradnl" sz="1400" dirty="0">
                  <a:solidFill>
                    <a:schemeClr val="tx1"/>
                  </a:solidFill>
                </a:rPr>
                <a:t> </a:t>
              </a:r>
              <a:r>
                <a:rPr lang="es-ES_tradnl" sz="1400" dirty="0" err="1">
                  <a:solidFill>
                    <a:schemeClr val="tx1"/>
                  </a:solidFill>
                </a:rPr>
                <a:t>rider</a:t>
              </a:r>
              <a:endParaRPr lang="es-E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6 Conector recto">
              <a:extLst>
                <a:ext uri="{FF2B5EF4-FFF2-40B4-BE49-F238E27FC236}">
                  <a16:creationId xmlns:a16="http://schemas.microsoft.com/office/drawing/2014/main" id="{C917D75A-CF45-7E63-B282-483861B74716}"/>
                </a:ext>
              </a:extLst>
            </p:cNvPr>
            <p:cNvCxnSpPr>
              <a:stCxn id="22" idx="0"/>
            </p:cNvCxnSpPr>
            <p:nvPr/>
          </p:nvCxnSpPr>
          <p:spPr>
            <a:xfrm flipH="1" flipV="1">
              <a:off x="4716462" y="626914"/>
              <a:ext cx="3889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17">
            <a:extLst>
              <a:ext uri="{FF2B5EF4-FFF2-40B4-BE49-F238E27FC236}">
                <a16:creationId xmlns:a16="http://schemas.microsoft.com/office/drawing/2014/main" id="{B31BEDC3-E608-11D2-7692-7282A829D31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67913" y="377676"/>
            <a:ext cx="871537" cy="1081088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6" name="AutoShape 18">
              <a:extLst>
                <a:ext uri="{FF2B5EF4-FFF2-40B4-BE49-F238E27FC236}">
                  <a16:creationId xmlns:a16="http://schemas.microsoft.com/office/drawing/2014/main" id="{7036DE8E-4184-F174-BD89-C49B026E0C4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849E4C54-7DD0-9C3B-0CD4-93BFE4D99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83B97AE6-7DA7-7103-256E-7B6A3EC0B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DCB006F9-1126-ABA0-506A-9A5BABE89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2F78D92C-49C7-D3B8-E284-3F4491B8E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460969AA-A892-9E70-21AF-6C9C14FB5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FD570706-5505-B334-BD64-507AE2F8A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12AEFDF-CA2C-93B8-2FD6-97D798972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53810DF2-AC85-1435-6AAB-0DA379E3D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EC587BAA-86EE-008C-BC59-0DB767E32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EFA6FD91-714D-67E5-CA45-F80894471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22F529D0-EFE7-8497-1488-D949E9F1C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defRPr/>
              </a:pPr>
              <a:r>
                <a:rPr lang="es-ES" sz="1400" b="1" dirty="0">
                  <a:solidFill>
                    <a:schemeClr val="bg1"/>
                  </a:solidFill>
                  <a:latin typeface="Comic Sans MS" pitchFamily="66" charset="0"/>
                </a:rPr>
                <a:t>START</a:t>
              </a:r>
            </a:p>
          </p:txBody>
        </p:sp>
        <p:sp>
          <p:nvSpPr>
            <p:cNvPr id="38" name="Line 30">
              <a:extLst>
                <a:ext uri="{FF2B5EF4-FFF2-40B4-BE49-F238E27FC236}">
                  <a16:creationId xmlns:a16="http://schemas.microsoft.com/office/drawing/2014/main" id="{55195927-F436-F589-BC86-860D7D6BC0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39" name="166 Imagen">
            <a:extLst>
              <a:ext uri="{FF2B5EF4-FFF2-40B4-BE49-F238E27FC236}">
                <a16:creationId xmlns:a16="http://schemas.microsoft.com/office/drawing/2014/main" id="{CB195805-C330-8311-25F7-F59AD73A6A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32" r="12696" b="8469"/>
          <a:stretch/>
        </p:blipFill>
        <p:spPr>
          <a:xfrm>
            <a:off x="9250363" y="1335087"/>
            <a:ext cx="673100" cy="3143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0" name="42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8A1A7AB-B4A8-2D75-72A5-663246BCBF51}"/>
              </a:ext>
            </a:extLst>
          </p:cNvPr>
          <p:cNvSpPr/>
          <p:nvPr/>
        </p:nvSpPr>
        <p:spPr>
          <a:xfrm>
            <a:off x="8963025" y="1971675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" name="43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661EB15-C216-32BB-107A-1118619F030C}"/>
              </a:ext>
            </a:extLst>
          </p:cNvPr>
          <p:cNvSpPr/>
          <p:nvPr/>
        </p:nvSpPr>
        <p:spPr>
          <a:xfrm>
            <a:off x="7446963" y="1971675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2" name="44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3F03337-0303-8D09-5BF8-3BEEF0E64FA0}"/>
              </a:ext>
            </a:extLst>
          </p:cNvPr>
          <p:cNvSpPr/>
          <p:nvPr/>
        </p:nvSpPr>
        <p:spPr>
          <a:xfrm>
            <a:off x="6078538" y="1962150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3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3" name="45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09BF008-E8E7-5E52-04BC-2ECF35BD7667}"/>
              </a:ext>
            </a:extLst>
          </p:cNvPr>
          <p:cNvSpPr/>
          <p:nvPr/>
        </p:nvSpPr>
        <p:spPr>
          <a:xfrm>
            <a:off x="4638675" y="1971675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4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4" name="46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11AE065-A054-EB62-0EEE-D9386F084ED7}"/>
              </a:ext>
            </a:extLst>
          </p:cNvPr>
          <p:cNvSpPr/>
          <p:nvPr/>
        </p:nvSpPr>
        <p:spPr>
          <a:xfrm>
            <a:off x="3125788" y="1971675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5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5" name="47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CB4B9C-397A-96D1-E411-9052FBBC7EDB}"/>
              </a:ext>
            </a:extLst>
          </p:cNvPr>
          <p:cNvSpPr/>
          <p:nvPr/>
        </p:nvSpPr>
        <p:spPr>
          <a:xfrm>
            <a:off x="3559175" y="3040062"/>
            <a:ext cx="428625" cy="355600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6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6" name="48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F3BDE0F-98B6-3EEF-D480-52C6065CC54E}"/>
              </a:ext>
            </a:extLst>
          </p:cNvPr>
          <p:cNvSpPr/>
          <p:nvPr/>
        </p:nvSpPr>
        <p:spPr>
          <a:xfrm>
            <a:off x="5106988" y="3017837"/>
            <a:ext cx="428625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7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7" name="49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474393F-5C61-06FF-0076-423E5DED8580}"/>
              </a:ext>
            </a:extLst>
          </p:cNvPr>
          <p:cNvSpPr/>
          <p:nvPr/>
        </p:nvSpPr>
        <p:spPr>
          <a:xfrm>
            <a:off x="6565900" y="3006725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8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8" name="50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DA0C52B-F24F-76F1-BD21-EE250CC4116C}"/>
              </a:ext>
            </a:extLst>
          </p:cNvPr>
          <p:cNvSpPr/>
          <p:nvPr/>
        </p:nvSpPr>
        <p:spPr>
          <a:xfrm>
            <a:off x="7950200" y="3006725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9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9" name="51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D9AE2DF-7953-B519-7B8E-FDC129E6B94C}"/>
              </a:ext>
            </a:extLst>
          </p:cNvPr>
          <p:cNvSpPr/>
          <p:nvPr/>
        </p:nvSpPr>
        <p:spPr>
          <a:xfrm>
            <a:off x="9399588" y="3017837"/>
            <a:ext cx="568325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10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0" name="52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7656B86-1AAB-5B31-BC0E-135D43BF4C30}"/>
              </a:ext>
            </a:extLst>
          </p:cNvPr>
          <p:cNvSpPr/>
          <p:nvPr/>
        </p:nvSpPr>
        <p:spPr>
          <a:xfrm>
            <a:off x="8963025" y="3987800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51" name="53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96AF88F-20AC-48F2-49C8-517FE5E1FA33}"/>
              </a:ext>
            </a:extLst>
          </p:cNvPr>
          <p:cNvSpPr/>
          <p:nvPr/>
        </p:nvSpPr>
        <p:spPr>
          <a:xfrm>
            <a:off x="7375525" y="3987800"/>
            <a:ext cx="500063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12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2" name="54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0FC6B17-0C57-916D-FE75-FE1D30FC077E}"/>
              </a:ext>
            </a:extLst>
          </p:cNvPr>
          <p:cNvSpPr/>
          <p:nvPr/>
        </p:nvSpPr>
        <p:spPr>
          <a:xfrm>
            <a:off x="6078538" y="3978275"/>
            <a:ext cx="487362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13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3" name="55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0127484-A00F-8593-7C01-A8EF82015DBD}"/>
              </a:ext>
            </a:extLst>
          </p:cNvPr>
          <p:cNvSpPr/>
          <p:nvPr/>
        </p:nvSpPr>
        <p:spPr>
          <a:xfrm>
            <a:off x="4638675" y="3987800"/>
            <a:ext cx="468313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14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4" name="57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0F5A7B9-2C9B-D88D-9C88-0E60D57CA0BB}"/>
              </a:ext>
            </a:extLst>
          </p:cNvPr>
          <p:cNvSpPr/>
          <p:nvPr/>
        </p:nvSpPr>
        <p:spPr>
          <a:xfrm>
            <a:off x="2982913" y="3987800"/>
            <a:ext cx="576262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15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5" name="58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3A15FB9-180C-1ED0-5286-3CF18ECA15A5}"/>
              </a:ext>
            </a:extLst>
          </p:cNvPr>
          <p:cNvSpPr/>
          <p:nvPr/>
        </p:nvSpPr>
        <p:spPr>
          <a:xfrm>
            <a:off x="3559175" y="4918075"/>
            <a:ext cx="574675" cy="355600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16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6" name="59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E79079D-32A7-FEDF-E210-9B2C141D97CF}"/>
              </a:ext>
            </a:extLst>
          </p:cNvPr>
          <p:cNvSpPr/>
          <p:nvPr/>
        </p:nvSpPr>
        <p:spPr>
          <a:xfrm>
            <a:off x="5106988" y="4894262"/>
            <a:ext cx="539750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17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7" name="60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6CC54A2-FCD4-2683-EB2C-C1936FD47282}"/>
              </a:ext>
            </a:extLst>
          </p:cNvPr>
          <p:cNvSpPr/>
          <p:nvPr/>
        </p:nvSpPr>
        <p:spPr>
          <a:xfrm>
            <a:off x="6565900" y="4884737"/>
            <a:ext cx="520700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18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8" name="61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D1E3334-2A5D-0CF3-F205-2254E0EA252F}"/>
              </a:ext>
            </a:extLst>
          </p:cNvPr>
          <p:cNvSpPr/>
          <p:nvPr/>
        </p:nvSpPr>
        <p:spPr>
          <a:xfrm>
            <a:off x="7950200" y="4884737"/>
            <a:ext cx="576263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19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9" name="62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A611FC9-7826-DA52-C78F-B8EACA0F36B3}"/>
              </a:ext>
            </a:extLst>
          </p:cNvPr>
          <p:cNvSpPr/>
          <p:nvPr/>
        </p:nvSpPr>
        <p:spPr>
          <a:xfrm>
            <a:off x="9399588" y="4894262"/>
            <a:ext cx="568325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20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0" name="63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8EEBC22-D4C3-A6A0-C725-F670DED05BDE}"/>
              </a:ext>
            </a:extLst>
          </p:cNvPr>
          <p:cNvSpPr/>
          <p:nvPr/>
        </p:nvSpPr>
        <p:spPr>
          <a:xfrm>
            <a:off x="8890000" y="5781675"/>
            <a:ext cx="573088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61" name="64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1FE57C5-8931-1E1E-9C5A-02B180B805F9}"/>
              </a:ext>
            </a:extLst>
          </p:cNvPr>
          <p:cNvSpPr/>
          <p:nvPr/>
        </p:nvSpPr>
        <p:spPr>
          <a:xfrm>
            <a:off x="7375525" y="5781675"/>
            <a:ext cx="571500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22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2" name="65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A5B4962-269D-4A48-033C-653C892C82EE}"/>
              </a:ext>
            </a:extLst>
          </p:cNvPr>
          <p:cNvSpPr/>
          <p:nvPr/>
        </p:nvSpPr>
        <p:spPr>
          <a:xfrm>
            <a:off x="6007100" y="5770562"/>
            <a:ext cx="571500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23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3" name="66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648B7E7-D473-2A42-CE39-9372DA60D850}"/>
              </a:ext>
            </a:extLst>
          </p:cNvPr>
          <p:cNvSpPr/>
          <p:nvPr/>
        </p:nvSpPr>
        <p:spPr>
          <a:xfrm>
            <a:off x="4567238" y="5781675"/>
            <a:ext cx="571500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24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4" name="67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726D3FC-D158-07B4-661D-7EE6C52FB263}"/>
              </a:ext>
            </a:extLst>
          </p:cNvPr>
          <p:cNvSpPr/>
          <p:nvPr/>
        </p:nvSpPr>
        <p:spPr>
          <a:xfrm>
            <a:off x="3054350" y="5781675"/>
            <a:ext cx="573088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25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5" name="Picture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42DEA2C-7C52-B720-EEB8-AA9BE100B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69313" y="1169987"/>
            <a:ext cx="1389062" cy="1381125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94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15625 0.0041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to_cor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6">
            <a:extLst>
              <a:ext uri="{FF2B5EF4-FFF2-40B4-BE49-F238E27FC236}">
                <a16:creationId xmlns:a16="http://schemas.microsoft.com/office/drawing/2014/main" id="{7DDA8699-C26F-1776-E87C-6082FF513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439863"/>
            <a:ext cx="9178925" cy="5084762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3" name="Line 3">
            <a:extLst>
              <a:ext uri="{FF2B5EF4-FFF2-40B4-BE49-F238E27FC236}">
                <a16:creationId xmlns:a16="http://schemas.microsoft.com/office/drawing/2014/main" id="{3A6B914C-A783-A323-623A-63FD9AC5FF8F}"/>
              </a:ext>
            </a:extLst>
          </p:cNvPr>
          <p:cNvSpPr>
            <a:spLocks noChangeShapeType="1"/>
          </p:cNvSpPr>
          <p:nvPr/>
        </p:nvSpPr>
        <p:spPr bwMode="auto">
          <a:xfrm>
            <a:off x="9972675" y="1331913"/>
            <a:ext cx="0" cy="523875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75D5E1EC-A11A-ED4F-5526-1B1B43B9F8D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767094" y="831056"/>
            <a:ext cx="401638" cy="600075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8C6883B2-1836-644B-36EF-EC146F74DB4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9773444" y="1402557"/>
            <a:ext cx="400050" cy="601662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C2D3288-67C6-6613-FE94-95E29EFB021E}"/>
              </a:ext>
            </a:extLst>
          </p:cNvPr>
          <p:cNvGrpSpPr>
            <a:grpSpLocks/>
          </p:cNvGrpSpPr>
          <p:nvPr/>
        </p:nvGrpSpPr>
        <p:grpSpPr bwMode="auto">
          <a:xfrm>
            <a:off x="9491297" y="683592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F915FE98-4FC4-154A-619D-C213DB9D03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gradFill flip="none" rotWithShape="1">
                <a:gsLst>
                  <a:gs pos="0">
                    <a:srgbClr val="FFC000"/>
                  </a:gs>
                  <a:gs pos="100000">
                    <a:schemeClr val="accent6">
                      <a:lumMod val="50000"/>
                    </a:schemeClr>
                  </a:gs>
                </a:gsLst>
                <a:lin ang="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id="{FEE2AC86-8020-7160-35CC-7A56947468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" name="AutoShape 10">
              <a:extLst>
                <a:ext uri="{FF2B5EF4-FFF2-40B4-BE49-F238E27FC236}">
                  <a16:creationId xmlns:a16="http://schemas.microsoft.com/office/drawing/2014/main" id="{3E758DC3-E777-BC90-59B8-F5CCE290CE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92C5442-AA9E-A3E3-5427-C4C0B383E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9F674C53-6DEC-01DE-247D-C2422D74F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12" name="37 Rectángulo redondeado">
            <a:extLst>
              <a:ext uri="{FF2B5EF4-FFF2-40B4-BE49-F238E27FC236}">
                <a16:creationId xmlns:a16="http://schemas.microsoft.com/office/drawing/2014/main" id="{88627191-35D0-5CA4-BCD6-687E3D380D8B}"/>
              </a:ext>
            </a:extLst>
          </p:cNvPr>
          <p:cNvSpPr/>
          <p:nvPr/>
        </p:nvSpPr>
        <p:spPr>
          <a:xfrm>
            <a:off x="2160712" y="4906085"/>
            <a:ext cx="8784976" cy="12858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24 CuadroTexto">
            <a:extLst>
              <a:ext uri="{FF2B5EF4-FFF2-40B4-BE49-F238E27FC236}">
                <a16:creationId xmlns:a16="http://schemas.microsoft.com/office/drawing/2014/main" id="{DB2870ED-EDFF-D36B-3F9C-64DF8CFE3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3095625"/>
            <a:ext cx="8389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Say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the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past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simple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form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of …</a:t>
            </a:r>
          </a:p>
        </p:txBody>
      </p:sp>
      <p:sp>
        <p:nvSpPr>
          <p:cNvPr id="14" name="36 Botón de acción: Ayuda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D0990B0-E049-D372-1827-82C2CCC2D963}"/>
              </a:ext>
            </a:extLst>
          </p:cNvPr>
          <p:cNvSpPr/>
          <p:nvPr/>
        </p:nvSpPr>
        <p:spPr>
          <a:xfrm>
            <a:off x="8577263" y="5024438"/>
            <a:ext cx="1071562" cy="1000125"/>
          </a:xfrm>
          <a:prstGeom prst="actionButtonHelp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24">
            <a:extLst>
              <a:ext uri="{FF2B5EF4-FFF2-40B4-BE49-F238E27FC236}">
                <a16:creationId xmlns:a16="http://schemas.microsoft.com/office/drawing/2014/main" id="{A4292B1D-D26D-3D5D-7400-B8138938626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76488" y="0"/>
            <a:ext cx="1800225" cy="2232025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AutoShape 23">
              <a:extLst>
                <a:ext uri="{FF2B5EF4-FFF2-40B4-BE49-F238E27FC236}">
                  <a16:creationId xmlns:a16="http://schemas.microsoft.com/office/drawing/2014/main" id="{4A5B55B6-FCDD-4764-1C89-A1B132CDD3A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9AD0E0AC-793A-6961-F2B4-58105386F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790225EB-D96B-0EA1-CF54-E604234E0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FAA625C0-147B-FE20-C809-210FBB267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A0235449-F05B-AC37-3A7D-7DCCC1112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0BECEC98-FCA5-466A-2ACC-CB9C14C7E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A9BC00B6-7EAD-129E-A2AC-D5E5AE903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3" name="Freeform 31">
              <a:extLst>
                <a:ext uri="{FF2B5EF4-FFF2-40B4-BE49-F238E27FC236}">
                  <a16:creationId xmlns:a16="http://schemas.microsoft.com/office/drawing/2014/main" id="{E02AFCDC-7655-65A1-E20E-6C58D0A69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4" name="Freeform 32">
              <a:extLst>
                <a:ext uri="{FF2B5EF4-FFF2-40B4-BE49-F238E27FC236}">
                  <a16:creationId xmlns:a16="http://schemas.microsoft.com/office/drawing/2014/main" id="{E3EF2A97-8515-ECAF-4795-16A993BC7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5" name="Freeform 33">
              <a:extLst>
                <a:ext uri="{FF2B5EF4-FFF2-40B4-BE49-F238E27FC236}">
                  <a16:creationId xmlns:a16="http://schemas.microsoft.com/office/drawing/2014/main" id="{E44D0593-6002-DDAB-61ED-2889A70B5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6" name="Freeform 34">
              <a:extLst>
                <a:ext uri="{FF2B5EF4-FFF2-40B4-BE49-F238E27FC236}">
                  <a16:creationId xmlns:a16="http://schemas.microsoft.com/office/drawing/2014/main" id="{A8A59B02-2564-4B73-387C-37604C857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7" name="Rectangle 35">
              <a:extLst>
                <a:ext uri="{FF2B5EF4-FFF2-40B4-BE49-F238E27FC236}">
                  <a16:creationId xmlns:a16="http://schemas.microsoft.com/office/drawing/2014/main" id="{52414EDC-982C-D962-A8D1-5C988A033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s-ES" dirty="0">
                  <a:solidFill>
                    <a:schemeClr val="bg1"/>
                  </a:solidFill>
                  <a:latin typeface="Comic Sans MS" pitchFamily="66" charset="0"/>
                </a:rPr>
                <a:t>STAGE</a:t>
              </a:r>
            </a:p>
            <a:p>
              <a:pPr algn="ctr">
                <a:defRPr/>
              </a:pPr>
              <a:r>
                <a:rPr lang="es-ES" sz="3600" b="1" dirty="0">
                  <a:solidFill>
                    <a:schemeClr val="bg1"/>
                  </a:solidFill>
                  <a:latin typeface="Comic Sans MS" pitchFamily="66" charset="0"/>
                </a:rPr>
                <a:t>2</a:t>
              </a:r>
            </a:p>
          </p:txBody>
        </p:sp>
        <p:sp>
          <p:nvSpPr>
            <p:cNvPr id="28" name="Line 36">
              <a:extLst>
                <a:ext uri="{FF2B5EF4-FFF2-40B4-BE49-F238E27FC236}">
                  <a16:creationId xmlns:a16="http://schemas.microsoft.com/office/drawing/2014/main" id="{28E61A8B-2DB0-A3BA-F1C1-44E0979FEA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29" name="Line 7">
            <a:extLst>
              <a:ext uri="{FF2B5EF4-FFF2-40B4-BE49-F238E27FC236}">
                <a16:creationId xmlns:a16="http://schemas.microsoft.com/office/drawing/2014/main" id="{6A2F322B-33F3-007D-5CFE-A2C21AD5E33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69624" y="773212"/>
            <a:ext cx="0" cy="114284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50000"/>
                  </a:schemeClr>
                </a:gs>
              </a:gsLst>
              <a:lin ang="0" scaled="1"/>
              <a:tileRect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0" name="67 Rectángulo redondeado">
            <a:extLst>
              <a:ext uri="{FF2B5EF4-FFF2-40B4-BE49-F238E27FC236}">
                <a16:creationId xmlns:a16="http://schemas.microsoft.com/office/drawing/2014/main" id="{B7D62A88-9D97-0DC4-F8C3-A7C12AC960A9}"/>
              </a:ext>
            </a:extLst>
          </p:cNvPr>
          <p:cNvSpPr/>
          <p:nvPr/>
        </p:nvSpPr>
        <p:spPr>
          <a:xfrm>
            <a:off x="2378076" y="5047618"/>
            <a:ext cx="6047332" cy="100134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5400000" scaled="1"/>
            <a:tileRect/>
          </a:gra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56 CuadroTexto">
            <a:extLst>
              <a:ext uri="{FF2B5EF4-FFF2-40B4-BE49-F238E27FC236}">
                <a16:creationId xmlns:a16="http://schemas.microsoft.com/office/drawing/2014/main" id="{4014B819-C4B0-7C6C-C019-007370C46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836" y="5101233"/>
            <a:ext cx="24122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5400" b="1" dirty="0" err="1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made</a:t>
            </a:r>
            <a:endParaRPr lang="es-ES" altLang="es-ES" sz="5400" b="1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3" name="4 CuadroTexto">
            <a:extLst>
              <a:ext uri="{FF2B5EF4-FFF2-40B4-BE49-F238E27FC236}">
                <a16:creationId xmlns:a16="http://schemas.microsoft.com/office/drawing/2014/main" id="{0DC3AA76-B9A5-2E94-1624-BA9F9A90A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1488" y="431800"/>
            <a:ext cx="1130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200" b="1">
                <a:solidFill>
                  <a:srgbClr val="C00000"/>
                </a:solidFill>
                <a:latin typeface="Arial Black" pitchFamily="34" charset="0"/>
              </a:rPr>
              <a:t>TIME’S UP</a:t>
            </a:r>
            <a:endParaRPr lang="es-ES" altLang="es-ES" sz="1200" b="1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4" name="38 CuadroTexto">
            <a:extLst>
              <a:ext uri="{FF2B5EF4-FFF2-40B4-BE49-F238E27FC236}">
                <a16:creationId xmlns:a16="http://schemas.microsoft.com/office/drawing/2014/main" id="{EA99E8A3-6C8F-08D6-BB52-8E886886C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410" y="5062835"/>
            <a:ext cx="24122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5400" b="1" dirty="0" err="1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make</a:t>
            </a:r>
            <a:endParaRPr lang="es-ES" altLang="es-ES" sz="5400" b="1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0" name="Picture 67">
            <a:extLst>
              <a:ext uri="{FF2B5EF4-FFF2-40B4-BE49-F238E27FC236}">
                <a16:creationId xmlns:a16="http://schemas.microsoft.com/office/drawing/2014/main" id="{933C2C46-E413-FE3A-B520-E3F286010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864595" y="1458913"/>
            <a:ext cx="3438525" cy="3178175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43 Botón de acción: Volve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2509652-7F5E-D41D-AD34-DCF874117F36}"/>
              </a:ext>
            </a:extLst>
          </p:cNvPr>
          <p:cNvSpPr/>
          <p:nvPr/>
        </p:nvSpPr>
        <p:spPr>
          <a:xfrm>
            <a:off x="9729788" y="5024438"/>
            <a:ext cx="1071562" cy="1000125"/>
          </a:xfrm>
          <a:prstGeom prst="actionButtonReturn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354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33" grpId="0"/>
      <p:bldP spid="4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93 Imagen">
            <a:extLst>
              <a:ext uri="{FF2B5EF4-FFF2-40B4-BE49-F238E27FC236}">
                <a16:creationId xmlns:a16="http://schemas.microsoft.com/office/drawing/2014/main" id="{7C132D27-76D4-848B-3627-7CADFC931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"/>
          <a:stretch>
            <a:fillRect/>
          </a:stretch>
        </p:blipFill>
        <p:spPr bwMode="auto">
          <a:xfrm>
            <a:off x="2159000" y="1776412"/>
            <a:ext cx="91440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3AAB5F-5467-2707-5710-FBFAF671E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-14288"/>
            <a:ext cx="9118600" cy="6823075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81BB7B6C-4346-5B98-3E07-08608DDE3F1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73050" y="5786629"/>
            <a:ext cx="827586" cy="1026570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" name="AutoShape 18">
              <a:extLst>
                <a:ext uri="{FF2B5EF4-FFF2-40B4-BE49-F238E27FC236}">
                  <a16:creationId xmlns:a16="http://schemas.microsoft.com/office/drawing/2014/main" id="{6B1A1761-3C21-175D-7E29-BD6A10FD819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527A12D8-3009-8991-61BA-490B387B9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7" name="Freeform 20">
              <a:extLst>
                <a:ext uri="{FF2B5EF4-FFF2-40B4-BE49-F238E27FC236}">
                  <a16:creationId xmlns:a16="http://schemas.microsoft.com/office/drawing/2014/main" id="{2326EA49-15D8-D39F-E8DE-7B10104E7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9F849248-36DE-C621-D7A1-EDFDF9E29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99299CF4-6EE6-AB3B-5487-72CC4C3BE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464567A8-6D2B-669D-8249-385233A2A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1F774269-6185-EFC3-8FEC-BE257807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347721A9-5FCB-BC01-54FA-8F8368398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011FF534-E948-3014-79D5-BAFD701D6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026D876C-C701-88D3-0B4D-F25AF8517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5C53285D-85A0-E1DC-DAA4-DB4121766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AECB387E-603C-9C5F-0256-B840778E3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defRPr/>
              </a:pPr>
              <a:r>
                <a:rPr lang="es-ES" sz="1200" b="1" dirty="0">
                  <a:solidFill>
                    <a:schemeClr val="bg1"/>
                  </a:solidFill>
                  <a:latin typeface="Comic Sans MS" pitchFamily="66" charset="0"/>
                </a:rPr>
                <a:t>FINISH LINE</a:t>
              </a:r>
            </a:p>
          </p:txBody>
        </p:sp>
        <p:sp>
          <p:nvSpPr>
            <p:cNvPr id="17" name="Line 30">
              <a:extLst>
                <a:ext uri="{FF2B5EF4-FFF2-40B4-BE49-F238E27FC236}">
                  <a16:creationId xmlns:a16="http://schemas.microsoft.com/office/drawing/2014/main" id="{28F46CD9-6299-D477-7300-EDDC709028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18" name="3194 Imagen">
            <a:extLst>
              <a:ext uri="{FF2B5EF4-FFF2-40B4-BE49-F238E27FC236}">
                <a16:creationId xmlns:a16="http://schemas.microsoft.com/office/drawing/2014/main" id="{F42D6374-9621-A8E9-2033-D6EFE3D76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375" y="88900"/>
            <a:ext cx="1712913" cy="15017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19" name="165 Imagen">
            <a:extLst>
              <a:ext uri="{FF2B5EF4-FFF2-40B4-BE49-F238E27FC236}">
                <a16:creationId xmlns:a16="http://schemas.microsoft.com/office/drawing/2014/main" id="{282E4CEA-370F-AD91-224A-7B0FD49F67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32" r="12696" b="8469"/>
          <a:stretch/>
        </p:blipFill>
        <p:spPr>
          <a:xfrm>
            <a:off x="2986088" y="6442075"/>
            <a:ext cx="671512" cy="3143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0" name="21 Grupo">
            <a:extLst>
              <a:ext uri="{FF2B5EF4-FFF2-40B4-BE49-F238E27FC236}">
                <a16:creationId xmlns:a16="http://schemas.microsoft.com/office/drawing/2014/main" id="{323ECF68-CB98-06D1-3C3E-D2D7B7361A99}"/>
              </a:ext>
            </a:extLst>
          </p:cNvPr>
          <p:cNvGrpSpPr>
            <a:grpSpLocks/>
          </p:cNvGrpSpPr>
          <p:nvPr/>
        </p:nvGrpSpPr>
        <p:grpSpPr bwMode="auto">
          <a:xfrm>
            <a:off x="6097588" y="-26988"/>
            <a:ext cx="3187700" cy="981075"/>
            <a:chOff x="3938587" y="-85874"/>
            <a:chExt cx="3187701" cy="981075"/>
          </a:xfrm>
        </p:grpSpPr>
        <p:pic>
          <p:nvPicPr>
            <p:cNvPr id="21" name="Picture 40" descr="http://www.avjobs.com/images/v_png_v5/v_collection_png/256x256/shadow/helicopter.png">
              <a:extLst>
                <a:ext uri="{FF2B5EF4-FFF2-40B4-BE49-F238E27FC236}">
                  <a16:creationId xmlns:a16="http://schemas.microsoft.com/office/drawing/2014/main" id="{256D41CB-341A-6D66-0B2D-58174C438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552"/>
            <a:stretch>
              <a:fillRect/>
            </a:stretch>
          </p:blipFill>
          <p:spPr bwMode="auto">
            <a:xfrm>
              <a:off x="3938587" y="-85874"/>
              <a:ext cx="1266825" cy="98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1 Triángulo isósceles">
              <a:extLst>
                <a:ext uri="{FF2B5EF4-FFF2-40B4-BE49-F238E27FC236}">
                  <a16:creationId xmlns:a16="http://schemas.microsoft.com/office/drawing/2014/main" id="{CA0F3336-E339-B3C8-FDAA-5F3FD968972C}"/>
                </a:ext>
              </a:extLst>
            </p:cNvPr>
            <p:cNvSpPr/>
            <p:nvPr/>
          </p:nvSpPr>
          <p:spPr>
            <a:xfrm rot="16200000">
              <a:off x="5205411" y="376089"/>
              <a:ext cx="303213" cy="50323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3" name="3 Rectángulo">
              <a:extLst>
                <a:ext uri="{FF2B5EF4-FFF2-40B4-BE49-F238E27FC236}">
                  <a16:creationId xmlns:a16="http://schemas.microsoft.com/office/drawing/2014/main" id="{130980B1-4F34-200A-0054-D2E1E9921070}"/>
                </a:ext>
              </a:extLst>
            </p:cNvPr>
            <p:cNvSpPr/>
            <p:nvPr/>
          </p:nvSpPr>
          <p:spPr>
            <a:xfrm>
              <a:off x="5608638" y="476101"/>
              <a:ext cx="1517650" cy="3127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_tradnl" sz="1400" dirty="0" err="1">
                  <a:solidFill>
                    <a:schemeClr val="tx1"/>
                  </a:solidFill>
                </a:rPr>
                <a:t>Click</a:t>
              </a:r>
              <a:r>
                <a:rPr lang="es-ES_tradnl" sz="1400" dirty="0">
                  <a:solidFill>
                    <a:schemeClr val="tx1"/>
                  </a:solidFill>
                </a:rPr>
                <a:t> </a:t>
              </a:r>
              <a:r>
                <a:rPr lang="es-ES_tradnl" sz="1400" dirty="0" err="1">
                  <a:solidFill>
                    <a:schemeClr val="tx1"/>
                  </a:solidFill>
                </a:rPr>
                <a:t>on</a:t>
              </a:r>
              <a:r>
                <a:rPr lang="es-ES_tradnl" sz="1400" dirty="0">
                  <a:solidFill>
                    <a:schemeClr val="tx1"/>
                  </a:solidFill>
                </a:rPr>
                <a:t> </a:t>
              </a:r>
              <a:r>
                <a:rPr lang="es-ES_tradnl" sz="1400" dirty="0" err="1">
                  <a:solidFill>
                    <a:schemeClr val="tx1"/>
                  </a:solidFill>
                </a:rPr>
                <a:t>the</a:t>
              </a:r>
              <a:r>
                <a:rPr lang="es-ES_tradnl" sz="1400" dirty="0">
                  <a:solidFill>
                    <a:schemeClr val="tx1"/>
                  </a:solidFill>
                </a:rPr>
                <a:t> </a:t>
              </a:r>
              <a:r>
                <a:rPr lang="es-ES_tradnl" sz="1400" dirty="0" err="1">
                  <a:solidFill>
                    <a:schemeClr val="tx1"/>
                  </a:solidFill>
                </a:rPr>
                <a:t>rider</a:t>
              </a:r>
              <a:endParaRPr lang="es-E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6 Conector recto">
              <a:extLst>
                <a:ext uri="{FF2B5EF4-FFF2-40B4-BE49-F238E27FC236}">
                  <a16:creationId xmlns:a16="http://schemas.microsoft.com/office/drawing/2014/main" id="{EFD92CBF-5B0F-0B12-FF92-797BC7E5AFFD}"/>
                </a:ext>
              </a:extLst>
            </p:cNvPr>
            <p:cNvCxnSpPr>
              <a:stCxn id="22" idx="0"/>
            </p:cNvCxnSpPr>
            <p:nvPr/>
          </p:nvCxnSpPr>
          <p:spPr>
            <a:xfrm flipH="1" flipV="1">
              <a:off x="4716462" y="626914"/>
              <a:ext cx="3889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17">
            <a:extLst>
              <a:ext uri="{FF2B5EF4-FFF2-40B4-BE49-F238E27FC236}">
                <a16:creationId xmlns:a16="http://schemas.microsoft.com/office/drawing/2014/main" id="{85D25604-72D2-53B3-A77C-0A9E996E93F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044113" y="377676"/>
            <a:ext cx="871537" cy="1081088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6" name="AutoShape 18">
              <a:extLst>
                <a:ext uri="{FF2B5EF4-FFF2-40B4-BE49-F238E27FC236}">
                  <a16:creationId xmlns:a16="http://schemas.microsoft.com/office/drawing/2014/main" id="{08EB71D3-072E-B2DF-98B4-B83464A3EDE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43AB7ADD-613D-0454-1779-C383DB301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71096A88-F155-69A2-163C-C970BA138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48E420C5-2B5B-99E8-6093-5027F69EC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D7B65B5B-EAFB-412F-8A99-14FCAFE35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65F6F756-89A2-E643-3AED-4919D4B07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B1ABBE29-FEAB-3E89-A5F9-B7025D490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6D78BAC5-411A-C1C1-A856-FFF67315C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FF2D48D4-CE12-6488-C342-5DBE62345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CFCFFCE8-616C-6DF5-42DE-4B870379A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CF98AB80-9480-C021-1180-ECD587BDC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1A1B43FD-8040-03F5-5405-3020AD783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defRPr/>
              </a:pPr>
              <a:r>
                <a:rPr lang="es-ES" sz="1400" b="1" dirty="0">
                  <a:solidFill>
                    <a:schemeClr val="bg1"/>
                  </a:solidFill>
                  <a:latin typeface="Comic Sans MS" pitchFamily="66" charset="0"/>
                </a:rPr>
                <a:t>START</a:t>
              </a:r>
            </a:p>
          </p:txBody>
        </p:sp>
        <p:sp>
          <p:nvSpPr>
            <p:cNvPr id="38" name="Line 30">
              <a:extLst>
                <a:ext uri="{FF2B5EF4-FFF2-40B4-BE49-F238E27FC236}">
                  <a16:creationId xmlns:a16="http://schemas.microsoft.com/office/drawing/2014/main" id="{32DCB962-5D4E-F1C6-C529-BF9F342C01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39" name="166 Imagen">
            <a:extLst>
              <a:ext uri="{FF2B5EF4-FFF2-40B4-BE49-F238E27FC236}">
                <a16:creationId xmlns:a16="http://schemas.microsoft.com/office/drawing/2014/main" id="{04223470-61AB-F44D-6B0D-F954D4B1AA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32" r="12696" b="8469"/>
          <a:stretch/>
        </p:blipFill>
        <p:spPr>
          <a:xfrm>
            <a:off x="9326563" y="1335087"/>
            <a:ext cx="673100" cy="3143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0" name="42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265C899-0A6C-2C50-5BB6-5DF3CB2AA8BB}"/>
              </a:ext>
            </a:extLst>
          </p:cNvPr>
          <p:cNvSpPr/>
          <p:nvPr/>
        </p:nvSpPr>
        <p:spPr>
          <a:xfrm>
            <a:off x="9039225" y="1971675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" name="43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689E0DD-938B-E603-E39A-6C2934E14665}"/>
              </a:ext>
            </a:extLst>
          </p:cNvPr>
          <p:cNvSpPr/>
          <p:nvPr/>
        </p:nvSpPr>
        <p:spPr>
          <a:xfrm>
            <a:off x="7523163" y="1971675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2" name="44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E19E57D-E28A-E13E-0378-B3AA72F5D9F5}"/>
              </a:ext>
            </a:extLst>
          </p:cNvPr>
          <p:cNvSpPr/>
          <p:nvPr/>
        </p:nvSpPr>
        <p:spPr>
          <a:xfrm>
            <a:off x="6154738" y="1962150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3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3" name="45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3858C3-2D27-AF62-14B4-3F547C81DECD}"/>
              </a:ext>
            </a:extLst>
          </p:cNvPr>
          <p:cNvSpPr/>
          <p:nvPr/>
        </p:nvSpPr>
        <p:spPr>
          <a:xfrm>
            <a:off x="4714875" y="1971675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4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4" name="46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DE45DB6-BD58-0CE3-349B-F510FC46EFB6}"/>
              </a:ext>
            </a:extLst>
          </p:cNvPr>
          <p:cNvSpPr/>
          <p:nvPr/>
        </p:nvSpPr>
        <p:spPr>
          <a:xfrm>
            <a:off x="3201988" y="1971675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5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5" name="47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E635E71-56CC-F3D6-DB10-4C09399ED3C1}"/>
              </a:ext>
            </a:extLst>
          </p:cNvPr>
          <p:cNvSpPr/>
          <p:nvPr/>
        </p:nvSpPr>
        <p:spPr>
          <a:xfrm>
            <a:off x="3635375" y="3040062"/>
            <a:ext cx="428625" cy="355600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6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6" name="48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BE7481F-CD7C-7280-8A74-99AF8E02C4DD}"/>
              </a:ext>
            </a:extLst>
          </p:cNvPr>
          <p:cNvSpPr/>
          <p:nvPr/>
        </p:nvSpPr>
        <p:spPr>
          <a:xfrm>
            <a:off x="5183188" y="3017837"/>
            <a:ext cx="428625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7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7" name="49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B92E1F4-71F5-EB90-0711-996D28151948}"/>
              </a:ext>
            </a:extLst>
          </p:cNvPr>
          <p:cNvSpPr/>
          <p:nvPr/>
        </p:nvSpPr>
        <p:spPr>
          <a:xfrm>
            <a:off x="6642100" y="3006725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8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8" name="50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BA1D5E7-2277-BDCB-F733-0664932144E4}"/>
              </a:ext>
            </a:extLst>
          </p:cNvPr>
          <p:cNvSpPr/>
          <p:nvPr/>
        </p:nvSpPr>
        <p:spPr>
          <a:xfrm>
            <a:off x="8026400" y="3006725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9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9" name="51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1EF0C40-9945-7DEE-85B3-64D599F0C177}"/>
              </a:ext>
            </a:extLst>
          </p:cNvPr>
          <p:cNvSpPr/>
          <p:nvPr/>
        </p:nvSpPr>
        <p:spPr>
          <a:xfrm>
            <a:off x="9475788" y="3017837"/>
            <a:ext cx="568325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10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0" name="52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054955F-40A8-9BE8-9246-E6D664CF77EB}"/>
              </a:ext>
            </a:extLst>
          </p:cNvPr>
          <p:cNvSpPr/>
          <p:nvPr/>
        </p:nvSpPr>
        <p:spPr>
          <a:xfrm>
            <a:off x="9039225" y="3987800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51" name="53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AEC7EDC-8C70-D526-F666-AA2D8A82117B}"/>
              </a:ext>
            </a:extLst>
          </p:cNvPr>
          <p:cNvSpPr/>
          <p:nvPr/>
        </p:nvSpPr>
        <p:spPr>
          <a:xfrm>
            <a:off x="7451725" y="3987800"/>
            <a:ext cx="500063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12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2" name="54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714411A-31AE-4048-D516-0E245E7CAD3B}"/>
              </a:ext>
            </a:extLst>
          </p:cNvPr>
          <p:cNvSpPr/>
          <p:nvPr/>
        </p:nvSpPr>
        <p:spPr>
          <a:xfrm>
            <a:off x="6154738" y="3978275"/>
            <a:ext cx="487362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13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3" name="55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364D38-E3F1-7CAA-AD29-A4C0425BEA85}"/>
              </a:ext>
            </a:extLst>
          </p:cNvPr>
          <p:cNvSpPr/>
          <p:nvPr/>
        </p:nvSpPr>
        <p:spPr>
          <a:xfrm>
            <a:off x="4714875" y="3987800"/>
            <a:ext cx="468313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14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4" name="57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DFE0D5A-6BB3-02B0-5B19-9ED98B68AED6}"/>
              </a:ext>
            </a:extLst>
          </p:cNvPr>
          <p:cNvSpPr/>
          <p:nvPr/>
        </p:nvSpPr>
        <p:spPr>
          <a:xfrm>
            <a:off x="3059113" y="3987800"/>
            <a:ext cx="576262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15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5" name="58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207C20C-FE35-AF32-63CA-94B326F62D70}"/>
              </a:ext>
            </a:extLst>
          </p:cNvPr>
          <p:cNvSpPr/>
          <p:nvPr/>
        </p:nvSpPr>
        <p:spPr>
          <a:xfrm>
            <a:off x="3635375" y="4918075"/>
            <a:ext cx="574675" cy="355600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16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6" name="59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317A69D-2492-94FB-5556-0FBAFBECF1B7}"/>
              </a:ext>
            </a:extLst>
          </p:cNvPr>
          <p:cNvSpPr/>
          <p:nvPr/>
        </p:nvSpPr>
        <p:spPr>
          <a:xfrm>
            <a:off x="5183188" y="4894262"/>
            <a:ext cx="539750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17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7" name="60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A66C764-DAF2-0DCA-6664-44E4B22366FB}"/>
              </a:ext>
            </a:extLst>
          </p:cNvPr>
          <p:cNvSpPr/>
          <p:nvPr/>
        </p:nvSpPr>
        <p:spPr>
          <a:xfrm>
            <a:off x="6642100" y="4884737"/>
            <a:ext cx="520700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18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8" name="61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774C504-8335-3228-0AA0-8C14BB46B762}"/>
              </a:ext>
            </a:extLst>
          </p:cNvPr>
          <p:cNvSpPr/>
          <p:nvPr/>
        </p:nvSpPr>
        <p:spPr>
          <a:xfrm>
            <a:off x="8026400" y="4884737"/>
            <a:ext cx="576263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19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9" name="62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808D17E-92A9-5E31-2432-A30625645066}"/>
              </a:ext>
            </a:extLst>
          </p:cNvPr>
          <p:cNvSpPr/>
          <p:nvPr/>
        </p:nvSpPr>
        <p:spPr>
          <a:xfrm>
            <a:off x="9475788" y="4894262"/>
            <a:ext cx="568325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20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0" name="63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BFD181A-F038-8911-0E27-9E22C1A8B101}"/>
              </a:ext>
            </a:extLst>
          </p:cNvPr>
          <p:cNvSpPr/>
          <p:nvPr/>
        </p:nvSpPr>
        <p:spPr>
          <a:xfrm>
            <a:off x="8966200" y="5781675"/>
            <a:ext cx="573088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61" name="64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3BC6046-D491-D881-0A1B-A609CB17F039}"/>
              </a:ext>
            </a:extLst>
          </p:cNvPr>
          <p:cNvSpPr/>
          <p:nvPr/>
        </p:nvSpPr>
        <p:spPr>
          <a:xfrm>
            <a:off x="7451725" y="5781675"/>
            <a:ext cx="571500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22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2" name="65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85EE7B3-E507-09CB-F28F-2738ABCC7D98}"/>
              </a:ext>
            </a:extLst>
          </p:cNvPr>
          <p:cNvSpPr/>
          <p:nvPr/>
        </p:nvSpPr>
        <p:spPr>
          <a:xfrm>
            <a:off x="6083300" y="5770562"/>
            <a:ext cx="571500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23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3" name="66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BE74B7C-BF9A-2A37-51F1-86937BF7A092}"/>
              </a:ext>
            </a:extLst>
          </p:cNvPr>
          <p:cNvSpPr/>
          <p:nvPr/>
        </p:nvSpPr>
        <p:spPr>
          <a:xfrm>
            <a:off x="4643438" y="5781675"/>
            <a:ext cx="571500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24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4" name="67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79E1F21-E561-E46F-6B14-6966C74157F1}"/>
              </a:ext>
            </a:extLst>
          </p:cNvPr>
          <p:cNvSpPr/>
          <p:nvPr/>
        </p:nvSpPr>
        <p:spPr>
          <a:xfrm>
            <a:off x="3130550" y="5781675"/>
            <a:ext cx="573088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25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5" name="Picture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64346A-D785-2DBD-5091-7682599F6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2163" y="1169987"/>
            <a:ext cx="1389062" cy="1381125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21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13659 0.0041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to_cor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6">
            <a:extLst>
              <a:ext uri="{FF2B5EF4-FFF2-40B4-BE49-F238E27FC236}">
                <a16:creationId xmlns:a16="http://schemas.microsoft.com/office/drawing/2014/main" id="{53427303-FAF7-AC00-2BBD-25108A561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0537" y="1370266"/>
            <a:ext cx="9178925" cy="5084762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3" name="Line 3">
            <a:extLst>
              <a:ext uri="{FF2B5EF4-FFF2-40B4-BE49-F238E27FC236}">
                <a16:creationId xmlns:a16="http://schemas.microsoft.com/office/drawing/2014/main" id="{1016CCD2-C9A7-4960-CC5D-172F4B692F31}"/>
              </a:ext>
            </a:extLst>
          </p:cNvPr>
          <p:cNvSpPr>
            <a:spLocks noChangeShapeType="1"/>
          </p:cNvSpPr>
          <p:nvPr/>
        </p:nvSpPr>
        <p:spPr bwMode="auto">
          <a:xfrm>
            <a:off x="9769475" y="1665288"/>
            <a:ext cx="0" cy="523875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7F2622A5-27E7-9514-06A6-44B9B0CEA40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563894" y="1164431"/>
            <a:ext cx="401638" cy="600075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4086C93E-2173-29CB-4FD5-86FF037E52D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9570244" y="1735932"/>
            <a:ext cx="400050" cy="601662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6643326-1816-11AB-5639-EA78AD6083A4}"/>
              </a:ext>
            </a:extLst>
          </p:cNvPr>
          <p:cNvGrpSpPr>
            <a:grpSpLocks/>
          </p:cNvGrpSpPr>
          <p:nvPr/>
        </p:nvGrpSpPr>
        <p:grpSpPr bwMode="auto">
          <a:xfrm>
            <a:off x="9288097" y="1016967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F97C9B59-CB1E-3B56-7F67-2541A15CCA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gradFill flip="none" rotWithShape="1">
                <a:gsLst>
                  <a:gs pos="0">
                    <a:srgbClr val="FFC000"/>
                  </a:gs>
                  <a:gs pos="100000">
                    <a:schemeClr val="accent6">
                      <a:lumMod val="50000"/>
                    </a:schemeClr>
                  </a:gs>
                </a:gsLst>
                <a:lin ang="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id="{2FC70D9F-FA7E-5A81-D6F0-488B480537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" name="AutoShape 10">
              <a:extLst>
                <a:ext uri="{FF2B5EF4-FFF2-40B4-BE49-F238E27FC236}">
                  <a16:creationId xmlns:a16="http://schemas.microsoft.com/office/drawing/2014/main" id="{300158FA-E0DE-F491-CCD6-B5A1AA90D1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B4D3C4ED-9086-6AFF-2695-490F31028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132016D2-D3D5-B7EA-8153-BB902C9A1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12" name="37 Rectángulo redondeado">
            <a:extLst>
              <a:ext uri="{FF2B5EF4-FFF2-40B4-BE49-F238E27FC236}">
                <a16:creationId xmlns:a16="http://schemas.microsoft.com/office/drawing/2014/main" id="{696ECB3D-C11E-5C01-5687-F13F07AB0538}"/>
              </a:ext>
            </a:extLst>
          </p:cNvPr>
          <p:cNvSpPr/>
          <p:nvPr/>
        </p:nvSpPr>
        <p:spPr>
          <a:xfrm>
            <a:off x="1957512" y="5239460"/>
            <a:ext cx="8784976" cy="12858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24 CuadroTexto">
            <a:extLst>
              <a:ext uri="{FF2B5EF4-FFF2-40B4-BE49-F238E27FC236}">
                <a16:creationId xmlns:a16="http://schemas.microsoft.com/office/drawing/2014/main" id="{56B9ABEB-E823-D064-C266-6A2755887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775" y="3429000"/>
            <a:ext cx="8389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Say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the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past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simple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form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of …</a:t>
            </a:r>
          </a:p>
        </p:txBody>
      </p:sp>
      <p:sp>
        <p:nvSpPr>
          <p:cNvPr id="14" name="36 Botón de acción: Ayuda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9508AEA-9AAA-D21C-C51E-500082FF3870}"/>
              </a:ext>
            </a:extLst>
          </p:cNvPr>
          <p:cNvSpPr/>
          <p:nvPr/>
        </p:nvSpPr>
        <p:spPr>
          <a:xfrm>
            <a:off x="8374063" y="5357813"/>
            <a:ext cx="1071562" cy="1000125"/>
          </a:xfrm>
          <a:prstGeom prst="actionButtonHelp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24">
            <a:extLst>
              <a:ext uri="{FF2B5EF4-FFF2-40B4-BE49-F238E27FC236}">
                <a16:creationId xmlns:a16="http://schemas.microsoft.com/office/drawing/2014/main" id="{66591C92-B67B-DD32-0693-06D89727F4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73288" y="333375"/>
            <a:ext cx="1800225" cy="2232025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AutoShape 23">
              <a:extLst>
                <a:ext uri="{FF2B5EF4-FFF2-40B4-BE49-F238E27FC236}">
                  <a16:creationId xmlns:a16="http://schemas.microsoft.com/office/drawing/2014/main" id="{DC78EC95-36CF-F513-39CB-4784A0E1E3A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E01A39A0-3B01-E1A8-4155-E2F88A262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DBDD2C1C-07B5-F140-01AB-2328B93B4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F3320708-D173-C423-D93D-D30306CCC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B1D9EAD9-16F4-95CC-0145-CC9FB0285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6AF950D6-A334-F68C-4969-078444A5A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AD157F4D-295C-47CF-9FCB-7D1757507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3" name="Freeform 31">
              <a:extLst>
                <a:ext uri="{FF2B5EF4-FFF2-40B4-BE49-F238E27FC236}">
                  <a16:creationId xmlns:a16="http://schemas.microsoft.com/office/drawing/2014/main" id="{1E4A8ADE-5949-C807-C660-C2C86DABD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4" name="Freeform 32">
              <a:extLst>
                <a:ext uri="{FF2B5EF4-FFF2-40B4-BE49-F238E27FC236}">
                  <a16:creationId xmlns:a16="http://schemas.microsoft.com/office/drawing/2014/main" id="{09C07B9F-07B3-0141-8A47-E2A4AC525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5" name="Freeform 33">
              <a:extLst>
                <a:ext uri="{FF2B5EF4-FFF2-40B4-BE49-F238E27FC236}">
                  <a16:creationId xmlns:a16="http://schemas.microsoft.com/office/drawing/2014/main" id="{8C7F337F-40D0-84FB-0299-B346BA9A3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6" name="Freeform 34">
              <a:extLst>
                <a:ext uri="{FF2B5EF4-FFF2-40B4-BE49-F238E27FC236}">
                  <a16:creationId xmlns:a16="http://schemas.microsoft.com/office/drawing/2014/main" id="{697E2E71-12CC-6144-035D-A489553AB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7" name="Rectangle 35">
              <a:extLst>
                <a:ext uri="{FF2B5EF4-FFF2-40B4-BE49-F238E27FC236}">
                  <a16:creationId xmlns:a16="http://schemas.microsoft.com/office/drawing/2014/main" id="{E568484E-D5EF-4F3F-3286-C1A176E37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s-ES" dirty="0">
                  <a:solidFill>
                    <a:schemeClr val="bg1"/>
                  </a:solidFill>
                  <a:latin typeface="Comic Sans MS" pitchFamily="66" charset="0"/>
                </a:rPr>
                <a:t>STAGE</a:t>
              </a:r>
            </a:p>
            <a:p>
              <a:pPr algn="ctr">
                <a:defRPr/>
              </a:pPr>
              <a:r>
                <a:rPr lang="es-ES" sz="3600" b="1" dirty="0">
                  <a:solidFill>
                    <a:schemeClr val="bg1"/>
                  </a:solidFill>
                  <a:latin typeface="Comic Sans MS" pitchFamily="66" charset="0"/>
                </a:rPr>
                <a:t>3</a:t>
              </a:r>
            </a:p>
          </p:txBody>
        </p:sp>
        <p:sp>
          <p:nvSpPr>
            <p:cNvPr id="28" name="Line 36">
              <a:extLst>
                <a:ext uri="{FF2B5EF4-FFF2-40B4-BE49-F238E27FC236}">
                  <a16:creationId xmlns:a16="http://schemas.microsoft.com/office/drawing/2014/main" id="{7A4DE3A3-218D-7660-2118-BFA3783277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29" name="Line 7">
            <a:extLst>
              <a:ext uri="{FF2B5EF4-FFF2-40B4-BE49-F238E27FC236}">
                <a16:creationId xmlns:a16="http://schemas.microsoft.com/office/drawing/2014/main" id="{8FE07879-B4CA-B697-4D06-BEA1CFF4335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6424" y="1106587"/>
            <a:ext cx="0" cy="114284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50000"/>
                  </a:schemeClr>
                </a:gs>
              </a:gsLst>
              <a:lin ang="0" scaled="1"/>
              <a:tileRect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0" name="67 Rectángulo redondeado">
            <a:extLst>
              <a:ext uri="{FF2B5EF4-FFF2-40B4-BE49-F238E27FC236}">
                <a16:creationId xmlns:a16="http://schemas.microsoft.com/office/drawing/2014/main" id="{3C50BD92-FA3F-5957-D473-3A979F575232}"/>
              </a:ext>
            </a:extLst>
          </p:cNvPr>
          <p:cNvSpPr/>
          <p:nvPr/>
        </p:nvSpPr>
        <p:spPr>
          <a:xfrm>
            <a:off x="2174876" y="5380993"/>
            <a:ext cx="6047332" cy="100134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5400000" scaled="1"/>
            <a:tileRect/>
          </a:gra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56 CuadroTexto">
            <a:extLst>
              <a:ext uri="{FF2B5EF4-FFF2-40B4-BE49-F238E27FC236}">
                <a16:creationId xmlns:a16="http://schemas.microsoft.com/office/drawing/2014/main" id="{0BA9FB02-F23E-CBBF-7BAE-8F9CD94D8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1518" y="5380993"/>
            <a:ext cx="198062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5400" b="1" dirty="0" err="1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had</a:t>
            </a:r>
            <a:endParaRPr lang="es-ES" altLang="es-ES" sz="5400" b="1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3" name="4 CuadroTexto">
            <a:extLst>
              <a:ext uri="{FF2B5EF4-FFF2-40B4-BE49-F238E27FC236}">
                <a16:creationId xmlns:a16="http://schemas.microsoft.com/office/drawing/2014/main" id="{A71C67D5-77D3-4459-4BAE-ED8571B93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8288" y="765175"/>
            <a:ext cx="1130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200" b="1">
                <a:solidFill>
                  <a:srgbClr val="C00000"/>
                </a:solidFill>
                <a:latin typeface="Arial Black" pitchFamily="34" charset="0"/>
              </a:rPr>
              <a:t>TIME’S UP</a:t>
            </a:r>
            <a:endParaRPr lang="es-ES" altLang="es-ES" sz="1200" b="1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4" name="38 CuadroTexto">
            <a:extLst>
              <a:ext uri="{FF2B5EF4-FFF2-40B4-BE49-F238E27FC236}">
                <a16:creationId xmlns:a16="http://schemas.microsoft.com/office/drawing/2014/main" id="{AC0B0587-99B3-4764-7D87-0E6C4AB4F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88" y="5396210"/>
            <a:ext cx="19444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5400" b="1" dirty="0" err="1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have</a:t>
            </a:r>
            <a:endParaRPr lang="es-ES" altLang="es-ES" sz="5400" b="1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0" name="Picture 67">
            <a:extLst>
              <a:ext uri="{FF2B5EF4-FFF2-40B4-BE49-F238E27FC236}">
                <a16:creationId xmlns:a16="http://schemas.microsoft.com/office/drawing/2014/main" id="{291F118B-199F-B3BF-796E-7CCEA92DE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694615" y="1665288"/>
            <a:ext cx="3438525" cy="3178175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43 Botón de acción: Volve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3E83544-40A9-06C2-464B-C1BF19AA18DE}"/>
              </a:ext>
            </a:extLst>
          </p:cNvPr>
          <p:cNvSpPr/>
          <p:nvPr/>
        </p:nvSpPr>
        <p:spPr>
          <a:xfrm>
            <a:off x="9526588" y="5357813"/>
            <a:ext cx="1071562" cy="1000125"/>
          </a:xfrm>
          <a:prstGeom prst="actionButtonReturn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46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33" grpId="0"/>
      <p:bldP spid="4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93 Imagen">
            <a:extLst>
              <a:ext uri="{FF2B5EF4-FFF2-40B4-BE49-F238E27FC236}">
                <a16:creationId xmlns:a16="http://schemas.microsoft.com/office/drawing/2014/main" id="{7B7BEB73-4777-D91C-5DAC-31CBFA757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"/>
          <a:stretch>
            <a:fillRect/>
          </a:stretch>
        </p:blipFill>
        <p:spPr bwMode="auto">
          <a:xfrm>
            <a:off x="2159000" y="1803400"/>
            <a:ext cx="91440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C3AC42-0F53-D440-69CC-2F88AAE48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12700"/>
            <a:ext cx="9118600" cy="6823075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C2619636-2228-DE51-A9E7-A59DE345BAF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73050" y="5813617"/>
            <a:ext cx="827586" cy="1026570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" name="AutoShape 18">
              <a:extLst>
                <a:ext uri="{FF2B5EF4-FFF2-40B4-BE49-F238E27FC236}">
                  <a16:creationId xmlns:a16="http://schemas.microsoft.com/office/drawing/2014/main" id="{AEF25E74-E96C-8BE1-9E31-B1EEFE273ED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A003CBD5-D6E4-2C77-B12C-3528E9306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7" name="Freeform 20">
              <a:extLst>
                <a:ext uri="{FF2B5EF4-FFF2-40B4-BE49-F238E27FC236}">
                  <a16:creationId xmlns:a16="http://schemas.microsoft.com/office/drawing/2014/main" id="{66CB3B13-0E19-3BD0-8D66-DA2299C67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EFC9683F-6932-214A-A76D-70262DB09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C82A2177-B466-58ED-AA01-107ADEFCE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8D4004D2-23ED-3455-95C4-EEB5BDDBE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584444AE-AF31-9EF9-6A67-51E46FC4B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862101A6-DB73-C4D3-906C-28BB28A58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A5879A66-0F11-B8A7-1DA3-25CD10476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C6132E77-76A3-9857-EA5A-C5ECB1B87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C2748E3F-4E80-8D2B-B3F2-DFF7C4352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FFB37FA8-7232-CE5D-9844-E5D90A61A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defRPr/>
              </a:pPr>
              <a:r>
                <a:rPr lang="es-ES" sz="1200" b="1" dirty="0">
                  <a:solidFill>
                    <a:schemeClr val="bg1"/>
                  </a:solidFill>
                  <a:latin typeface="Comic Sans MS" pitchFamily="66" charset="0"/>
                </a:rPr>
                <a:t>FINISH LINE</a:t>
              </a:r>
            </a:p>
          </p:txBody>
        </p:sp>
        <p:sp>
          <p:nvSpPr>
            <p:cNvPr id="17" name="Line 30">
              <a:extLst>
                <a:ext uri="{FF2B5EF4-FFF2-40B4-BE49-F238E27FC236}">
                  <a16:creationId xmlns:a16="http://schemas.microsoft.com/office/drawing/2014/main" id="{0A7DBEDB-8186-824B-FA31-04DEEA9111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18" name="3194 Imagen">
            <a:extLst>
              <a:ext uri="{FF2B5EF4-FFF2-40B4-BE49-F238E27FC236}">
                <a16:creationId xmlns:a16="http://schemas.microsoft.com/office/drawing/2014/main" id="{FFE718D3-F3A6-F320-F750-C1D788BF2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375" y="115888"/>
            <a:ext cx="1712913" cy="15017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19" name="165 Imagen">
            <a:extLst>
              <a:ext uri="{FF2B5EF4-FFF2-40B4-BE49-F238E27FC236}">
                <a16:creationId xmlns:a16="http://schemas.microsoft.com/office/drawing/2014/main" id="{CCD3BFA0-6170-BB48-E13C-575441674E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32" r="12696" b="8469"/>
          <a:stretch/>
        </p:blipFill>
        <p:spPr>
          <a:xfrm>
            <a:off x="2986088" y="6469063"/>
            <a:ext cx="671512" cy="3143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0" name="21 Grupo">
            <a:extLst>
              <a:ext uri="{FF2B5EF4-FFF2-40B4-BE49-F238E27FC236}">
                <a16:creationId xmlns:a16="http://schemas.microsoft.com/office/drawing/2014/main" id="{15FD4B22-98E0-A98C-C54A-2E42A9B87221}"/>
              </a:ext>
            </a:extLst>
          </p:cNvPr>
          <p:cNvGrpSpPr>
            <a:grpSpLocks/>
          </p:cNvGrpSpPr>
          <p:nvPr/>
        </p:nvGrpSpPr>
        <p:grpSpPr bwMode="auto">
          <a:xfrm>
            <a:off x="6097588" y="0"/>
            <a:ext cx="3187700" cy="981075"/>
            <a:chOff x="3938587" y="-85874"/>
            <a:chExt cx="3187701" cy="981075"/>
          </a:xfrm>
        </p:grpSpPr>
        <p:pic>
          <p:nvPicPr>
            <p:cNvPr id="21" name="Picture 40" descr="http://www.avjobs.com/images/v_png_v5/v_collection_png/256x256/shadow/helicopter.png">
              <a:extLst>
                <a:ext uri="{FF2B5EF4-FFF2-40B4-BE49-F238E27FC236}">
                  <a16:creationId xmlns:a16="http://schemas.microsoft.com/office/drawing/2014/main" id="{380B8472-E7BF-BB54-C0B7-0E4AE7221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552"/>
            <a:stretch>
              <a:fillRect/>
            </a:stretch>
          </p:blipFill>
          <p:spPr bwMode="auto">
            <a:xfrm>
              <a:off x="3938587" y="-85874"/>
              <a:ext cx="1266825" cy="98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1 Triángulo isósceles">
              <a:extLst>
                <a:ext uri="{FF2B5EF4-FFF2-40B4-BE49-F238E27FC236}">
                  <a16:creationId xmlns:a16="http://schemas.microsoft.com/office/drawing/2014/main" id="{1B165171-D7DE-A284-78C7-A39F6F6D8635}"/>
                </a:ext>
              </a:extLst>
            </p:cNvPr>
            <p:cNvSpPr/>
            <p:nvPr/>
          </p:nvSpPr>
          <p:spPr>
            <a:xfrm rot="16200000">
              <a:off x="5205411" y="376089"/>
              <a:ext cx="303213" cy="50323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3" name="3 Rectángulo">
              <a:extLst>
                <a:ext uri="{FF2B5EF4-FFF2-40B4-BE49-F238E27FC236}">
                  <a16:creationId xmlns:a16="http://schemas.microsoft.com/office/drawing/2014/main" id="{03CAFD3B-9488-CEFF-AF49-7286271D1194}"/>
                </a:ext>
              </a:extLst>
            </p:cNvPr>
            <p:cNvSpPr/>
            <p:nvPr/>
          </p:nvSpPr>
          <p:spPr>
            <a:xfrm>
              <a:off x="5608638" y="476101"/>
              <a:ext cx="1517650" cy="3127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_tradnl" sz="1400" dirty="0" err="1">
                  <a:solidFill>
                    <a:schemeClr val="tx1"/>
                  </a:solidFill>
                </a:rPr>
                <a:t>Click</a:t>
              </a:r>
              <a:r>
                <a:rPr lang="es-ES_tradnl" sz="1400" dirty="0">
                  <a:solidFill>
                    <a:schemeClr val="tx1"/>
                  </a:solidFill>
                </a:rPr>
                <a:t> </a:t>
              </a:r>
              <a:r>
                <a:rPr lang="es-ES_tradnl" sz="1400" dirty="0" err="1">
                  <a:solidFill>
                    <a:schemeClr val="tx1"/>
                  </a:solidFill>
                </a:rPr>
                <a:t>on</a:t>
              </a:r>
              <a:r>
                <a:rPr lang="es-ES_tradnl" sz="1400" dirty="0">
                  <a:solidFill>
                    <a:schemeClr val="tx1"/>
                  </a:solidFill>
                </a:rPr>
                <a:t> </a:t>
              </a:r>
              <a:r>
                <a:rPr lang="es-ES_tradnl" sz="1400" dirty="0" err="1">
                  <a:solidFill>
                    <a:schemeClr val="tx1"/>
                  </a:solidFill>
                </a:rPr>
                <a:t>the</a:t>
              </a:r>
              <a:r>
                <a:rPr lang="es-ES_tradnl" sz="1400" dirty="0">
                  <a:solidFill>
                    <a:schemeClr val="tx1"/>
                  </a:solidFill>
                </a:rPr>
                <a:t> </a:t>
              </a:r>
              <a:r>
                <a:rPr lang="es-ES_tradnl" sz="1400" dirty="0" err="1">
                  <a:solidFill>
                    <a:schemeClr val="tx1"/>
                  </a:solidFill>
                </a:rPr>
                <a:t>rider</a:t>
              </a:r>
              <a:endParaRPr lang="es-E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6 Conector recto">
              <a:extLst>
                <a:ext uri="{FF2B5EF4-FFF2-40B4-BE49-F238E27FC236}">
                  <a16:creationId xmlns:a16="http://schemas.microsoft.com/office/drawing/2014/main" id="{9CB193AB-19C1-172E-C186-E325149D4BAE}"/>
                </a:ext>
              </a:extLst>
            </p:cNvPr>
            <p:cNvCxnSpPr>
              <a:stCxn id="22" idx="0"/>
            </p:cNvCxnSpPr>
            <p:nvPr/>
          </p:nvCxnSpPr>
          <p:spPr>
            <a:xfrm flipH="1" flipV="1">
              <a:off x="4716462" y="626914"/>
              <a:ext cx="3889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17">
            <a:extLst>
              <a:ext uri="{FF2B5EF4-FFF2-40B4-BE49-F238E27FC236}">
                <a16:creationId xmlns:a16="http://schemas.microsoft.com/office/drawing/2014/main" id="{AAEC2EFE-0828-07FD-B8FA-9FB111CA75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044113" y="404664"/>
            <a:ext cx="871537" cy="1081088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6" name="AutoShape 18">
              <a:extLst>
                <a:ext uri="{FF2B5EF4-FFF2-40B4-BE49-F238E27FC236}">
                  <a16:creationId xmlns:a16="http://schemas.microsoft.com/office/drawing/2014/main" id="{6CB85C1E-A877-631C-0C5D-57D9B668A8C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BE241E61-4298-E8C4-504B-768E34D27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6F66D970-B9B2-44B5-0CB0-BAED7CA5C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7C861E30-6780-7547-880A-1C01388D0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14D4ED8-A7E7-0FD4-84B7-6F8DE350C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80E4BC34-05BA-427C-EB2A-7243050C4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F47076BE-0A26-1A57-1310-329ABB83E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7EB5EE2-A191-A4C0-C5FD-3D70A85AD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F4FE8469-C20C-A72E-E005-9304A97D3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F053BBB6-8739-2508-D8C4-1058455FE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8FE497A1-B21B-6F9A-E993-5C13BE7F3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5FB5C06F-A942-CBD5-D998-189F58097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defRPr/>
              </a:pPr>
              <a:r>
                <a:rPr lang="es-ES" sz="1400" b="1" dirty="0">
                  <a:solidFill>
                    <a:schemeClr val="bg1"/>
                  </a:solidFill>
                  <a:latin typeface="Comic Sans MS" pitchFamily="66" charset="0"/>
                </a:rPr>
                <a:t>START</a:t>
              </a:r>
            </a:p>
          </p:txBody>
        </p:sp>
        <p:sp>
          <p:nvSpPr>
            <p:cNvPr id="38" name="Line 30">
              <a:extLst>
                <a:ext uri="{FF2B5EF4-FFF2-40B4-BE49-F238E27FC236}">
                  <a16:creationId xmlns:a16="http://schemas.microsoft.com/office/drawing/2014/main" id="{95963B07-5BDD-3D65-4937-A14C009602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39" name="166 Imagen">
            <a:extLst>
              <a:ext uri="{FF2B5EF4-FFF2-40B4-BE49-F238E27FC236}">
                <a16:creationId xmlns:a16="http://schemas.microsoft.com/office/drawing/2014/main" id="{7A2FB004-287D-C75D-EE9B-DA0786B512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32" r="12696" b="8469"/>
          <a:stretch/>
        </p:blipFill>
        <p:spPr>
          <a:xfrm>
            <a:off x="9326563" y="1362075"/>
            <a:ext cx="673100" cy="3143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0" name="41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67791D1-8199-9F1E-E837-91EC06174A3A}"/>
              </a:ext>
            </a:extLst>
          </p:cNvPr>
          <p:cNvSpPr/>
          <p:nvPr/>
        </p:nvSpPr>
        <p:spPr>
          <a:xfrm>
            <a:off x="9039225" y="1998663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" name="42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725E68C-2674-02BC-98FB-652AE8A4E0E9}"/>
              </a:ext>
            </a:extLst>
          </p:cNvPr>
          <p:cNvSpPr/>
          <p:nvPr/>
        </p:nvSpPr>
        <p:spPr>
          <a:xfrm>
            <a:off x="7523163" y="1998663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2" name="43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34535A9-3CF5-7FD6-87B7-9BD97225355B}"/>
              </a:ext>
            </a:extLst>
          </p:cNvPr>
          <p:cNvSpPr/>
          <p:nvPr/>
        </p:nvSpPr>
        <p:spPr>
          <a:xfrm>
            <a:off x="6154738" y="1989138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3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3" name="44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8234C70-F453-1EA7-0001-6409131CB6B8}"/>
              </a:ext>
            </a:extLst>
          </p:cNvPr>
          <p:cNvSpPr/>
          <p:nvPr/>
        </p:nvSpPr>
        <p:spPr>
          <a:xfrm>
            <a:off x="4714875" y="1998663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4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4" name="45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9213C3C-647B-0D59-7AF0-BA89A9FD9693}"/>
              </a:ext>
            </a:extLst>
          </p:cNvPr>
          <p:cNvSpPr/>
          <p:nvPr/>
        </p:nvSpPr>
        <p:spPr>
          <a:xfrm>
            <a:off x="3201988" y="1998663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5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5" name="46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BAFCDC5-0144-CAB7-6D4B-C65F61FF6CED}"/>
              </a:ext>
            </a:extLst>
          </p:cNvPr>
          <p:cNvSpPr/>
          <p:nvPr/>
        </p:nvSpPr>
        <p:spPr>
          <a:xfrm>
            <a:off x="3635375" y="3067050"/>
            <a:ext cx="428625" cy="355600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6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6" name="47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849BA34-B07E-F851-D27B-DB725E91D894}"/>
              </a:ext>
            </a:extLst>
          </p:cNvPr>
          <p:cNvSpPr/>
          <p:nvPr/>
        </p:nvSpPr>
        <p:spPr>
          <a:xfrm>
            <a:off x="5183188" y="3044825"/>
            <a:ext cx="428625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7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7" name="48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8D7F9FF-BE2F-B8DF-733A-A6A0F1FDC333}"/>
              </a:ext>
            </a:extLst>
          </p:cNvPr>
          <p:cNvSpPr/>
          <p:nvPr/>
        </p:nvSpPr>
        <p:spPr>
          <a:xfrm>
            <a:off x="6642100" y="3033713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8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8" name="49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9DB4F47-1B9B-BBDA-0DDB-5E0FEC638F10}"/>
              </a:ext>
            </a:extLst>
          </p:cNvPr>
          <p:cNvSpPr/>
          <p:nvPr/>
        </p:nvSpPr>
        <p:spPr>
          <a:xfrm>
            <a:off x="8026400" y="3033713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9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9" name="50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DF3EC52-2137-9058-6B47-BC3ED7C20FD5}"/>
              </a:ext>
            </a:extLst>
          </p:cNvPr>
          <p:cNvSpPr/>
          <p:nvPr/>
        </p:nvSpPr>
        <p:spPr>
          <a:xfrm>
            <a:off x="9475788" y="3044825"/>
            <a:ext cx="568325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10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0" name="51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767E7FE-BB80-E55A-6E41-DA0C87AC14F8}"/>
              </a:ext>
            </a:extLst>
          </p:cNvPr>
          <p:cNvSpPr/>
          <p:nvPr/>
        </p:nvSpPr>
        <p:spPr>
          <a:xfrm>
            <a:off x="9039225" y="4014788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51" name="52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4CD6AA9-B587-8EF6-DA8D-374E986F1A28}"/>
              </a:ext>
            </a:extLst>
          </p:cNvPr>
          <p:cNvSpPr/>
          <p:nvPr/>
        </p:nvSpPr>
        <p:spPr>
          <a:xfrm>
            <a:off x="7451725" y="4014788"/>
            <a:ext cx="500063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12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2" name="53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53ED4BF-C837-4235-3F41-A33A8043F7B2}"/>
              </a:ext>
            </a:extLst>
          </p:cNvPr>
          <p:cNvSpPr/>
          <p:nvPr/>
        </p:nvSpPr>
        <p:spPr>
          <a:xfrm>
            <a:off x="6154738" y="4005263"/>
            <a:ext cx="487362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13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3" name="54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98F0851-586D-1520-4A5F-428238D9E2A8}"/>
              </a:ext>
            </a:extLst>
          </p:cNvPr>
          <p:cNvSpPr/>
          <p:nvPr/>
        </p:nvSpPr>
        <p:spPr>
          <a:xfrm>
            <a:off x="4714875" y="4014788"/>
            <a:ext cx="468313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14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4" name="55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42B5121-3B87-E131-034E-0C05AA55CB52}"/>
              </a:ext>
            </a:extLst>
          </p:cNvPr>
          <p:cNvSpPr/>
          <p:nvPr/>
        </p:nvSpPr>
        <p:spPr>
          <a:xfrm>
            <a:off x="3059113" y="4014788"/>
            <a:ext cx="576262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15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5" name="57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C8C1E6C-9C80-7D0C-8DEA-D7623150A899}"/>
              </a:ext>
            </a:extLst>
          </p:cNvPr>
          <p:cNvSpPr/>
          <p:nvPr/>
        </p:nvSpPr>
        <p:spPr>
          <a:xfrm>
            <a:off x="3635375" y="4945063"/>
            <a:ext cx="574675" cy="355600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16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6" name="58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6B905AF-4780-6031-EF80-B070D43A69F6}"/>
              </a:ext>
            </a:extLst>
          </p:cNvPr>
          <p:cNvSpPr/>
          <p:nvPr/>
        </p:nvSpPr>
        <p:spPr>
          <a:xfrm>
            <a:off x="5183188" y="4921250"/>
            <a:ext cx="539750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17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7" name="59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FCF69AA-F6A8-A5C3-BFAA-5C4306FAA9D6}"/>
              </a:ext>
            </a:extLst>
          </p:cNvPr>
          <p:cNvSpPr/>
          <p:nvPr/>
        </p:nvSpPr>
        <p:spPr>
          <a:xfrm>
            <a:off x="6642100" y="4911725"/>
            <a:ext cx="520700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18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8" name="60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E74C5B5-DED7-952F-A25C-FB74EA9A40C7}"/>
              </a:ext>
            </a:extLst>
          </p:cNvPr>
          <p:cNvSpPr/>
          <p:nvPr/>
        </p:nvSpPr>
        <p:spPr>
          <a:xfrm>
            <a:off x="8026400" y="4911725"/>
            <a:ext cx="576263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19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9" name="61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E28A0F-97F0-DC25-0212-71C32D40686C}"/>
              </a:ext>
            </a:extLst>
          </p:cNvPr>
          <p:cNvSpPr/>
          <p:nvPr/>
        </p:nvSpPr>
        <p:spPr>
          <a:xfrm>
            <a:off x="9475788" y="4921250"/>
            <a:ext cx="568325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20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0" name="62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F3BF26D-748E-7CFC-7241-358D0730558C}"/>
              </a:ext>
            </a:extLst>
          </p:cNvPr>
          <p:cNvSpPr/>
          <p:nvPr/>
        </p:nvSpPr>
        <p:spPr>
          <a:xfrm>
            <a:off x="8966200" y="5808663"/>
            <a:ext cx="573088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61" name="63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07D6506-48EE-CB6B-73E7-065CCB7C3FBF}"/>
              </a:ext>
            </a:extLst>
          </p:cNvPr>
          <p:cNvSpPr/>
          <p:nvPr/>
        </p:nvSpPr>
        <p:spPr>
          <a:xfrm>
            <a:off x="7451725" y="5808663"/>
            <a:ext cx="571500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22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2" name="64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72FAC92-C5CA-F2EB-9BA4-BF8CA12AC87F}"/>
              </a:ext>
            </a:extLst>
          </p:cNvPr>
          <p:cNvSpPr/>
          <p:nvPr/>
        </p:nvSpPr>
        <p:spPr>
          <a:xfrm>
            <a:off x="6083300" y="5797550"/>
            <a:ext cx="571500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23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3" name="65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B33EA1B-F2CA-251E-9847-15AB18736438}"/>
              </a:ext>
            </a:extLst>
          </p:cNvPr>
          <p:cNvSpPr/>
          <p:nvPr/>
        </p:nvSpPr>
        <p:spPr>
          <a:xfrm>
            <a:off x="4643438" y="5808663"/>
            <a:ext cx="571500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24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4" name="66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FF2D482-4D92-1758-3985-AA7EC48FC849}"/>
              </a:ext>
            </a:extLst>
          </p:cNvPr>
          <p:cNvSpPr/>
          <p:nvPr/>
        </p:nvSpPr>
        <p:spPr>
          <a:xfrm>
            <a:off x="3130550" y="5808663"/>
            <a:ext cx="573088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25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5" name="Picture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6EFBE14-5474-2913-4D4D-5000DC175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22938" y="1125538"/>
            <a:ext cx="1389062" cy="1381125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12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13659 0.0041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to_cor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6">
            <a:extLst>
              <a:ext uri="{FF2B5EF4-FFF2-40B4-BE49-F238E27FC236}">
                <a16:creationId xmlns:a16="http://schemas.microsoft.com/office/drawing/2014/main" id="{88DC9C29-7B09-A6AC-88B1-58DABF980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337" y="1412087"/>
            <a:ext cx="9178925" cy="5084762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3" name="Line 3">
            <a:extLst>
              <a:ext uri="{FF2B5EF4-FFF2-40B4-BE49-F238E27FC236}">
                <a16:creationId xmlns:a16="http://schemas.microsoft.com/office/drawing/2014/main" id="{8FBA7267-6DAF-F204-DE84-B110C685BA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01275" y="1665288"/>
            <a:ext cx="0" cy="523875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2BEA519A-7181-489D-2829-A325A502BA8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995694" y="1164431"/>
            <a:ext cx="401638" cy="600075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5B797159-D39A-8BCF-396F-142FCA9F52E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0002044" y="1735932"/>
            <a:ext cx="400050" cy="601662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2E16F1E-02B2-DA7D-7AEC-FAB71A49C3C1}"/>
              </a:ext>
            </a:extLst>
          </p:cNvPr>
          <p:cNvGrpSpPr>
            <a:grpSpLocks/>
          </p:cNvGrpSpPr>
          <p:nvPr/>
        </p:nvGrpSpPr>
        <p:grpSpPr bwMode="auto">
          <a:xfrm>
            <a:off x="9719897" y="1016967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C9B6BCF7-E99A-ABCA-A813-765059BCF1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gradFill flip="none" rotWithShape="1">
                <a:gsLst>
                  <a:gs pos="0">
                    <a:srgbClr val="FFC000"/>
                  </a:gs>
                  <a:gs pos="100000">
                    <a:schemeClr val="accent6">
                      <a:lumMod val="50000"/>
                    </a:schemeClr>
                  </a:gs>
                </a:gsLst>
                <a:lin ang="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id="{71B60D63-7AB2-2367-0429-DCD4EC254E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" name="AutoShape 10">
              <a:extLst>
                <a:ext uri="{FF2B5EF4-FFF2-40B4-BE49-F238E27FC236}">
                  <a16:creationId xmlns:a16="http://schemas.microsoft.com/office/drawing/2014/main" id="{C31E6948-5805-2224-243E-F6482C9FBE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D3FBF0E-EA37-D5D3-56E4-AD84F9DCF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A975FB7C-7077-790E-C68F-18E00770B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12" name="37 Rectángulo redondeado">
            <a:extLst>
              <a:ext uri="{FF2B5EF4-FFF2-40B4-BE49-F238E27FC236}">
                <a16:creationId xmlns:a16="http://schemas.microsoft.com/office/drawing/2014/main" id="{BC5787BD-67C4-28F3-E7BC-268DC1B6A202}"/>
              </a:ext>
            </a:extLst>
          </p:cNvPr>
          <p:cNvSpPr/>
          <p:nvPr/>
        </p:nvSpPr>
        <p:spPr>
          <a:xfrm>
            <a:off x="2389312" y="5239460"/>
            <a:ext cx="8784976" cy="12858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24 CuadroTexto">
            <a:extLst>
              <a:ext uri="{FF2B5EF4-FFF2-40B4-BE49-F238E27FC236}">
                <a16:creationId xmlns:a16="http://schemas.microsoft.com/office/drawing/2014/main" id="{DEDD26F5-F481-15EC-E8DC-FA16BBCE5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3429000"/>
            <a:ext cx="8389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Say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the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past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form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of …</a:t>
            </a:r>
          </a:p>
        </p:txBody>
      </p:sp>
      <p:sp>
        <p:nvSpPr>
          <p:cNvPr id="14" name="36 Botón de acción: Ayuda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18E6E76-4266-B42A-6FFA-0D6C07D76F86}"/>
              </a:ext>
            </a:extLst>
          </p:cNvPr>
          <p:cNvSpPr/>
          <p:nvPr/>
        </p:nvSpPr>
        <p:spPr>
          <a:xfrm>
            <a:off x="8805863" y="5357813"/>
            <a:ext cx="1071562" cy="1000125"/>
          </a:xfrm>
          <a:prstGeom prst="actionButtonHelp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24">
            <a:extLst>
              <a:ext uri="{FF2B5EF4-FFF2-40B4-BE49-F238E27FC236}">
                <a16:creationId xmlns:a16="http://schemas.microsoft.com/office/drawing/2014/main" id="{98C2958F-5014-9500-3375-314218BDA30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05088" y="333375"/>
            <a:ext cx="1800225" cy="2232025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AutoShape 23">
              <a:extLst>
                <a:ext uri="{FF2B5EF4-FFF2-40B4-BE49-F238E27FC236}">
                  <a16:creationId xmlns:a16="http://schemas.microsoft.com/office/drawing/2014/main" id="{76EDDD32-5DCE-D36A-9F9E-28DEB785A00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8615B2EE-6D53-DC7A-DE30-516E922DB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45FA21AA-1DEF-8F38-2D08-CF2ABADD4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F3C7D465-6F82-8A29-EF2B-2F1BBE336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C2F17C1B-179A-DA92-7855-E45D61EF7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F3D3D86E-0BB3-B15A-229C-3B07CB657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58BCEAC1-599E-5DE5-0008-9DABB80E8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3" name="Freeform 31">
              <a:extLst>
                <a:ext uri="{FF2B5EF4-FFF2-40B4-BE49-F238E27FC236}">
                  <a16:creationId xmlns:a16="http://schemas.microsoft.com/office/drawing/2014/main" id="{DBBB2C21-A1D4-F853-7778-F4FF3A116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4" name="Freeform 32">
              <a:extLst>
                <a:ext uri="{FF2B5EF4-FFF2-40B4-BE49-F238E27FC236}">
                  <a16:creationId xmlns:a16="http://schemas.microsoft.com/office/drawing/2014/main" id="{795110D4-A9FD-0826-CA72-450E07434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5" name="Freeform 33">
              <a:extLst>
                <a:ext uri="{FF2B5EF4-FFF2-40B4-BE49-F238E27FC236}">
                  <a16:creationId xmlns:a16="http://schemas.microsoft.com/office/drawing/2014/main" id="{A0AC3129-9D15-DF67-380E-10FCA40DE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6" name="Freeform 34">
              <a:extLst>
                <a:ext uri="{FF2B5EF4-FFF2-40B4-BE49-F238E27FC236}">
                  <a16:creationId xmlns:a16="http://schemas.microsoft.com/office/drawing/2014/main" id="{7ABC1C69-8C92-B2B6-57D3-A8B7112FC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7" name="Rectangle 35">
              <a:extLst>
                <a:ext uri="{FF2B5EF4-FFF2-40B4-BE49-F238E27FC236}">
                  <a16:creationId xmlns:a16="http://schemas.microsoft.com/office/drawing/2014/main" id="{3652D2CB-86EF-9524-444F-E9F4A299C0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s-ES" dirty="0">
                  <a:solidFill>
                    <a:schemeClr val="bg1"/>
                  </a:solidFill>
                  <a:latin typeface="Comic Sans MS" pitchFamily="66" charset="0"/>
                </a:rPr>
                <a:t>STAGE</a:t>
              </a:r>
            </a:p>
            <a:p>
              <a:pPr algn="ctr">
                <a:defRPr/>
              </a:pPr>
              <a:r>
                <a:rPr lang="es-ES" sz="3600" b="1" dirty="0">
                  <a:solidFill>
                    <a:schemeClr val="bg1"/>
                  </a:solidFill>
                  <a:latin typeface="Comic Sans MS" pitchFamily="66" charset="0"/>
                </a:rPr>
                <a:t>4</a:t>
              </a:r>
            </a:p>
          </p:txBody>
        </p:sp>
        <p:sp>
          <p:nvSpPr>
            <p:cNvPr id="28" name="Line 36">
              <a:extLst>
                <a:ext uri="{FF2B5EF4-FFF2-40B4-BE49-F238E27FC236}">
                  <a16:creationId xmlns:a16="http://schemas.microsoft.com/office/drawing/2014/main" id="{578F2630-5D53-9D7B-3169-FF040306A0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29" name="Line 7">
            <a:extLst>
              <a:ext uri="{FF2B5EF4-FFF2-40B4-BE49-F238E27FC236}">
                <a16:creationId xmlns:a16="http://schemas.microsoft.com/office/drawing/2014/main" id="{07F97FCA-9D28-D6A3-2123-664DCB07F3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98224" y="1106587"/>
            <a:ext cx="0" cy="114284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50000"/>
                  </a:schemeClr>
                </a:gs>
              </a:gsLst>
              <a:lin ang="0" scaled="1"/>
              <a:tileRect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0" name="67 Rectángulo redondeado">
            <a:extLst>
              <a:ext uri="{FF2B5EF4-FFF2-40B4-BE49-F238E27FC236}">
                <a16:creationId xmlns:a16="http://schemas.microsoft.com/office/drawing/2014/main" id="{FF2F6B1F-4463-9627-B33E-61DE8ED7296D}"/>
              </a:ext>
            </a:extLst>
          </p:cNvPr>
          <p:cNvSpPr/>
          <p:nvPr/>
        </p:nvSpPr>
        <p:spPr>
          <a:xfrm>
            <a:off x="2606676" y="5380993"/>
            <a:ext cx="6047332" cy="100134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5400000" scaled="1"/>
            <a:tileRect/>
          </a:gra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2" name="56 CuadroTexto">
            <a:extLst>
              <a:ext uri="{FF2B5EF4-FFF2-40B4-BE49-F238E27FC236}">
                <a16:creationId xmlns:a16="http://schemas.microsoft.com/office/drawing/2014/main" id="{1F3642A8-48D8-C065-C878-22E79A418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3639" y="5404806"/>
            <a:ext cx="197981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5400" b="1" dirty="0" err="1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went</a:t>
            </a:r>
            <a:endParaRPr lang="es-ES" altLang="es-ES" sz="5400" b="1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3" name="4 CuadroTexto">
            <a:extLst>
              <a:ext uri="{FF2B5EF4-FFF2-40B4-BE49-F238E27FC236}">
                <a16:creationId xmlns:a16="http://schemas.microsoft.com/office/drawing/2014/main" id="{BED2F72B-F53C-B468-9CCF-EDA1A91D3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0088" y="765175"/>
            <a:ext cx="1130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200" b="1">
                <a:solidFill>
                  <a:srgbClr val="C00000"/>
                </a:solidFill>
                <a:latin typeface="Arial Black" pitchFamily="34" charset="0"/>
              </a:rPr>
              <a:t>TIME’S UP</a:t>
            </a:r>
            <a:endParaRPr lang="es-ES" altLang="es-ES" sz="1200" b="1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4" name="38 CuadroTexto">
            <a:extLst>
              <a:ext uri="{FF2B5EF4-FFF2-40B4-BE49-F238E27FC236}">
                <a16:creationId xmlns:a16="http://schemas.microsoft.com/office/drawing/2014/main" id="{DB2DDA22-A144-0C4C-8E67-8C62DE10C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8261" y="5434564"/>
            <a:ext cx="19444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5400" b="1" dirty="0" err="1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go</a:t>
            </a:r>
            <a:endParaRPr lang="es-ES" altLang="es-ES" sz="5400" b="1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0" name="Picture 67">
            <a:extLst>
              <a:ext uri="{FF2B5EF4-FFF2-40B4-BE49-F238E27FC236}">
                <a16:creationId xmlns:a16="http://schemas.microsoft.com/office/drawing/2014/main" id="{CC190B2B-7A51-E66E-CD2C-6DC8B1878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796146" y="1678007"/>
            <a:ext cx="3438525" cy="3178175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43 Botón de acción: Volve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6AC9CF0-54DC-0CE7-8A54-C046F82838CB}"/>
              </a:ext>
            </a:extLst>
          </p:cNvPr>
          <p:cNvSpPr/>
          <p:nvPr/>
        </p:nvSpPr>
        <p:spPr>
          <a:xfrm>
            <a:off x="9958388" y="5357813"/>
            <a:ext cx="1071562" cy="1000125"/>
          </a:xfrm>
          <a:prstGeom prst="actionButtonReturn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747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33" grpId="0"/>
      <p:bldP spid="4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93 Imagen">
            <a:extLst>
              <a:ext uri="{FF2B5EF4-FFF2-40B4-BE49-F238E27FC236}">
                <a16:creationId xmlns:a16="http://schemas.microsoft.com/office/drawing/2014/main" id="{0ED899B1-7477-3698-AB91-8D045E3EE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"/>
          <a:stretch>
            <a:fillRect/>
          </a:stretch>
        </p:blipFill>
        <p:spPr bwMode="auto">
          <a:xfrm>
            <a:off x="2133600" y="1803400"/>
            <a:ext cx="91440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123B3D-5821-FF77-BBF1-215309EB7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6300" y="12700"/>
            <a:ext cx="9118600" cy="6823075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0763C1EA-9655-0406-39E2-283A7A8E48A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47650" y="5813617"/>
            <a:ext cx="827586" cy="1026570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" name="AutoShape 18">
              <a:extLst>
                <a:ext uri="{FF2B5EF4-FFF2-40B4-BE49-F238E27FC236}">
                  <a16:creationId xmlns:a16="http://schemas.microsoft.com/office/drawing/2014/main" id="{82BD1A32-6AA0-86AA-B395-6D606D8BD0F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2EF6E85F-7870-1D03-0C86-69C68FF22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7" name="Freeform 20">
              <a:extLst>
                <a:ext uri="{FF2B5EF4-FFF2-40B4-BE49-F238E27FC236}">
                  <a16:creationId xmlns:a16="http://schemas.microsoft.com/office/drawing/2014/main" id="{2E1E623C-8870-FA2B-9650-70E8B88B0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D5335030-D9EA-0A0D-AAE5-445E89D60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2EB64436-9AF5-F5CB-F0AA-A244F1F01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3B54A771-6DC3-CAED-0E51-061C51FC5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96B4828E-4EB2-962C-EED2-3B93906CC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FC3E38E0-2771-B9B7-2EBF-2FA5A2D6B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C68243EE-3210-AA71-CB26-A23C25183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5DAE01EE-FE09-A2AB-E826-A33B1C877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91F6B68F-E7A1-6EAD-638B-94AED54C1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A227907B-736F-53B8-5953-FF4AA3A8F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defRPr/>
              </a:pPr>
              <a:r>
                <a:rPr lang="es-ES" sz="1200" b="1" dirty="0">
                  <a:solidFill>
                    <a:schemeClr val="bg1"/>
                  </a:solidFill>
                  <a:latin typeface="Comic Sans MS" pitchFamily="66" charset="0"/>
                </a:rPr>
                <a:t>FINISH LINE</a:t>
              </a:r>
            </a:p>
          </p:txBody>
        </p:sp>
        <p:sp>
          <p:nvSpPr>
            <p:cNvPr id="17" name="Line 30">
              <a:extLst>
                <a:ext uri="{FF2B5EF4-FFF2-40B4-BE49-F238E27FC236}">
                  <a16:creationId xmlns:a16="http://schemas.microsoft.com/office/drawing/2014/main" id="{FB14CC42-5F68-8B8C-2FBB-8B9CD95F2F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18" name="3194 Imagen">
            <a:extLst>
              <a:ext uri="{FF2B5EF4-FFF2-40B4-BE49-F238E27FC236}">
                <a16:creationId xmlns:a16="http://schemas.microsoft.com/office/drawing/2014/main" id="{0386E93E-2359-DD83-A827-3CB1E942A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9975" y="115888"/>
            <a:ext cx="1712913" cy="15017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19" name="165 Imagen">
            <a:extLst>
              <a:ext uri="{FF2B5EF4-FFF2-40B4-BE49-F238E27FC236}">
                <a16:creationId xmlns:a16="http://schemas.microsoft.com/office/drawing/2014/main" id="{56ADD04F-F469-CCCC-692B-22443F4E26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32" r="12696" b="8469"/>
          <a:stretch/>
        </p:blipFill>
        <p:spPr>
          <a:xfrm>
            <a:off x="2960688" y="6469063"/>
            <a:ext cx="671512" cy="3143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0" name="21 Grupo">
            <a:extLst>
              <a:ext uri="{FF2B5EF4-FFF2-40B4-BE49-F238E27FC236}">
                <a16:creationId xmlns:a16="http://schemas.microsoft.com/office/drawing/2014/main" id="{E22DEE7C-C9B4-28CB-E10F-7B19C0035805}"/>
              </a:ext>
            </a:extLst>
          </p:cNvPr>
          <p:cNvGrpSpPr>
            <a:grpSpLocks/>
          </p:cNvGrpSpPr>
          <p:nvPr/>
        </p:nvGrpSpPr>
        <p:grpSpPr bwMode="auto">
          <a:xfrm>
            <a:off x="6072188" y="0"/>
            <a:ext cx="3187700" cy="981075"/>
            <a:chOff x="3938587" y="-85874"/>
            <a:chExt cx="3187701" cy="981075"/>
          </a:xfrm>
        </p:grpSpPr>
        <p:pic>
          <p:nvPicPr>
            <p:cNvPr id="21" name="Picture 40" descr="http://www.avjobs.com/images/v_png_v5/v_collection_png/256x256/shadow/helicopter.png">
              <a:extLst>
                <a:ext uri="{FF2B5EF4-FFF2-40B4-BE49-F238E27FC236}">
                  <a16:creationId xmlns:a16="http://schemas.microsoft.com/office/drawing/2014/main" id="{93F587D6-BF08-9E97-2CEB-ECD7D129C2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552"/>
            <a:stretch>
              <a:fillRect/>
            </a:stretch>
          </p:blipFill>
          <p:spPr bwMode="auto">
            <a:xfrm>
              <a:off x="3938587" y="-85874"/>
              <a:ext cx="1266825" cy="98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1 Triángulo isósceles">
              <a:extLst>
                <a:ext uri="{FF2B5EF4-FFF2-40B4-BE49-F238E27FC236}">
                  <a16:creationId xmlns:a16="http://schemas.microsoft.com/office/drawing/2014/main" id="{A577755F-479A-103E-69AC-6E5E443DF760}"/>
                </a:ext>
              </a:extLst>
            </p:cNvPr>
            <p:cNvSpPr/>
            <p:nvPr/>
          </p:nvSpPr>
          <p:spPr>
            <a:xfrm rot="16200000">
              <a:off x="5205411" y="376089"/>
              <a:ext cx="303213" cy="50323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3" name="3 Rectángulo">
              <a:extLst>
                <a:ext uri="{FF2B5EF4-FFF2-40B4-BE49-F238E27FC236}">
                  <a16:creationId xmlns:a16="http://schemas.microsoft.com/office/drawing/2014/main" id="{9DDD1AA2-4033-015D-091F-30458908EADC}"/>
                </a:ext>
              </a:extLst>
            </p:cNvPr>
            <p:cNvSpPr/>
            <p:nvPr/>
          </p:nvSpPr>
          <p:spPr>
            <a:xfrm>
              <a:off x="5608638" y="476101"/>
              <a:ext cx="1517650" cy="3127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_tradnl" sz="1400" dirty="0" err="1">
                  <a:solidFill>
                    <a:schemeClr val="tx1"/>
                  </a:solidFill>
                </a:rPr>
                <a:t>Click</a:t>
              </a:r>
              <a:r>
                <a:rPr lang="es-ES_tradnl" sz="1400" dirty="0">
                  <a:solidFill>
                    <a:schemeClr val="tx1"/>
                  </a:solidFill>
                </a:rPr>
                <a:t> </a:t>
              </a:r>
              <a:r>
                <a:rPr lang="es-ES_tradnl" sz="1400" dirty="0" err="1">
                  <a:solidFill>
                    <a:schemeClr val="tx1"/>
                  </a:solidFill>
                </a:rPr>
                <a:t>on</a:t>
              </a:r>
              <a:r>
                <a:rPr lang="es-ES_tradnl" sz="1400" dirty="0">
                  <a:solidFill>
                    <a:schemeClr val="tx1"/>
                  </a:solidFill>
                </a:rPr>
                <a:t> </a:t>
              </a:r>
              <a:r>
                <a:rPr lang="es-ES_tradnl" sz="1400" dirty="0" err="1">
                  <a:solidFill>
                    <a:schemeClr val="tx1"/>
                  </a:solidFill>
                </a:rPr>
                <a:t>the</a:t>
              </a:r>
              <a:r>
                <a:rPr lang="es-ES_tradnl" sz="1400" dirty="0">
                  <a:solidFill>
                    <a:schemeClr val="tx1"/>
                  </a:solidFill>
                </a:rPr>
                <a:t> </a:t>
              </a:r>
              <a:r>
                <a:rPr lang="es-ES_tradnl" sz="1400" dirty="0" err="1">
                  <a:solidFill>
                    <a:schemeClr val="tx1"/>
                  </a:solidFill>
                </a:rPr>
                <a:t>rider</a:t>
              </a:r>
              <a:endParaRPr lang="es-E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6 Conector recto">
              <a:extLst>
                <a:ext uri="{FF2B5EF4-FFF2-40B4-BE49-F238E27FC236}">
                  <a16:creationId xmlns:a16="http://schemas.microsoft.com/office/drawing/2014/main" id="{C047820F-FEF9-1541-9A75-0B3B18C824DF}"/>
                </a:ext>
              </a:extLst>
            </p:cNvPr>
            <p:cNvCxnSpPr>
              <a:stCxn id="22" idx="0"/>
            </p:cNvCxnSpPr>
            <p:nvPr/>
          </p:nvCxnSpPr>
          <p:spPr>
            <a:xfrm flipH="1" flipV="1">
              <a:off x="4716462" y="626914"/>
              <a:ext cx="3889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17">
            <a:extLst>
              <a:ext uri="{FF2B5EF4-FFF2-40B4-BE49-F238E27FC236}">
                <a16:creationId xmlns:a16="http://schemas.microsoft.com/office/drawing/2014/main" id="{37657923-26DB-BA26-C09A-AE3C6616B8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018713" y="404664"/>
            <a:ext cx="871537" cy="1081088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6" name="AutoShape 18">
              <a:extLst>
                <a:ext uri="{FF2B5EF4-FFF2-40B4-BE49-F238E27FC236}">
                  <a16:creationId xmlns:a16="http://schemas.microsoft.com/office/drawing/2014/main" id="{49C9AE51-3751-A99E-6474-3651D8A0925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3079DAF2-A6C5-ED69-A9AF-7015156C5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20A7F66F-8C76-5420-42EA-AF92393F9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3B7ED60A-35D9-7CBB-AC16-473E7157B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456D17C0-1205-9A18-F748-590A81C49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99D7F68B-8E2C-2A7D-577C-6C661B78E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FC3DDB6F-2A16-772F-B57F-1C4782A7E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015479D2-A9FD-504B-DC85-56FD11D3F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3AF5D3AD-5325-8224-43E5-DC1028001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B31A874B-C957-8E8F-69E8-65C5A93F2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AE6678CF-8BFD-1C6A-B495-0117637A9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1B78B479-E717-189A-3736-03F184E08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defRPr/>
              </a:pPr>
              <a:r>
                <a:rPr lang="es-ES" sz="1400" b="1" dirty="0">
                  <a:solidFill>
                    <a:schemeClr val="bg1"/>
                  </a:solidFill>
                  <a:latin typeface="Comic Sans MS" pitchFamily="66" charset="0"/>
                </a:rPr>
                <a:t>START</a:t>
              </a:r>
            </a:p>
          </p:txBody>
        </p:sp>
        <p:sp>
          <p:nvSpPr>
            <p:cNvPr id="38" name="Line 30">
              <a:extLst>
                <a:ext uri="{FF2B5EF4-FFF2-40B4-BE49-F238E27FC236}">
                  <a16:creationId xmlns:a16="http://schemas.microsoft.com/office/drawing/2014/main" id="{2FFBC413-9EBB-0E8D-9A35-336C5E7EAA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39" name="166 Imagen">
            <a:extLst>
              <a:ext uri="{FF2B5EF4-FFF2-40B4-BE49-F238E27FC236}">
                <a16:creationId xmlns:a16="http://schemas.microsoft.com/office/drawing/2014/main" id="{2B35737C-CA98-2C4E-583B-DB470FE7C3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32" r="12696" b="8469"/>
          <a:stretch/>
        </p:blipFill>
        <p:spPr>
          <a:xfrm>
            <a:off x="9301163" y="1362075"/>
            <a:ext cx="673100" cy="3143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0" name="41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4E4C219-B525-969C-CA64-5C2F505F1F7B}"/>
              </a:ext>
            </a:extLst>
          </p:cNvPr>
          <p:cNvSpPr/>
          <p:nvPr/>
        </p:nvSpPr>
        <p:spPr>
          <a:xfrm>
            <a:off x="9013825" y="1998663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" name="42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72DF0C7-BA1A-423A-D32F-929248740627}"/>
              </a:ext>
            </a:extLst>
          </p:cNvPr>
          <p:cNvSpPr/>
          <p:nvPr/>
        </p:nvSpPr>
        <p:spPr>
          <a:xfrm>
            <a:off x="7497763" y="1998663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2" name="43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41B222D-961F-E0E9-4596-AC79318587AF}"/>
              </a:ext>
            </a:extLst>
          </p:cNvPr>
          <p:cNvSpPr/>
          <p:nvPr/>
        </p:nvSpPr>
        <p:spPr>
          <a:xfrm>
            <a:off x="6129338" y="1989138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3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3" name="44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1A42C7C-9D83-9AB9-7215-7707D49EBF8A}"/>
              </a:ext>
            </a:extLst>
          </p:cNvPr>
          <p:cNvSpPr/>
          <p:nvPr/>
        </p:nvSpPr>
        <p:spPr>
          <a:xfrm>
            <a:off x="4689475" y="1998663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4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4" name="45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AA56D60-3149-35BC-88B0-68BB1D9A30E7}"/>
              </a:ext>
            </a:extLst>
          </p:cNvPr>
          <p:cNvSpPr/>
          <p:nvPr/>
        </p:nvSpPr>
        <p:spPr>
          <a:xfrm>
            <a:off x="3176588" y="1998663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5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5" name="46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C82A9A9-4294-1695-21A2-FDBC5E39CBBB}"/>
              </a:ext>
            </a:extLst>
          </p:cNvPr>
          <p:cNvSpPr/>
          <p:nvPr/>
        </p:nvSpPr>
        <p:spPr>
          <a:xfrm>
            <a:off x="3609975" y="3067050"/>
            <a:ext cx="428625" cy="355600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6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6" name="47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E12A691-0ACF-25EF-D17C-4A20749884F7}"/>
              </a:ext>
            </a:extLst>
          </p:cNvPr>
          <p:cNvSpPr/>
          <p:nvPr/>
        </p:nvSpPr>
        <p:spPr>
          <a:xfrm>
            <a:off x="5157788" y="3044825"/>
            <a:ext cx="428625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7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7" name="48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CA2616A-3083-188A-7661-6CF718C64624}"/>
              </a:ext>
            </a:extLst>
          </p:cNvPr>
          <p:cNvSpPr/>
          <p:nvPr/>
        </p:nvSpPr>
        <p:spPr>
          <a:xfrm>
            <a:off x="6616700" y="3033713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8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8" name="49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B89F162-0B8D-B91D-4B12-0381FB3E393E}"/>
              </a:ext>
            </a:extLst>
          </p:cNvPr>
          <p:cNvSpPr/>
          <p:nvPr/>
        </p:nvSpPr>
        <p:spPr>
          <a:xfrm>
            <a:off x="8001000" y="3033713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9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9" name="50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E2D0875-F5CF-F214-FDBD-DD4A2845BB70}"/>
              </a:ext>
            </a:extLst>
          </p:cNvPr>
          <p:cNvSpPr/>
          <p:nvPr/>
        </p:nvSpPr>
        <p:spPr>
          <a:xfrm>
            <a:off x="9450388" y="3044825"/>
            <a:ext cx="568325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10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0" name="51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3EE2160-86E0-725C-3C9E-A44D855897FD}"/>
              </a:ext>
            </a:extLst>
          </p:cNvPr>
          <p:cNvSpPr/>
          <p:nvPr/>
        </p:nvSpPr>
        <p:spPr>
          <a:xfrm>
            <a:off x="9013825" y="4014788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51" name="52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5CA6DC4-9434-9408-67A3-A682970F3936}"/>
              </a:ext>
            </a:extLst>
          </p:cNvPr>
          <p:cNvSpPr/>
          <p:nvPr/>
        </p:nvSpPr>
        <p:spPr>
          <a:xfrm>
            <a:off x="7426325" y="4014788"/>
            <a:ext cx="500063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12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2" name="53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8D5FB11-C537-5B33-AA5C-22C4053E09A2}"/>
              </a:ext>
            </a:extLst>
          </p:cNvPr>
          <p:cNvSpPr/>
          <p:nvPr/>
        </p:nvSpPr>
        <p:spPr>
          <a:xfrm>
            <a:off x="6129338" y="4005263"/>
            <a:ext cx="487362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13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3" name="54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2DC3435-5EB2-1001-D300-3F91F8F6AB72}"/>
              </a:ext>
            </a:extLst>
          </p:cNvPr>
          <p:cNvSpPr/>
          <p:nvPr/>
        </p:nvSpPr>
        <p:spPr>
          <a:xfrm>
            <a:off x="4689475" y="4014788"/>
            <a:ext cx="468313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14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4" name="55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793B061-C591-DEC3-D748-2A5D5E6392C1}"/>
              </a:ext>
            </a:extLst>
          </p:cNvPr>
          <p:cNvSpPr/>
          <p:nvPr/>
        </p:nvSpPr>
        <p:spPr>
          <a:xfrm>
            <a:off x="3033713" y="4014788"/>
            <a:ext cx="576262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15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5" name="57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49EAD37-73AF-F61D-FF5B-092B02B057B2}"/>
              </a:ext>
            </a:extLst>
          </p:cNvPr>
          <p:cNvSpPr/>
          <p:nvPr/>
        </p:nvSpPr>
        <p:spPr>
          <a:xfrm>
            <a:off x="3609975" y="4945063"/>
            <a:ext cx="574675" cy="355600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16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6" name="58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DF65BB6-944A-F6FE-E37C-ACF6C326A92D}"/>
              </a:ext>
            </a:extLst>
          </p:cNvPr>
          <p:cNvSpPr/>
          <p:nvPr/>
        </p:nvSpPr>
        <p:spPr>
          <a:xfrm>
            <a:off x="5157788" y="4921250"/>
            <a:ext cx="539750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17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7" name="59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2585193-5031-15E8-C8A1-FA3499E49690}"/>
              </a:ext>
            </a:extLst>
          </p:cNvPr>
          <p:cNvSpPr/>
          <p:nvPr/>
        </p:nvSpPr>
        <p:spPr>
          <a:xfrm>
            <a:off x="6616700" y="4911725"/>
            <a:ext cx="520700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18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8" name="60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3CFC7A3-9892-ACEC-8201-5ABB03E20B62}"/>
              </a:ext>
            </a:extLst>
          </p:cNvPr>
          <p:cNvSpPr/>
          <p:nvPr/>
        </p:nvSpPr>
        <p:spPr>
          <a:xfrm>
            <a:off x="8001000" y="4911725"/>
            <a:ext cx="576263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19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9" name="61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C887C07-8588-F2CB-FA08-D2774FC1A634}"/>
              </a:ext>
            </a:extLst>
          </p:cNvPr>
          <p:cNvSpPr/>
          <p:nvPr/>
        </p:nvSpPr>
        <p:spPr>
          <a:xfrm>
            <a:off x="9450388" y="4921250"/>
            <a:ext cx="568325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20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0" name="62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280DB47-A9BE-BC67-7DA3-BEC1DF8D5364}"/>
              </a:ext>
            </a:extLst>
          </p:cNvPr>
          <p:cNvSpPr/>
          <p:nvPr/>
        </p:nvSpPr>
        <p:spPr>
          <a:xfrm>
            <a:off x="8940800" y="5808663"/>
            <a:ext cx="573088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61" name="63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5CAA1EF-3B40-EC20-A74D-ECCE00C1552F}"/>
              </a:ext>
            </a:extLst>
          </p:cNvPr>
          <p:cNvSpPr/>
          <p:nvPr/>
        </p:nvSpPr>
        <p:spPr>
          <a:xfrm>
            <a:off x="7426325" y="5808663"/>
            <a:ext cx="571500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22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2" name="64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2899802-9AB1-F178-5255-56A5730E6FAE}"/>
              </a:ext>
            </a:extLst>
          </p:cNvPr>
          <p:cNvSpPr/>
          <p:nvPr/>
        </p:nvSpPr>
        <p:spPr>
          <a:xfrm>
            <a:off x="6057900" y="5797550"/>
            <a:ext cx="571500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23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3" name="65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95F6266-E034-697E-DB60-8D8334A9C405}"/>
              </a:ext>
            </a:extLst>
          </p:cNvPr>
          <p:cNvSpPr/>
          <p:nvPr/>
        </p:nvSpPr>
        <p:spPr>
          <a:xfrm>
            <a:off x="4618038" y="5808663"/>
            <a:ext cx="571500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24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4" name="66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DF414E6-199F-3169-0234-0325D8C18975}"/>
              </a:ext>
            </a:extLst>
          </p:cNvPr>
          <p:cNvSpPr/>
          <p:nvPr/>
        </p:nvSpPr>
        <p:spPr>
          <a:xfrm>
            <a:off x="3105150" y="5808663"/>
            <a:ext cx="573088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25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5" name="Picture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0563DE7-39A9-074E-D9F5-C4DF3217A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57675" y="1125538"/>
            <a:ext cx="1389063" cy="1381125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35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-0.17044 0.0041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to_cor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6">
            <a:extLst>
              <a:ext uri="{FF2B5EF4-FFF2-40B4-BE49-F238E27FC236}">
                <a16:creationId xmlns:a16="http://schemas.microsoft.com/office/drawing/2014/main" id="{4857503D-568F-B131-946E-5FF6B8849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4" y="1321422"/>
            <a:ext cx="9178925" cy="5084762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3" name="24 CuadroTexto">
            <a:extLst>
              <a:ext uri="{FF2B5EF4-FFF2-40B4-BE49-F238E27FC236}">
                <a16:creationId xmlns:a16="http://schemas.microsoft.com/office/drawing/2014/main" id="{F48B116B-B99E-D03D-9AC2-9C4F8B228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75" y="3429000"/>
            <a:ext cx="8389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Say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the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past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simple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form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of …</a:t>
            </a:r>
          </a:p>
        </p:txBody>
      </p:sp>
      <p:grpSp>
        <p:nvGrpSpPr>
          <p:cNvPr id="4" name="Group 24">
            <a:extLst>
              <a:ext uri="{FF2B5EF4-FFF2-40B4-BE49-F238E27FC236}">
                <a16:creationId xmlns:a16="http://schemas.microsoft.com/office/drawing/2014/main" id="{9F113726-C315-5DDB-7C2D-8CDF6E0501F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28888" y="333375"/>
            <a:ext cx="1800225" cy="2232025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" name="AutoShape 23">
              <a:extLst>
                <a:ext uri="{FF2B5EF4-FFF2-40B4-BE49-F238E27FC236}">
                  <a16:creationId xmlns:a16="http://schemas.microsoft.com/office/drawing/2014/main" id="{7E25D0A5-DEA0-F584-CACE-8E6EB3DC25C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6" name="Freeform 25">
              <a:extLst>
                <a:ext uri="{FF2B5EF4-FFF2-40B4-BE49-F238E27FC236}">
                  <a16:creationId xmlns:a16="http://schemas.microsoft.com/office/drawing/2014/main" id="{51D4B9F1-EF04-5205-1844-965E1B8C8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919DCCE1-20B5-F356-BD6B-DE48399AE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" name="Freeform 27">
              <a:extLst>
                <a:ext uri="{FF2B5EF4-FFF2-40B4-BE49-F238E27FC236}">
                  <a16:creationId xmlns:a16="http://schemas.microsoft.com/office/drawing/2014/main" id="{AF83714D-1C0C-C240-1ADF-FA2997D3F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" name="Freeform 28">
              <a:extLst>
                <a:ext uri="{FF2B5EF4-FFF2-40B4-BE49-F238E27FC236}">
                  <a16:creationId xmlns:a16="http://schemas.microsoft.com/office/drawing/2014/main" id="{C3886725-DC7F-60F1-7ED4-A96288310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" name="Freeform 29">
              <a:extLst>
                <a:ext uri="{FF2B5EF4-FFF2-40B4-BE49-F238E27FC236}">
                  <a16:creationId xmlns:a16="http://schemas.microsoft.com/office/drawing/2014/main" id="{507C5EF8-DA1A-17CF-71A7-91951452A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" name="Freeform 30">
              <a:extLst>
                <a:ext uri="{FF2B5EF4-FFF2-40B4-BE49-F238E27FC236}">
                  <a16:creationId xmlns:a16="http://schemas.microsoft.com/office/drawing/2014/main" id="{EBBA7939-AFCD-2FAB-18C3-CA486461F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2" name="Freeform 31">
              <a:extLst>
                <a:ext uri="{FF2B5EF4-FFF2-40B4-BE49-F238E27FC236}">
                  <a16:creationId xmlns:a16="http://schemas.microsoft.com/office/drawing/2014/main" id="{E0A63EF7-EE36-6C06-BFF3-296FAA148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3" name="Freeform 32">
              <a:extLst>
                <a:ext uri="{FF2B5EF4-FFF2-40B4-BE49-F238E27FC236}">
                  <a16:creationId xmlns:a16="http://schemas.microsoft.com/office/drawing/2014/main" id="{A764C22E-3E23-2FE4-C926-87F1A1C48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4" name="Freeform 33">
              <a:extLst>
                <a:ext uri="{FF2B5EF4-FFF2-40B4-BE49-F238E27FC236}">
                  <a16:creationId xmlns:a16="http://schemas.microsoft.com/office/drawing/2014/main" id="{A6F400CB-7661-0417-C692-AACCF403D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" name="Freeform 34">
              <a:extLst>
                <a:ext uri="{FF2B5EF4-FFF2-40B4-BE49-F238E27FC236}">
                  <a16:creationId xmlns:a16="http://schemas.microsoft.com/office/drawing/2014/main" id="{527AFFF8-E4AA-01E7-37ED-75D92294C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6" name="Rectangle 35">
              <a:extLst>
                <a:ext uri="{FF2B5EF4-FFF2-40B4-BE49-F238E27FC236}">
                  <a16:creationId xmlns:a16="http://schemas.microsoft.com/office/drawing/2014/main" id="{D0C82BCF-29A9-DD51-B858-C3C0F6856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s-ES" dirty="0">
                  <a:solidFill>
                    <a:schemeClr val="bg1"/>
                  </a:solidFill>
                  <a:latin typeface="Comic Sans MS" pitchFamily="66" charset="0"/>
                </a:rPr>
                <a:t>STAGE</a:t>
              </a:r>
            </a:p>
            <a:p>
              <a:pPr algn="ctr">
                <a:defRPr/>
              </a:pPr>
              <a:r>
                <a:rPr lang="es-ES" sz="3600" b="1" dirty="0">
                  <a:solidFill>
                    <a:schemeClr val="bg1"/>
                  </a:solidFill>
                  <a:latin typeface="Comic Sans MS" pitchFamily="66" charset="0"/>
                </a:rPr>
                <a:t>5</a:t>
              </a:r>
            </a:p>
          </p:txBody>
        </p:sp>
        <p:sp>
          <p:nvSpPr>
            <p:cNvPr id="17" name="Line 36">
              <a:extLst>
                <a:ext uri="{FF2B5EF4-FFF2-40B4-BE49-F238E27FC236}">
                  <a16:creationId xmlns:a16="http://schemas.microsoft.com/office/drawing/2014/main" id="{F14F9ECA-33BC-3549-0AA4-E4AF06B2CA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23" name="Picture 67">
            <a:extLst>
              <a:ext uri="{FF2B5EF4-FFF2-40B4-BE49-F238E27FC236}">
                <a16:creationId xmlns:a16="http://schemas.microsoft.com/office/drawing/2014/main" id="{203B475E-EE12-BEC7-A28C-E57E38645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829761" y="1678007"/>
            <a:ext cx="3438525" cy="3178175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3">
            <a:extLst>
              <a:ext uri="{FF2B5EF4-FFF2-40B4-BE49-F238E27FC236}">
                <a16:creationId xmlns:a16="http://schemas.microsoft.com/office/drawing/2014/main" id="{21DED7E0-5600-4A1E-92BA-F6C31A8ADF0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25075" y="1665288"/>
            <a:ext cx="0" cy="523875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5" name="AutoShape 4">
            <a:extLst>
              <a:ext uri="{FF2B5EF4-FFF2-40B4-BE49-F238E27FC236}">
                <a16:creationId xmlns:a16="http://schemas.microsoft.com/office/drawing/2014/main" id="{F855424A-B8B6-2AB7-A778-E37CB92B39D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919494" y="1164431"/>
            <a:ext cx="401638" cy="600075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26" name="AutoShape 5">
            <a:extLst>
              <a:ext uri="{FF2B5EF4-FFF2-40B4-BE49-F238E27FC236}">
                <a16:creationId xmlns:a16="http://schemas.microsoft.com/office/drawing/2014/main" id="{1B1FAA53-7BF0-A51F-8633-E94730BC706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9925844" y="1735932"/>
            <a:ext cx="400050" cy="601662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grpSp>
        <p:nvGrpSpPr>
          <p:cNvPr id="27" name="Group 6">
            <a:extLst>
              <a:ext uri="{FF2B5EF4-FFF2-40B4-BE49-F238E27FC236}">
                <a16:creationId xmlns:a16="http://schemas.microsoft.com/office/drawing/2014/main" id="{353DCBA9-7D9C-AFD6-2BA9-4DD949097CEA}"/>
              </a:ext>
            </a:extLst>
          </p:cNvPr>
          <p:cNvGrpSpPr>
            <a:grpSpLocks/>
          </p:cNvGrpSpPr>
          <p:nvPr/>
        </p:nvGrpSpPr>
        <p:grpSpPr bwMode="auto">
          <a:xfrm>
            <a:off x="9643697" y="1016967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8" name="Line 7">
              <a:extLst>
                <a:ext uri="{FF2B5EF4-FFF2-40B4-BE49-F238E27FC236}">
                  <a16:creationId xmlns:a16="http://schemas.microsoft.com/office/drawing/2014/main" id="{4704D743-0D7E-33AD-A5E7-85040A684B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gradFill flip="none" rotWithShape="1">
                <a:gsLst>
                  <a:gs pos="0">
                    <a:srgbClr val="FFC000"/>
                  </a:gs>
                  <a:gs pos="100000">
                    <a:schemeClr val="accent6">
                      <a:lumMod val="50000"/>
                    </a:schemeClr>
                  </a:gs>
                </a:gsLst>
                <a:lin ang="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9" name="AutoShape 9">
              <a:extLst>
                <a:ext uri="{FF2B5EF4-FFF2-40B4-BE49-F238E27FC236}">
                  <a16:creationId xmlns:a16="http://schemas.microsoft.com/office/drawing/2014/main" id="{870257B2-A323-8B35-2443-72FB01E418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0" name="AutoShape 10">
              <a:extLst>
                <a:ext uri="{FF2B5EF4-FFF2-40B4-BE49-F238E27FC236}">
                  <a16:creationId xmlns:a16="http://schemas.microsoft.com/office/drawing/2014/main" id="{D2298803-5C2A-1E6A-A40E-8515484FAA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1" name="AutoShape 11">
              <a:extLst>
                <a:ext uri="{FF2B5EF4-FFF2-40B4-BE49-F238E27FC236}">
                  <a16:creationId xmlns:a16="http://schemas.microsoft.com/office/drawing/2014/main" id="{340022D2-CCC7-0D74-7881-8C3187CD4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2" name="AutoShape 12">
              <a:extLst>
                <a:ext uri="{FF2B5EF4-FFF2-40B4-BE49-F238E27FC236}">
                  <a16:creationId xmlns:a16="http://schemas.microsoft.com/office/drawing/2014/main" id="{DA0143EA-987E-2C8F-34D9-52D4700C5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33" name="Line 7">
            <a:extLst>
              <a:ext uri="{FF2B5EF4-FFF2-40B4-BE49-F238E27FC236}">
                <a16:creationId xmlns:a16="http://schemas.microsoft.com/office/drawing/2014/main" id="{ADF6C05B-6B15-C53A-674F-BDC72871E6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22024" y="1106587"/>
            <a:ext cx="0" cy="114284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50000"/>
                  </a:schemeClr>
                </a:gs>
              </a:gsLst>
              <a:lin ang="0" scaled="1"/>
              <a:tileRect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4" name="53 CuadroTexto">
            <a:extLst>
              <a:ext uri="{FF2B5EF4-FFF2-40B4-BE49-F238E27FC236}">
                <a16:creationId xmlns:a16="http://schemas.microsoft.com/office/drawing/2014/main" id="{22B84CE9-7BD2-40C5-83DE-F71CEB3C3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3888" y="765175"/>
            <a:ext cx="1130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200" b="1">
                <a:solidFill>
                  <a:srgbClr val="C00000"/>
                </a:solidFill>
                <a:latin typeface="Arial Black" pitchFamily="34" charset="0"/>
              </a:rPr>
              <a:t>TIME’S UP</a:t>
            </a:r>
            <a:endParaRPr lang="es-ES" altLang="es-ES" sz="1200" b="1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5" name="69 Rectángulo redondeado">
            <a:extLst>
              <a:ext uri="{FF2B5EF4-FFF2-40B4-BE49-F238E27FC236}">
                <a16:creationId xmlns:a16="http://schemas.microsoft.com/office/drawing/2014/main" id="{492236AA-BC35-EB34-AD0C-24AE8B496087}"/>
              </a:ext>
            </a:extLst>
          </p:cNvPr>
          <p:cNvSpPr/>
          <p:nvPr/>
        </p:nvSpPr>
        <p:spPr>
          <a:xfrm>
            <a:off x="2313112" y="5239460"/>
            <a:ext cx="8784976" cy="12858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6" name="71 Botón de acción: Ayuda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7BA3737-6E3C-41B1-3B28-C1AFD13DE250}"/>
              </a:ext>
            </a:extLst>
          </p:cNvPr>
          <p:cNvSpPr/>
          <p:nvPr/>
        </p:nvSpPr>
        <p:spPr>
          <a:xfrm>
            <a:off x="8729663" y="5357813"/>
            <a:ext cx="1071562" cy="1000125"/>
          </a:xfrm>
          <a:prstGeom prst="actionButtonHelp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72 Rectángulo redondeado">
            <a:extLst>
              <a:ext uri="{FF2B5EF4-FFF2-40B4-BE49-F238E27FC236}">
                <a16:creationId xmlns:a16="http://schemas.microsoft.com/office/drawing/2014/main" id="{C338739A-B055-91E5-90B1-6B06D480095A}"/>
              </a:ext>
            </a:extLst>
          </p:cNvPr>
          <p:cNvSpPr/>
          <p:nvPr/>
        </p:nvSpPr>
        <p:spPr>
          <a:xfrm>
            <a:off x="2530476" y="5380993"/>
            <a:ext cx="6047332" cy="100134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5400000" scaled="1"/>
            <a:tileRect/>
          </a:gra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8" name="73 CuadroTexto">
            <a:extLst>
              <a:ext uri="{FF2B5EF4-FFF2-40B4-BE49-F238E27FC236}">
                <a16:creationId xmlns:a16="http://schemas.microsoft.com/office/drawing/2014/main" id="{0EE48E05-F796-3359-BE06-15BA284B5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345" y="5434608"/>
            <a:ext cx="29135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5400" b="1" dirty="0" err="1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painted</a:t>
            </a:r>
            <a:endParaRPr lang="es-ES" altLang="es-ES" sz="5400" b="1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40" name="75 CuadroTexto">
            <a:extLst>
              <a:ext uri="{FF2B5EF4-FFF2-40B4-BE49-F238E27FC236}">
                <a16:creationId xmlns:a16="http://schemas.microsoft.com/office/drawing/2014/main" id="{9B3264FD-2D52-2799-CA03-C4A81BC3F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904" y="5396210"/>
            <a:ext cx="19444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5400" b="1" dirty="0" err="1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paint</a:t>
            </a:r>
            <a:endParaRPr lang="es-ES" altLang="es-ES" sz="5400" b="1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41" name="54 Botón de acción: Volve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7D835C-5DEE-CE9A-B228-B5CBE2722472}"/>
              </a:ext>
            </a:extLst>
          </p:cNvPr>
          <p:cNvSpPr/>
          <p:nvPr/>
        </p:nvSpPr>
        <p:spPr>
          <a:xfrm>
            <a:off x="9882188" y="5357813"/>
            <a:ext cx="1071562" cy="1000125"/>
          </a:xfrm>
          <a:prstGeom prst="actionButtonReturn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796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8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6" grpId="0" animBg="1"/>
      <p:bldP spid="34" grpId="0"/>
      <p:bldP spid="4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93 Imagen">
            <a:extLst>
              <a:ext uri="{FF2B5EF4-FFF2-40B4-BE49-F238E27FC236}">
                <a16:creationId xmlns:a16="http://schemas.microsoft.com/office/drawing/2014/main" id="{7000106F-8F22-A479-D478-0EB29EE0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"/>
          <a:stretch>
            <a:fillRect/>
          </a:stretch>
        </p:blipFill>
        <p:spPr bwMode="auto">
          <a:xfrm>
            <a:off x="2159000" y="1803400"/>
            <a:ext cx="91440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9332A0-AB9E-0D06-801F-5E467008E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12700"/>
            <a:ext cx="9118600" cy="6823075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BAECF0CC-2C50-261C-A656-C881D6628DC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73050" y="5813617"/>
            <a:ext cx="827586" cy="1026570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" name="AutoShape 18">
              <a:extLst>
                <a:ext uri="{FF2B5EF4-FFF2-40B4-BE49-F238E27FC236}">
                  <a16:creationId xmlns:a16="http://schemas.microsoft.com/office/drawing/2014/main" id="{47FB0C29-BF3F-DD53-33DC-7D300F06401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9B15D57A-D09E-C5FE-7D35-3E3A8EAE8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7" name="Freeform 20">
              <a:extLst>
                <a:ext uri="{FF2B5EF4-FFF2-40B4-BE49-F238E27FC236}">
                  <a16:creationId xmlns:a16="http://schemas.microsoft.com/office/drawing/2014/main" id="{F16AEB88-1D0C-8CB7-792F-41E645AA0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255F8E95-A557-AE89-8724-A570B9E57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2B96CABA-C9C4-4112-0AE3-E4588F970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D478DA7E-9D34-3036-A85A-E5D1523FD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id="{226AD81E-503C-5587-2E71-4EA33266A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AB5F39A-EE6D-AAFB-534B-3ECD28625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66EB9345-E9FA-0B32-637B-1E60C0E09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E5B3666F-4C0F-05D7-F185-4CBB7117D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588835B0-DBFE-5C44-8F82-A9B613581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347FA78C-CDE9-3D3B-E7B6-2C82D8AE7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defRPr/>
              </a:pPr>
              <a:r>
                <a:rPr lang="es-ES" sz="1200" b="1" dirty="0">
                  <a:solidFill>
                    <a:schemeClr val="bg1"/>
                  </a:solidFill>
                  <a:latin typeface="Comic Sans MS" pitchFamily="66" charset="0"/>
                </a:rPr>
                <a:t>FINISH LINE</a:t>
              </a:r>
            </a:p>
          </p:txBody>
        </p:sp>
        <p:sp>
          <p:nvSpPr>
            <p:cNvPr id="17" name="Line 30">
              <a:extLst>
                <a:ext uri="{FF2B5EF4-FFF2-40B4-BE49-F238E27FC236}">
                  <a16:creationId xmlns:a16="http://schemas.microsoft.com/office/drawing/2014/main" id="{E1EF254B-C04D-48FE-F43A-D0BF9E0D9A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18" name="3194 Imagen">
            <a:extLst>
              <a:ext uri="{FF2B5EF4-FFF2-40B4-BE49-F238E27FC236}">
                <a16:creationId xmlns:a16="http://schemas.microsoft.com/office/drawing/2014/main" id="{B0688546-FE7D-F96C-381D-592AB408E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375" y="115888"/>
            <a:ext cx="1712913" cy="15017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19" name="165 Imagen">
            <a:extLst>
              <a:ext uri="{FF2B5EF4-FFF2-40B4-BE49-F238E27FC236}">
                <a16:creationId xmlns:a16="http://schemas.microsoft.com/office/drawing/2014/main" id="{223246B4-7535-C994-3151-2EC3674A35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32" r="12696" b="8469"/>
          <a:stretch/>
        </p:blipFill>
        <p:spPr>
          <a:xfrm>
            <a:off x="2986088" y="6469063"/>
            <a:ext cx="671512" cy="3143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0" name="21 Grupo">
            <a:extLst>
              <a:ext uri="{FF2B5EF4-FFF2-40B4-BE49-F238E27FC236}">
                <a16:creationId xmlns:a16="http://schemas.microsoft.com/office/drawing/2014/main" id="{897A9929-2661-F761-D1B9-5768DDDB5D0D}"/>
              </a:ext>
            </a:extLst>
          </p:cNvPr>
          <p:cNvGrpSpPr>
            <a:grpSpLocks/>
          </p:cNvGrpSpPr>
          <p:nvPr/>
        </p:nvGrpSpPr>
        <p:grpSpPr bwMode="auto">
          <a:xfrm>
            <a:off x="6097588" y="0"/>
            <a:ext cx="3187700" cy="981075"/>
            <a:chOff x="3938587" y="-85874"/>
            <a:chExt cx="3187701" cy="981075"/>
          </a:xfrm>
        </p:grpSpPr>
        <p:pic>
          <p:nvPicPr>
            <p:cNvPr id="21" name="Picture 40" descr="http://www.avjobs.com/images/v_png_v5/v_collection_png/256x256/shadow/helicopter.png">
              <a:extLst>
                <a:ext uri="{FF2B5EF4-FFF2-40B4-BE49-F238E27FC236}">
                  <a16:creationId xmlns:a16="http://schemas.microsoft.com/office/drawing/2014/main" id="{CF02A17F-3505-D0BD-70C6-29069EDB8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552"/>
            <a:stretch>
              <a:fillRect/>
            </a:stretch>
          </p:blipFill>
          <p:spPr bwMode="auto">
            <a:xfrm>
              <a:off x="3938587" y="-85874"/>
              <a:ext cx="1266825" cy="98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1 Triángulo isósceles">
              <a:extLst>
                <a:ext uri="{FF2B5EF4-FFF2-40B4-BE49-F238E27FC236}">
                  <a16:creationId xmlns:a16="http://schemas.microsoft.com/office/drawing/2014/main" id="{DBCE5CF0-EE47-7F11-83EB-6922E4E8CDE1}"/>
                </a:ext>
              </a:extLst>
            </p:cNvPr>
            <p:cNvSpPr/>
            <p:nvPr/>
          </p:nvSpPr>
          <p:spPr>
            <a:xfrm rot="16200000">
              <a:off x="5205411" y="376089"/>
              <a:ext cx="303213" cy="503238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3" name="3 Rectángulo">
              <a:extLst>
                <a:ext uri="{FF2B5EF4-FFF2-40B4-BE49-F238E27FC236}">
                  <a16:creationId xmlns:a16="http://schemas.microsoft.com/office/drawing/2014/main" id="{6F0CF735-5476-FC70-6C5D-1F5CB7F39A1F}"/>
                </a:ext>
              </a:extLst>
            </p:cNvPr>
            <p:cNvSpPr/>
            <p:nvPr/>
          </p:nvSpPr>
          <p:spPr>
            <a:xfrm>
              <a:off x="5608638" y="476101"/>
              <a:ext cx="1517650" cy="3127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ES_tradnl" sz="1400" dirty="0" err="1">
                  <a:solidFill>
                    <a:schemeClr val="tx1"/>
                  </a:solidFill>
                </a:rPr>
                <a:t>Click</a:t>
              </a:r>
              <a:r>
                <a:rPr lang="es-ES_tradnl" sz="1400" dirty="0">
                  <a:solidFill>
                    <a:schemeClr val="tx1"/>
                  </a:solidFill>
                </a:rPr>
                <a:t> </a:t>
              </a:r>
              <a:r>
                <a:rPr lang="es-ES_tradnl" sz="1400" dirty="0" err="1">
                  <a:solidFill>
                    <a:schemeClr val="tx1"/>
                  </a:solidFill>
                </a:rPr>
                <a:t>on</a:t>
              </a:r>
              <a:r>
                <a:rPr lang="es-ES_tradnl" sz="1400" dirty="0">
                  <a:solidFill>
                    <a:schemeClr val="tx1"/>
                  </a:solidFill>
                </a:rPr>
                <a:t> </a:t>
              </a:r>
              <a:r>
                <a:rPr lang="es-ES_tradnl" sz="1400" dirty="0" err="1">
                  <a:solidFill>
                    <a:schemeClr val="tx1"/>
                  </a:solidFill>
                </a:rPr>
                <a:t>the</a:t>
              </a:r>
              <a:r>
                <a:rPr lang="es-ES_tradnl" sz="1400" dirty="0">
                  <a:solidFill>
                    <a:schemeClr val="tx1"/>
                  </a:solidFill>
                </a:rPr>
                <a:t> </a:t>
              </a:r>
              <a:r>
                <a:rPr lang="es-ES_tradnl" sz="1400" dirty="0" err="1">
                  <a:solidFill>
                    <a:schemeClr val="tx1"/>
                  </a:solidFill>
                </a:rPr>
                <a:t>rider</a:t>
              </a:r>
              <a:endParaRPr lang="es-E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6 Conector recto">
              <a:extLst>
                <a:ext uri="{FF2B5EF4-FFF2-40B4-BE49-F238E27FC236}">
                  <a16:creationId xmlns:a16="http://schemas.microsoft.com/office/drawing/2014/main" id="{E7C859B6-3D3E-F504-6A8B-050F0F1F4AD4}"/>
                </a:ext>
              </a:extLst>
            </p:cNvPr>
            <p:cNvCxnSpPr>
              <a:stCxn id="22" idx="0"/>
            </p:cNvCxnSpPr>
            <p:nvPr/>
          </p:nvCxnSpPr>
          <p:spPr>
            <a:xfrm flipH="1" flipV="1">
              <a:off x="4716462" y="626914"/>
              <a:ext cx="3889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17">
            <a:extLst>
              <a:ext uri="{FF2B5EF4-FFF2-40B4-BE49-F238E27FC236}">
                <a16:creationId xmlns:a16="http://schemas.microsoft.com/office/drawing/2014/main" id="{628FB627-E0FB-E1D7-1770-0B13F70D1AA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044113" y="404664"/>
            <a:ext cx="871537" cy="1081088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6" name="AutoShape 18">
              <a:extLst>
                <a:ext uri="{FF2B5EF4-FFF2-40B4-BE49-F238E27FC236}">
                  <a16:creationId xmlns:a16="http://schemas.microsoft.com/office/drawing/2014/main" id="{1290B53A-D241-FCFF-A621-D4E8F2F3EAC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897E29FC-1778-4D5D-F314-821310EF2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32982A9-BC57-6BA5-C50C-6C10BA3B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35BB8FEA-80FB-C102-3F11-AE29BDAC4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EC48FEF0-6540-6103-5D21-9A60D6585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CF4E5D73-6ED7-5D95-E164-2989B30C5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D8B081E3-4A52-2DED-C970-FBEC2CF7B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3D70A41F-CF9D-FA9D-F3C2-7F5588C94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674E713C-61DC-07A3-2923-FF6C0FD4A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831AB6AD-2610-7ACB-3DCA-57CB66A44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A0C41D15-5D5F-679D-418B-A21F0255B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1CB1851D-9203-EACC-8796-1CEF4A812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 algn="ctr">
                <a:defRPr/>
              </a:pPr>
              <a:r>
                <a:rPr lang="es-ES" sz="1400" b="1" dirty="0">
                  <a:solidFill>
                    <a:schemeClr val="bg1"/>
                  </a:solidFill>
                  <a:latin typeface="Comic Sans MS" pitchFamily="66" charset="0"/>
                </a:rPr>
                <a:t>START</a:t>
              </a:r>
            </a:p>
          </p:txBody>
        </p:sp>
        <p:sp>
          <p:nvSpPr>
            <p:cNvPr id="38" name="Line 30">
              <a:extLst>
                <a:ext uri="{FF2B5EF4-FFF2-40B4-BE49-F238E27FC236}">
                  <a16:creationId xmlns:a16="http://schemas.microsoft.com/office/drawing/2014/main" id="{37861296-E52C-D557-1CD3-AE57797BDB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pic>
        <p:nvPicPr>
          <p:cNvPr id="39" name="166 Imagen">
            <a:extLst>
              <a:ext uri="{FF2B5EF4-FFF2-40B4-BE49-F238E27FC236}">
                <a16:creationId xmlns:a16="http://schemas.microsoft.com/office/drawing/2014/main" id="{497CB4B8-0C9C-9842-3B24-0FECF66BED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32" r="12696" b="8469"/>
          <a:stretch/>
        </p:blipFill>
        <p:spPr>
          <a:xfrm>
            <a:off x="9326563" y="1362075"/>
            <a:ext cx="673100" cy="3143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0" name="41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7508F05-1458-C24D-AFE8-90B97FB99BAB}"/>
              </a:ext>
            </a:extLst>
          </p:cNvPr>
          <p:cNvSpPr/>
          <p:nvPr/>
        </p:nvSpPr>
        <p:spPr>
          <a:xfrm>
            <a:off x="9039225" y="1998663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" name="42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E914F89-33F0-AA0A-1174-15475D66AEB5}"/>
              </a:ext>
            </a:extLst>
          </p:cNvPr>
          <p:cNvSpPr/>
          <p:nvPr/>
        </p:nvSpPr>
        <p:spPr>
          <a:xfrm>
            <a:off x="7523163" y="1998663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2" name="43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A6E343D-74C7-FBC0-3E46-BBE1417B63F1}"/>
              </a:ext>
            </a:extLst>
          </p:cNvPr>
          <p:cNvSpPr/>
          <p:nvPr/>
        </p:nvSpPr>
        <p:spPr>
          <a:xfrm>
            <a:off x="6154738" y="1989138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3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3" name="44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DF367CE-A8A9-B9C2-22EC-C35207AFE700}"/>
              </a:ext>
            </a:extLst>
          </p:cNvPr>
          <p:cNvSpPr/>
          <p:nvPr/>
        </p:nvSpPr>
        <p:spPr>
          <a:xfrm>
            <a:off x="4714875" y="1998663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4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4" name="45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DFA2B49-E8A1-9ABB-C01E-B5819D87B8B6}"/>
              </a:ext>
            </a:extLst>
          </p:cNvPr>
          <p:cNvSpPr/>
          <p:nvPr/>
        </p:nvSpPr>
        <p:spPr>
          <a:xfrm>
            <a:off x="3201988" y="1998663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5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5" name="46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007C540-3822-F4D0-429F-DB9146007D5B}"/>
              </a:ext>
            </a:extLst>
          </p:cNvPr>
          <p:cNvSpPr/>
          <p:nvPr/>
        </p:nvSpPr>
        <p:spPr>
          <a:xfrm>
            <a:off x="3635375" y="3067050"/>
            <a:ext cx="428625" cy="355600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6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6" name="47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DBBEC79-678F-7FDB-AA8F-8C02F5E1CF27}"/>
              </a:ext>
            </a:extLst>
          </p:cNvPr>
          <p:cNvSpPr/>
          <p:nvPr/>
        </p:nvSpPr>
        <p:spPr>
          <a:xfrm>
            <a:off x="5183188" y="3044825"/>
            <a:ext cx="428625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7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7" name="48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9360485-2723-CCB4-CD96-25F49EA7BB87}"/>
              </a:ext>
            </a:extLst>
          </p:cNvPr>
          <p:cNvSpPr/>
          <p:nvPr/>
        </p:nvSpPr>
        <p:spPr>
          <a:xfrm>
            <a:off x="6642100" y="3033713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8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8" name="49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FE7CD26-DD52-17C6-FB75-3B392074135E}"/>
              </a:ext>
            </a:extLst>
          </p:cNvPr>
          <p:cNvSpPr/>
          <p:nvPr/>
        </p:nvSpPr>
        <p:spPr>
          <a:xfrm>
            <a:off x="8026400" y="3033713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9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9" name="50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8BC9664-A71E-2021-E8ED-5EC9A402AF86}"/>
              </a:ext>
            </a:extLst>
          </p:cNvPr>
          <p:cNvSpPr/>
          <p:nvPr/>
        </p:nvSpPr>
        <p:spPr>
          <a:xfrm>
            <a:off x="9475788" y="3044825"/>
            <a:ext cx="568325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10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0" name="51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621C1F5-22A4-D69C-AE87-4DD63EF871F3}"/>
              </a:ext>
            </a:extLst>
          </p:cNvPr>
          <p:cNvSpPr/>
          <p:nvPr/>
        </p:nvSpPr>
        <p:spPr>
          <a:xfrm>
            <a:off x="9039225" y="4014788"/>
            <a:ext cx="428625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51" name="52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3AC55F5-76A5-DDD7-8971-2472C9964D5A}"/>
              </a:ext>
            </a:extLst>
          </p:cNvPr>
          <p:cNvSpPr/>
          <p:nvPr/>
        </p:nvSpPr>
        <p:spPr>
          <a:xfrm>
            <a:off x="7451725" y="4014788"/>
            <a:ext cx="500063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12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2" name="53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0203F05-1C1A-6807-29F3-ABB8FF1B2FAD}"/>
              </a:ext>
            </a:extLst>
          </p:cNvPr>
          <p:cNvSpPr/>
          <p:nvPr/>
        </p:nvSpPr>
        <p:spPr>
          <a:xfrm>
            <a:off x="6154738" y="4005263"/>
            <a:ext cx="487362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13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3" name="54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9D934BE-452A-388D-01C3-469EF5FB17A9}"/>
              </a:ext>
            </a:extLst>
          </p:cNvPr>
          <p:cNvSpPr/>
          <p:nvPr/>
        </p:nvSpPr>
        <p:spPr>
          <a:xfrm>
            <a:off x="4714875" y="4014788"/>
            <a:ext cx="468313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14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4" name="55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E797A93-4A7C-AA42-81B9-FED6214055F5}"/>
              </a:ext>
            </a:extLst>
          </p:cNvPr>
          <p:cNvSpPr/>
          <p:nvPr/>
        </p:nvSpPr>
        <p:spPr>
          <a:xfrm>
            <a:off x="3059113" y="4014788"/>
            <a:ext cx="576262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15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5" name="57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539FF28-30D2-6C00-472F-6E00FCEFF566}"/>
              </a:ext>
            </a:extLst>
          </p:cNvPr>
          <p:cNvSpPr/>
          <p:nvPr/>
        </p:nvSpPr>
        <p:spPr>
          <a:xfrm>
            <a:off x="3635375" y="4945063"/>
            <a:ext cx="574675" cy="355600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16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6" name="58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9D9F1EC-128D-AE1F-CE42-A855680831A0}"/>
              </a:ext>
            </a:extLst>
          </p:cNvPr>
          <p:cNvSpPr/>
          <p:nvPr/>
        </p:nvSpPr>
        <p:spPr>
          <a:xfrm>
            <a:off x="5183188" y="4921250"/>
            <a:ext cx="539750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17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7" name="59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B57F33-D273-C722-77A7-784CDB845073}"/>
              </a:ext>
            </a:extLst>
          </p:cNvPr>
          <p:cNvSpPr/>
          <p:nvPr/>
        </p:nvSpPr>
        <p:spPr>
          <a:xfrm>
            <a:off x="6642100" y="4911725"/>
            <a:ext cx="520700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18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8" name="60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4B8CB53-793A-818A-292A-0EE090F74C46}"/>
              </a:ext>
            </a:extLst>
          </p:cNvPr>
          <p:cNvSpPr/>
          <p:nvPr/>
        </p:nvSpPr>
        <p:spPr>
          <a:xfrm>
            <a:off x="8026400" y="4911725"/>
            <a:ext cx="576263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19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9" name="61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A7475C1-25E0-A100-56A6-9AAFC6AEAED0}"/>
              </a:ext>
            </a:extLst>
          </p:cNvPr>
          <p:cNvSpPr/>
          <p:nvPr/>
        </p:nvSpPr>
        <p:spPr>
          <a:xfrm>
            <a:off x="9475788" y="4921250"/>
            <a:ext cx="568325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20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0" name="62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E9E6A4E-E3E3-B2B6-E27B-FD15FD44EC2F}"/>
              </a:ext>
            </a:extLst>
          </p:cNvPr>
          <p:cNvSpPr/>
          <p:nvPr/>
        </p:nvSpPr>
        <p:spPr>
          <a:xfrm>
            <a:off x="8966200" y="5808663"/>
            <a:ext cx="573088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61" name="63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CF70D86-C81A-7907-55B8-0F38BB6385ED}"/>
              </a:ext>
            </a:extLst>
          </p:cNvPr>
          <p:cNvSpPr/>
          <p:nvPr/>
        </p:nvSpPr>
        <p:spPr>
          <a:xfrm>
            <a:off x="7451725" y="5808663"/>
            <a:ext cx="571500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22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2" name="64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7426B1D-E3BD-1EFE-8A85-A9C1EDCE578D}"/>
              </a:ext>
            </a:extLst>
          </p:cNvPr>
          <p:cNvSpPr/>
          <p:nvPr/>
        </p:nvSpPr>
        <p:spPr>
          <a:xfrm>
            <a:off x="6083300" y="5797550"/>
            <a:ext cx="571500" cy="357188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23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3" name="65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3C124D1-5C9B-BC38-58EC-75AB1169B0CD}"/>
              </a:ext>
            </a:extLst>
          </p:cNvPr>
          <p:cNvSpPr/>
          <p:nvPr/>
        </p:nvSpPr>
        <p:spPr>
          <a:xfrm>
            <a:off x="4643438" y="5808663"/>
            <a:ext cx="571500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24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64" name="66 Botón de acción: Personaliza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D64E868-54DD-FACC-65D5-53C0A06D056B}"/>
              </a:ext>
            </a:extLst>
          </p:cNvPr>
          <p:cNvSpPr/>
          <p:nvPr/>
        </p:nvSpPr>
        <p:spPr>
          <a:xfrm>
            <a:off x="3130550" y="5808663"/>
            <a:ext cx="573088" cy="357187"/>
          </a:xfrm>
          <a:prstGeom prst="actionButtonBlank">
            <a:avLst/>
          </a:prstGeom>
          <a:solidFill>
            <a:srgbClr val="CC9900"/>
          </a:solidFill>
          <a:ln>
            <a:solidFill>
              <a:srgbClr val="9966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</a:rPr>
              <a:t>25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5" name="Picture 6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6112D5-7DC0-983C-03CD-54B43BE3A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59000" y="1196975"/>
            <a:ext cx="1446213" cy="1381125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27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0.09023 0.17963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to_cor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6">
            <a:extLst>
              <a:ext uri="{FF2B5EF4-FFF2-40B4-BE49-F238E27FC236}">
                <a16:creationId xmlns:a16="http://schemas.microsoft.com/office/drawing/2014/main" id="{7D21DBE5-20F7-41A2-B06B-0B68915B4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24" y="1333500"/>
            <a:ext cx="9178925" cy="5084762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3" name="Line 3">
            <a:extLst>
              <a:ext uri="{FF2B5EF4-FFF2-40B4-BE49-F238E27FC236}">
                <a16:creationId xmlns:a16="http://schemas.microsoft.com/office/drawing/2014/main" id="{43223198-399A-B92D-01BB-122ED0B9FD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25075" y="1665288"/>
            <a:ext cx="0" cy="523875"/>
          </a:xfrm>
          <a:prstGeom prst="line">
            <a:avLst/>
          </a:prstGeom>
          <a:noFill/>
          <a:ln w="7620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9CB64A7F-C99E-7CBB-B807-99F65BE4567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919494" y="1164431"/>
            <a:ext cx="401638" cy="600075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0BFD9039-BC3A-0209-264B-5843A1636D4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9925844" y="1735932"/>
            <a:ext cx="400050" cy="601662"/>
          </a:xfrm>
          <a:prstGeom prst="flowChartDelay">
            <a:avLst/>
          </a:prstGeom>
          <a:solidFill>
            <a:srgbClr val="CC6600"/>
          </a:solidFill>
          <a:ln w="9525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16A5EAF4-D691-FB91-55DD-62863FB4C20A}"/>
              </a:ext>
            </a:extLst>
          </p:cNvPr>
          <p:cNvGrpSpPr>
            <a:grpSpLocks/>
          </p:cNvGrpSpPr>
          <p:nvPr/>
        </p:nvGrpSpPr>
        <p:grpSpPr bwMode="auto">
          <a:xfrm>
            <a:off x="9643697" y="1016967"/>
            <a:ext cx="950906" cy="1331913"/>
            <a:chOff x="1519" y="1390"/>
            <a:chExt cx="771" cy="126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C84B86F8-152D-2B5D-1846-765016F2EF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1480"/>
              <a:ext cx="0" cy="1088"/>
            </a:xfrm>
            <a:prstGeom prst="line">
              <a:avLst/>
            </a:prstGeom>
            <a:noFill/>
            <a:ln w="38100">
              <a:gradFill flip="none" rotWithShape="1">
                <a:gsLst>
                  <a:gs pos="0">
                    <a:srgbClr val="FFC000"/>
                  </a:gs>
                  <a:gs pos="100000">
                    <a:schemeClr val="accent6">
                      <a:lumMod val="50000"/>
                    </a:schemeClr>
                  </a:gs>
                </a:gsLst>
                <a:lin ang="0" scaled="1"/>
                <a:tileRect/>
              </a:gra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id="{B03513D6-E11A-6789-FC63-C9C63931F1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1" y="143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" name="AutoShape 10">
              <a:extLst>
                <a:ext uri="{FF2B5EF4-FFF2-40B4-BE49-F238E27FC236}">
                  <a16:creationId xmlns:a16="http://schemas.microsoft.com/office/drawing/2014/main" id="{991C16D7-C8DE-4F84-996C-713CE0930A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611" y="2023"/>
              <a:ext cx="589" cy="590"/>
            </a:xfrm>
            <a:prstGeom prst="flowChartDelay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accent1">
                    <a:alpha val="10001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3DD18D5D-F882-1C4A-C2AB-EF1FC3D80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390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590C0DE5-8221-0D45-7135-486BEB0DF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568"/>
              <a:ext cx="771" cy="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4936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12" name="37 Rectángulo redondeado">
            <a:extLst>
              <a:ext uri="{FF2B5EF4-FFF2-40B4-BE49-F238E27FC236}">
                <a16:creationId xmlns:a16="http://schemas.microsoft.com/office/drawing/2014/main" id="{90D388AB-7B45-57EC-59C3-40B6C4112EFC}"/>
              </a:ext>
            </a:extLst>
          </p:cNvPr>
          <p:cNvSpPr/>
          <p:nvPr/>
        </p:nvSpPr>
        <p:spPr>
          <a:xfrm>
            <a:off x="2313112" y="5239460"/>
            <a:ext cx="8784976" cy="12858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3" name="24 CuadroTexto">
            <a:extLst>
              <a:ext uri="{FF2B5EF4-FFF2-40B4-BE49-F238E27FC236}">
                <a16:creationId xmlns:a16="http://schemas.microsoft.com/office/drawing/2014/main" id="{EB79FF72-EE42-F777-F249-4D96689A7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75" y="3429000"/>
            <a:ext cx="8389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Say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the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past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simple </a:t>
            </a:r>
            <a:r>
              <a:rPr lang="es-ES" altLang="es-ES" sz="3600" b="1" dirty="0" err="1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form</a:t>
            </a:r>
            <a:r>
              <a:rPr lang="es-ES" altLang="es-ES" sz="3600" b="1" dirty="0">
                <a:solidFill>
                  <a:srgbClr val="CC9900"/>
                </a:solidFill>
                <a:effectLst>
                  <a:innerShdw blurRad="114300">
                    <a:prstClr val="black"/>
                  </a:innerShdw>
                </a:effectLst>
                <a:latin typeface="Comic Sans MS" pitchFamily="66" charset="0"/>
              </a:rPr>
              <a:t> of …</a:t>
            </a:r>
          </a:p>
        </p:txBody>
      </p:sp>
      <p:sp>
        <p:nvSpPr>
          <p:cNvPr id="14" name="36 Botón de acción: Ayuda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CCB7594-DE8E-FFAA-25CE-6EF33809AB62}"/>
              </a:ext>
            </a:extLst>
          </p:cNvPr>
          <p:cNvSpPr/>
          <p:nvPr/>
        </p:nvSpPr>
        <p:spPr>
          <a:xfrm>
            <a:off x="8729663" y="5357813"/>
            <a:ext cx="1071562" cy="1000125"/>
          </a:xfrm>
          <a:prstGeom prst="actionButtonHelp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24">
            <a:extLst>
              <a:ext uri="{FF2B5EF4-FFF2-40B4-BE49-F238E27FC236}">
                <a16:creationId xmlns:a16="http://schemas.microsoft.com/office/drawing/2014/main" id="{8E05B867-0689-E1F1-A8B8-E1CF758DEA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28888" y="333375"/>
            <a:ext cx="1800225" cy="2232025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AutoShape 23">
              <a:extLst>
                <a:ext uri="{FF2B5EF4-FFF2-40B4-BE49-F238E27FC236}">
                  <a16:creationId xmlns:a16="http://schemas.microsoft.com/office/drawing/2014/main" id="{2ADA0FA2-93B1-8376-32F5-037B3662F8D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FE9888B6-8276-BA9C-D7C8-837F66ED3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5EC2010C-C9AC-0AEC-47E6-B8043A570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8C75CE7C-C5FB-BA39-4F20-7635A37F4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4ACE95C1-3FBF-3C1D-EFB3-8756722BD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31934EC4-562E-9836-662A-653049EBE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936CCF02-0B6E-EB2E-9C7F-73296318F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3" name="Freeform 31">
              <a:extLst>
                <a:ext uri="{FF2B5EF4-FFF2-40B4-BE49-F238E27FC236}">
                  <a16:creationId xmlns:a16="http://schemas.microsoft.com/office/drawing/2014/main" id="{42CD77C7-92E7-70A1-5996-40E2B1F51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4" name="Freeform 32">
              <a:extLst>
                <a:ext uri="{FF2B5EF4-FFF2-40B4-BE49-F238E27FC236}">
                  <a16:creationId xmlns:a16="http://schemas.microsoft.com/office/drawing/2014/main" id="{C5E739D8-4829-DF33-9589-397FBCEE6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5" name="Freeform 33">
              <a:extLst>
                <a:ext uri="{FF2B5EF4-FFF2-40B4-BE49-F238E27FC236}">
                  <a16:creationId xmlns:a16="http://schemas.microsoft.com/office/drawing/2014/main" id="{4D403741-A89A-E2E6-E4A2-5ECBFAFF9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6" name="Freeform 34">
              <a:extLst>
                <a:ext uri="{FF2B5EF4-FFF2-40B4-BE49-F238E27FC236}">
                  <a16:creationId xmlns:a16="http://schemas.microsoft.com/office/drawing/2014/main" id="{1DB02D3B-D32B-7F93-1504-907230A76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7" name="Rectangle 35">
              <a:extLst>
                <a:ext uri="{FF2B5EF4-FFF2-40B4-BE49-F238E27FC236}">
                  <a16:creationId xmlns:a16="http://schemas.microsoft.com/office/drawing/2014/main" id="{6C85A035-0295-9315-F0C2-0F8F5E6DB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s-ES" dirty="0">
                  <a:solidFill>
                    <a:schemeClr val="bg1"/>
                  </a:solidFill>
                  <a:latin typeface="Comic Sans MS" pitchFamily="66" charset="0"/>
                </a:rPr>
                <a:t>STAGE</a:t>
              </a:r>
            </a:p>
            <a:p>
              <a:pPr algn="ctr">
                <a:defRPr/>
              </a:pPr>
              <a:r>
                <a:rPr lang="es-ES" sz="3600" b="1" dirty="0">
                  <a:solidFill>
                    <a:schemeClr val="bg1"/>
                  </a:solidFill>
                  <a:latin typeface="Comic Sans MS" pitchFamily="66" charset="0"/>
                </a:rPr>
                <a:t>6</a:t>
              </a:r>
            </a:p>
          </p:txBody>
        </p:sp>
        <p:sp>
          <p:nvSpPr>
            <p:cNvPr id="28" name="Line 36">
              <a:extLst>
                <a:ext uri="{FF2B5EF4-FFF2-40B4-BE49-F238E27FC236}">
                  <a16:creationId xmlns:a16="http://schemas.microsoft.com/office/drawing/2014/main" id="{E08241AF-1930-CF59-B30D-FD20164F72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29" name="Line 7">
            <a:extLst>
              <a:ext uri="{FF2B5EF4-FFF2-40B4-BE49-F238E27FC236}">
                <a16:creationId xmlns:a16="http://schemas.microsoft.com/office/drawing/2014/main" id="{B684C1E5-FADB-5868-FA37-442521C13C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22024" y="1106587"/>
            <a:ext cx="0" cy="1142840"/>
          </a:xfrm>
          <a:prstGeom prst="line">
            <a:avLst/>
          </a:prstGeom>
          <a:noFill/>
          <a:ln w="38100"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50000"/>
                  </a:schemeClr>
                </a:gs>
              </a:gsLst>
              <a:lin ang="0" scaled="1"/>
              <a:tileRect/>
            </a:gra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0" name="67 Rectángulo redondeado">
            <a:extLst>
              <a:ext uri="{FF2B5EF4-FFF2-40B4-BE49-F238E27FC236}">
                <a16:creationId xmlns:a16="http://schemas.microsoft.com/office/drawing/2014/main" id="{F34A57E7-2DF1-F735-8586-2FDA8EC89F5B}"/>
              </a:ext>
            </a:extLst>
          </p:cNvPr>
          <p:cNvSpPr/>
          <p:nvPr/>
        </p:nvSpPr>
        <p:spPr>
          <a:xfrm>
            <a:off x="2530476" y="5380993"/>
            <a:ext cx="6047332" cy="100134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5400000" scaled="1"/>
            <a:tileRect/>
          </a:gra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56 CuadroTexto">
            <a:extLst>
              <a:ext uri="{FF2B5EF4-FFF2-40B4-BE49-F238E27FC236}">
                <a16:creationId xmlns:a16="http://schemas.microsoft.com/office/drawing/2014/main" id="{BAAA311D-73B1-3712-2B27-8C29329A9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1686" y="5434608"/>
            <a:ext cx="18722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5400" b="1" dirty="0" err="1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sang</a:t>
            </a:r>
            <a:endParaRPr lang="es-ES" altLang="es-ES" sz="5400" b="1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3" name="4 CuadroTexto">
            <a:extLst>
              <a:ext uri="{FF2B5EF4-FFF2-40B4-BE49-F238E27FC236}">
                <a16:creationId xmlns:a16="http://schemas.microsoft.com/office/drawing/2014/main" id="{2D4844B6-EF05-ABC7-4837-092260C12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3888" y="765175"/>
            <a:ext cx="1130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200" b="1">
                <a:solidFill>
                  <a:srgbClr val="C00000"/>
                </a:solidFill>
                <a:latin typeface="Arial Black" pitchFamily="34" charset="0"/>
              </a:rPr>
              <a:t>TIME’S UP</a:t>
            </a:r>
            <a:endParaRPr lang="es-ES" altLang="es-ES" sz="1200" b="1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4" name="38 CuadroTexto">
            <a:extLst>
              <a:ext uri="{FF2B5EF4-FFF2-40B4-BE49-F238E27FC236}">
                <a16:creationId xmlns:a16="http://schemas.microsoft.com/office/drawing/2014/main" id="{19159F65-E326-1953-454A-E63B29C9B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904" y="5396210"/>
            <a:ext cx="19444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5400" b="1" dirty="0" err="1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sing</a:t>
            </a:r>
            <a:endParaRPr lang="es-ES" altLang="es-ES" sz="5400" b="1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0" name="Picture 67">
            <a:extLst>
              <a:ext uri="{FF2B5EF4-FFF2-40B4-BE49-F238E27FC236}">
                <a16:creationId xmlns:a16="http://schemas.microsoft.com/office/drawing/2014/main" id="{AD8A1143-E152-2562-6FDC-A6B896EC4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58328" y="1839912"/>
            <a:ext cx="3495675" cy="3178175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43 Botón de acción: Volver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B3E25A0-8177-0890-7C3B-0D8DD29B2B6F}"/>
              </a:ext>
            </a:extLst>
          </p:cNvPr>
          <p:cNvSpPr/>
          <p:nvPr/>
        </p:nvSpPr>
        <p:spPr>
          <a:xfrm>
            <a:off x="9882188" y="5357813"/>
            <a:ext cx="1071562" cy="1000125"/>
          </a:xfrm>
          <a:prstGeom prst="actionButtonReturn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32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33" grpId="0"/>
      <p:bldP spid="4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6">
            <a:extLst>
              <a:ext uri="{FF2B5EF4-FFF2-40B4-BE49-F238E27FC236}">
                <a16:creationId xmlns:a16="http://schemas.microsoft.com/office/drawing/2014/main" id="{2F0287FD-F832-BB8A-4DC0-AADAD6019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850" y="1391518"/>
            <a:ext cx="9178925" cy="5084762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grpSp>
        <p:nvGrpSpPr>
          <p:cNvPr id="3" name="Group 24">
            <a:extLst>
              <a:ext uri="{FF2B5EF4-FFF2-40B4-BE49-F238E27FC236}">
                <a16:creationId xmlns:a16="http://schemas.microsoft.com/office/drawing/2014/main" id="{7558DF44-2E89-7A58-1FB1-3D8994F3DD7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36592" y="212005"/>
            <a:ext cx="1800225" cy="2232025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" name="AutoShape 23">
              <a:extLst>
                <a:ext uri="{FF2B5EF4-FFF2-40B4-BE49-F238E27FC236}">
                  <a16:creationId xmlns:a16="http://schemas.microsoft.com/office/drawing/2014/main" id="{705DEC39-E578-FA6B-A210-ABD32F57FBC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AA513E74-6702-A9E4-39BB-0A3C7FBCA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9ED1CE99-A740-6423-1BC3-ADB080EBC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7" name="Freeform 27">
              <a:extLst>
                <a:ext uri="{FF2B5EF4-FFF2-40B4-BE49-F238E27FC236}">
                  <a16:creationId xmlns:a16="http://schemas.microsoft.com/office/drawing/2014/main" id="{069073E2-2E55-4B7E-5719-07D0BA918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" name="Freeform 28">
              <a:extLst>
                <a:ext uri="{FF2B5EF4-FFF2-40B4-BE49-F238E27FC236}">
                  <a16:creationId xmlns:a16="http://schemas.microsoft.com/office/drawing/2014/main" id="{EC66C987-D9C9-8CEF-B6DD-75E0AAB07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" name="Freeform 29">
              <a:extLst>
                <a:ext uri="{FF2B5EF4-FFF2-40B4-BE49-F238E27FC236}">
                  <a16:creationId xmlns:a16="http://schemas.microsoft.com/office/drawing/2014/main" id="{A2166D57-1679-730F-CEF5-B5401C275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50BB7C72-2DAF-666B-2472-BC30DB96A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" name="Freeform 31">
              <a:extLst>
                <a:ext uri="{FF2B5EF4-FFF2-40B4-BE49-F238E27FC236}">
                  <a16:creationId xmlns:a16="http://schemas.microsoft.com/office/drawing/2014/main" id="{2176CBEA-D500-FC22-D47D-6B3C58384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id="{30C3D107-A293-5EA5-8DBE-80D9F9738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1179D5BD-023E-3181-929E-AE049F38D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2644ECA0-DF42-145D-87BC-EFB9A798D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" name="Rectangle 35">
              <a:extLst>
                <a:ext uri="{FF2B5EF4-FFF2-40B4-BE49-F238E27FC236}">
                  <a16:creationId xmlns:a16="http://schemas.microsoft.com/office/drawing/2014/main" id="{0C71F946-4BA5-7DEE-C3D8-69A8ED6E6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s-ES" sz="1400" b="1" dirty="0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>
                <a:defRPr/>
              </a:pPr>
              <a:r>
                <a:rPr lang="es-ES" sz="2800" b="1" dirty="0">
                  <a:solidFill>
                    <a:schemeClr val="bg1"/>
                  </a:solidFill>
                  <a:latin typeface="Comic Sans MS" pitchFamily="66" charset="0"/>
                </a:rPr>
                <a:t>FINISH</a:t>
              </a:r>
              <a:endParaRPr lang="es-ES" sz="36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6" name="Line 36">
              <a:extLst>
                <a:ext uri="{FF2B5EF4-FFF2-40B4-BE49-F238E27FC236}">
                  <a16:creationId xmlns:a16="http://schemas.microsoft.com/office/drawing/2014/main" id="{B6539682-A1B3-C6BD-85EB-4D432D5000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17" name="2 Llamada ovalada">
            <a:extLst>
              <a:ext uri="{FF2B5EF4-FFF2-40B4-BE49-F238E27FC236}">
                <a16:creationId xmlns:a16="http://schemas.microsoft.com/office/drawing/2014/main" id="{80CF81B1-8C21-9FE3-CE3C-C26B86C12FA0}"/>
              </a:ext>
            </a:extLst>
          </p:cNvPr>
          <p:cNvSpPr/>
          <p:nvPr/>
        </p:nvSpPr>
        <p:spPr>
          <a:xfrm>
            <a:off x="6934200" y="1144588"/>
            <a:ext cx="2663825" cy="1341437"/>
          </a:xfrm>
          <a:prstGeom prst="wedgeEllipseCallout">
            <a:avLst>
              <a:gd name="adj1" fmla="val -62363"/>
              <a:gd name="adj2" fmla="val 880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>
                <a:solidFill>
                  <a:schemeClr val="tx1"/>
                </a:solidFill>
              </a:rPr>
              <a:t>GOOD JOB!</a:t>
            </a:r>
          </a:p>
          <a:p>
            <a:pPr algn="ctr">
              <a:defRPr/>
            </a:pPr>
            <a:r>
              <a:rPr lang="es-ES_tradnl" sz="2000" b="1" dirty="0">
                <a:solidFill>
                  <a:schemeClr val="tx1"/>
                </a:solidFill>
              </a:rPr>
              <a:t>YOU ARE THE WINNER!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8" name="44 Botón de acción: Personalizar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AF028688-8E2C-D1FB-BE71-6CDBCE51C71C}"/>
              </a:ext>
            </a:extLst>
          </p:cNvPr>
          <p:cNvSpPr/>
          <p:nvPr/>
        </p:nvSpPr>
        <p:spPr>
          <a:xfrm>
            <a:off x="9588500" y="5730875"/>
            <a:ext cx="1381125" cy="744538"/>
          </a:xfrm>
          <a:prstGeom prst="actionButtonBlank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>
                <a:solidFill>
                  <a:schemeClr val="tx1"/>
                </a:solidFill>
              </a:rPr>
              <a:t>EXIT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726B6A38-AE86-B6AA-78CF-98AD17752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68638" y="1497013"/>
            <a:ext cx="4729162" cy="37163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7">
            <a:extLst>
              <a:ext uri="{FF2B5EF4-FFF2-40B4-BE49-F238E27FC236}">
                <a16:creationId xmlns:a16="http://schemas.microsoft.com/office/drawing/2014/main" id="{11E74B74-1C2B-D870-C4AA-E29FAD3B3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509454" y="2486025"/>
            <a:ext cx="3213100" cy="3178175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79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3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Unit 3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31).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48 </a:t>
            </a:r>
            <a:r>
              <a:rPr lang="en-US" sz="3600" i="1" dirty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1360715" y="2151516"/>
            <a:ext cx="9887912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22225">
                  <a:solidFill>
                    <a:srgbClr val="009193"/>
                  </a:solidFill>
                  <a:prstDash val="solid"/>
                </a:ln>
                <a:solidFill>
                  <a:schemeClr val="accent2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1461759246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95" y="651103"/>
            <a:ext cx="2107785" cy="75618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211867" y="4872842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09393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215227" y="480340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4571999" y="478074"/>
            <a:ext cx="2291846" cy="1200329"/>
          </a:xfrm>
          <a:custGeom>
            <a:avLst/>
            <a:gdLst>
              <a:gd name="connsiteX0" fmla="*/ 0 w 2291846"/>
              <a:gd name="connsiteY0" fmla="*/ 0 h 1200329"/>
              <a:gd name="connsiteX1" fmla="*/ 550043 w 2291846"/>
              <a:gd name="connsiteY1" fmla="*/ 0 h 1200329"/>
              <a:gd name="connsiteX2" fmla="*/ 1054249 w 2291846"/>
              <a:gd name="connsiteY2" fmla="*/ 0 h 1200329"/>
              <a:gd name="connsiteX3" fmla="*/ 1673048 w 2291846"/>
              <a:gd name="connsiteY3" fmla="*/ 0 h 1200329"/>
              <a:gd name="connsiteX4" fmla="*/ 2291846 w 2291846"/>
              <a:gd name="connsiteY4" fmla="*/ 0 h 1200329"/>
              <a:gd name="connsiteX5" fmla="*/ 2291846 w 2291846"/>
              <a:gd name="connsiteY5" fmla="*/ 388106 h 1200329"/>
              <a:gd name="connsiteX6" fmla="*/ 2291846 w 2291846"/>
              <a:gd name="connsiteY6" fmla="*/ 764209 h 1200329"/>
              <a:gd name="connsiteX7" fmla="*/ 2291846 w 2291846"/>
              <a:gd name="connsiteY7" fmla="*/ 1200329 h 1200329"/>
              <a:gd name="connsiteX8" fmla="*/ 1718885 w 2291846"/>
              <a:gd name="connsiteY8" fmla="*/ 1200329 h 1200329"/>
              <a:gd name="connsiteX9" fmla="*/ 1214678 w 2291846"/>
              <a:gd name="connsiteY9" fmla="*/ 1200329 h 1200329"/>
              <a:gd name="connsiteX10" fmla="*/ 641717 w 2291846"/>
              <a:gd name="connsiteY10" fmla="*/ 1200329 h 1200329"/>
              <a:gd name="connsiteX11" fmla="*/ 0 w 2291846"/>
              <a:gd name="connsiteY11" fmla="*/ 1200329 h 1200329"/>
              <a:gd name="connsiteX12" fmla="*/ 0 w 2291846"/>
              <a:gd name="connsiteY12" fmla="*/ 812223 h 1200329"/>
              <a:gd name="connsiteX13" fmla="*/ 0 w 2291846"/>
              <a:gd name="connsiteY13" fmla="*/ 424116 h 1200329"/>
              <a:gd name="connsiteX14" fmla="*/ 0 w 2291846"/>
              <a:gd name="connsiteY1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91846" h="1200329" extrusionOk="0">
                <a:moveTo>
                  <a:pt x="0" y="0"/>
                </a:moveTo>
                <a:cubicBezTo>
                  <a:pt x="188556" y="-42428"/>
                  <a:pt x="329716" y="1022"/>
                  <a:pt x="550043" y="0"/>
                </a:cubicBezTo>
                <a:cubicBezTo>
                  <a:pt x="770370" y="-1022"/>
                  <a:pt x="944841" y="23347"/>
                  <a:pt x="1054249" y="0"/>
                </a:cubicBezTo>
                <a:cubicBezTo>
                  <a:pt x="1163657" y="-23347"/>
                  <a:pt x="1471477" y="55843"/>
                  <a:pt x="1673048" y="0"/>
                </a:cubicBezTo>
                <a:cubicBezTo>
                  <a:pt x="1874619" y="-55843"/>
                  <a:pt x="2108235" y="71239"/>
                  <a:pt x="2291846" y="0"/>
                </a:cubicBezTo>
                <a:cubicBezTo>
                  <a:pt x="2295485" y="106620"/>
                  <a:pt x="2259850" y="250410"/>
                  <a:pt x="2291846" y="388106"/>
                </a:cubicBezTo>
                <a:cubicBezTo>
                  <a:pt x="2323842" y="525802"/>
                  <a:pt x="2250145" y="615648"/>
                  <a:pt x="2291846" y="764209"/>
                </a:cubicBezTo>
                <a:cubicBezTo>
                  <a:pt x="2333547" y="912770"/>
                  <a:pt x="2242712" y="1028836"/>
                  <a:pt x="2291846" y="1200329"/>
                </a:cubicBezTo>
                <a:cubicBezTo>
                  <a:pt x="2142400" y="1219077"/>
                  <a:pt x="1865010" y="1184392"/>
                  <a:pt x="1718885" y="1200329"/>
                </a:cubicBezTo>
                <a:cubicBezTo>
                  <a:pt x="1572760" y="1216266"/>
                  <a:pt x="1358772" y="1186156"/>
                  <a:pt x="1214678" y="1200329"/>
                </a:cubicBezTo>
                <a:cubicBezTo>
                  <a:pt x="1070584" y="1214502"/>
                  <a:pt x="795368" y="1173953"/>
                  <a:pt x="641717" y="1200329"/>
                </a:cubicBezTo>
                <a:cubicBezTo>
                  <a:pt x="488066" y="1226705"/>
                  <a:pt x="134529" y="1135559"/>
                  <a:pt x="0" y="1200329"/>
                </a:cubicBezTo>
                <a:cubicBezTo>
                  <a:pt x="-22892" y="1065119"/>
                  <a:pt x="32864" y="933028"/>
                  <a:pt x="0" y="812223"/>
                </a:cubicBezTo>
                <a:cubicBezTo>
                  <a:pt x="-32864" y="691418"/>
                  <a:pt x="32799" y="544289"/>
                  <a:pt x="0" y="424116"/>
                </a:cubicBezTo>
                <a:cubicBezTo>
                  <a:pt x="-32799" y="303943"/>
                  <a:pt x="23771" y="180863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00919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study</a:t>
            </a:r>
          </a:p>
        </p:txBody>
      </p:sp>
      <p:pic>
        <p:nvPicPr>
          <p:cNvPr id="7" name="Picture 6" descr="A child writing in a book&#10;&#10;Description automatically generated">
            <a:extLst>
              <a:ext uri="{FF2B5EF4-FFF2-40B4-BE49-F238E27FC236}">
                <a16:creationId xmlns:a16="http://schemas.microsoft.com/office/drawing/2014/main" id="{53F31B64-1935-A155-FC79-BA1244D878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20357" r="12121" b="8283"/>
          <a:stretch/>
        </p:blipFill>
        <p:spPr>
          <a:xfrm>
            <a:off x="451261" y="1690445"/>
            <a:ext cx="2671948" cy="2921330"/>
          </a:xfrm>
          <a:prstGeom prst="roundRect">
            <a:avLst/>
          </a:prstGeom>
        </p:spPr>
      </p:pic>
      <p:pic>
        <p:nvPicPr>
          <p:cNvPr id="8" name="Picture 7" descr="A cartoon of a person and a couple of girls&#10;&#10;Description automatically generated">
            <a:extLst>
              <a:ext uri="{FF2B5EF4-FFF2-40B4-BE49-F238E27FC236}">
                <a16:creationId xmlns:a16="http://schemas.microsoft.com/office/drawing/2014/main" id="{DB5D3BE7-62D4-C274-89A0-1AF643F3F4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21728" r="9167" b="6872"/>
          <a:stretch/>
        </p:blipFill>
        <p:spPr>
          <a:xfrm>
            <a:off x="4380462" y="1863172"/>
            <a:ext cx="2808598" cy="2748603"/>
          </a:xfrm>
          <a:prstGeom prst="roundRect">
            <a:avLst/>
          </a:prstGeom>
        </p:spPr>
      </p:pic>
      <p:pic>
        <p:nvPicPr>
          <p:cNvPr id="9" name="Picture 8" descr="A cartoon of a child and an old person&#10;&#10;Description automatically generated">
            <a:extLst>
              <a:ext uri="{FF2B5EF4-FFF2-40B4-BE49-F238E27FC236}">
                <a16:creationId xmlns:a16="http://schemas.microsoft.com/office/drawing/2014/main" id="{A775C800-35F5-6830-B3B4-C6BC97030A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22560" r="9798" b="6953"/>
          <a:stretch/>
        </p:blipFill>
        <p:spPr>
          <a:xfrm>
            <a:off x="7972833" y="1970665"/>
            <a:ext cx="3185913" cy="264111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572865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95" y="651103"/>
            <a:ext cx="2107785" cy="75618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211867" y="4872842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09393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215227" y="480340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1679618" y="401726"/>
            <a:ext cx="7511929" cy="1200329"/>
          </a:xfrm>
          <a:custGeom>
            <a:avLst/>
            <a:gdLst>
              <a:gd name="connsiteX0" fmla="*/ 0 w 7511929"/>
              <a:gd name="connsiteY0" fmla="*/ 0 h 1200329"/>
              <a:gd name="connsiteX1" fmla="*/ 502721 w 7511929"/>
              <a:gd name="connsiteY1" fmla="*/ 0 h 1200329"/>
              <a:gd name="connsiteX2" fmla="*/ 855204 w 7511929"/>
              <a:gd name="connsiteY2" fmla="*/ 0 h 1200329"/>
              <a:gd name="connsiteX3" fmla="*/ 1583283 w 7511929"/>
              <a:gd name="connsiteY3" fmla="*/ 0 h 1200329"/>
              <a:gd name="connsiteX4" fmla="*/ 2086005 w 7511929"/>
              <a:gd name="connsiteY4" fmla="*/ 0 h 1200329"/>
              <a:gd name="connsiteX5" fmla="*/ 2588726 w 7511929"/>
              <a:gd name="connsiteY5" fmla="*/ 0 h 1200329"/>
              <a:gd name="connsiteX6" fmla="*/ 3316806 w 7511929"/>
              <a:gd name="connsiteY6" fmla="*/ 0 h 1200329"/>
              <a:gd name="connsiteX7" fmla="*/ 3744408 w 7511929"/>
              <a:gd name="connsiteY7" fmla="*/ 0 h 1200329"/>
              <a:gd name="connsiteX8" fmla="*/ 4472487 w 7511929"/>
              <a:gd name="connsiteY8" fmla="*/ 0 h 1200329"/>
              <a:gd name="connsiteX9" fmla="*/ 5200566 w 7511929"/>
              <a:gd name="connsiteY9" fmla="*/ 0 h 1200329"/>
              <a:gd name="connsiteX10" fmla="*/ 5778407 w 7511929"/>
              <a:gd name="connsiteY10" fmla="*/ 0 h 1200329"/>
              <a:gd name="connsiteX11" fmla="*/ 6506486 w 7511929"/>
              <a:gd name="connsiteY11" fmla="*/ 0 h 1200329"/>
              <a:gd name="connsiteX12" fmla="*/ 7009208 w 7511929"/>
              <a:gd name="connsiteY12" fmla="*/ 0 h 1200329"/>
              <a:gd name="connsiteX13" fmla="*/ 7511929 w 7511929"/>
              <a:gd name="connsiteY13" fmla="*/ 0 h 1200329"/>
              <a:gd name="connsiteX14" fmla="*/ 7511929 w 7511929"/>
              <a:gd name="connsiteY14" fmla="*/ 412113 h 1200329"/>
              <a:gd name="connsiteX15" fmla="*/ 7511929 w 7511929"/>
              <a:gd name="connsiteY15" fmla="*/ 812223 h 1200329"/>
              <a:gd name="connsiteX16" fmla="*/ 7511929 w 7511929"/>
              <a:gd name="connsiteY16" fmla="*/ 1200329 h 1200329"/>
              <a:gd name="connsiteX17" fmla="*/ 6858969 w 7511929"/>
              <a:gd name="connsiteY17" fmla="*/ 1200329 h 1200329"/>
              <a:gd name="connsiteX18" fmla="*/ 6281128 w 7511929"/>
              <a:gd name="connsiteY18" fmla="*/ 1200329 h 1200329"/>
              <a:gd name="connsiteX19" fmla="*/ 5928646 w 7511929"/>
              <a:gd name="connsiteY19" fmla="*/ 1200329 h 1200329"/>
              <a:gd name="connsiteX20" fmla="*/ 5501043 w 7511929"/>
              <a:gd name="connsiteY20" fmla="*/ 1200329 h 1200329"/>
              <a:gd name="connsiteX21" fmla="*/ 4772964 w 7511929"/>
              <a:gd name="connsiteY21" fmla="*/ 1200329 h 1200329"/>
              <a:gd name="connsiteX22" fmla="*/ 4195123 w 7511929"/>
              <a:gd name="connsiteY22" fmla="*/ 1200329 h 1200329"/>
              <a:gd name="connsiteX23" fmla="*/ 3767521 w 7511929"/>
              <a:gd name="connsiteY23" fmla="*/ 1200329 h 1200329"/>
              <a:gd name="connsiteX24" fmla="*/ 3189681 w 7511929"/>
              <a:gd name="connsiteY24" fmla="*/ 1200329 h 1200329"/>
              <a:gd name="connsiteX25" fmla="*/ 2837198 w 7511929"/>
              <a:gd name="connsiteY25" fmla="*/ 1200329 h 1200329"/>
              <a:gd name="connsiteX26" fmla="*/ 2484715 w 7511929"/>
              <a:gd name="connsiteY26" fmla="*/ 1200329 h 1200329"/>
              <a:gd name="connsiteX27" fmla="*/ 1906874 w 7511929"/>
              <a:gd name="connsiteY27" fmla="*/ 1200329 h 1200329"/>
              <a:gd name="connsiteX28" fmla="*/ 1479272 w 7511929"/>
              <a:gd name="connsiteY28" fmla="*/ 1200329 h 1200329"/>
              <a:gd name="connsiteX29" fmla="*/ 826312 w 7511929"/>
              <a:gd name="connsiteY29" fmla="*/ 1200329 h 1200329"/>
              <a:gd name="connsiteX30" fmla="*/ 0 w 7511929"/>
              <a:gd name="connsiteY30" fmla="*/ 1200329 h 1200329"/>
              <a:gd name="connsiteX31" fmla="*/ 0 w 7511929"/>
              <a:gd name="connsiteY31" fmla="*/ 788216 h 1200329"/>
              <a:gd name="connsiteX32" fmla="*/ 0 w 7511929"/>
              <a:gd name="connsiteY32" fmla="*/ 376103 h 1200329"/>
              <a:gd name="connsiteX33" fmla="*/ 0 w 7511929"/>
              <a:gd name="connsiteY33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511929" h="1200329" extrusionOk="0">
                <a:moveTo>
                  <a:pt x="0" y="0"/>
                </a:moveTo>
                <a:cubicBezTo>
                  <a:pt x="137666" y="-35451"/>
                  <a:pt x="327744" y="19037"/>
                  <a:pt x="502721" y="0"/>
                </a:cubicBezTo>
                <a:cubicBezTo>
                  <a:pt x="677698" y="-19037"/>
                  <a:pt x="719858" y="26005"/>
                  <a:pt x="855204" y="0"/>
                </a:cubicBezTo>
                <a:cubicBezTo>
                  <a:pt x="990550" y="-26005"/>
                  <a:pt x="1432771" y="44537"/>
                  <a:pt x="1583283" y="0"/>
                </a:cubicBezTo>
                <a:cubicBezTo>
                  <a:pt x="1733795" y="-44537"/>
                  <a:pt x="1884911" y="11998"/>
                  <a:pt x="2086005" y="0"/>
                </a:cubicBezTo>
                <a:cubicBezTo>
                  <a:pt x="2287099" y="-11998"/>
                  <a:pt x="2380130" y="12643"/>
                  <a:pt x="2588726" y="0"/>
                </a:cubicBezTo>
                <a:cubicBezTo>
                  <a:pt x="2797322" y="-12643"/>
                  <a:pt x="3125129" y="62004"/>
                  <a:pt x="3316806" y="0"/>
                </a:cubicBezTo>
                <a:cubicBezTo>
                  <a:pt x="3508483" y="-62004"/>
                  <a:pt x="3620507" y="2479"/>
                  <a:pt x="3744408" y="0"/>
                </a:cubicBezTo>
                <a:cubicBezTo>
                  <a:pt x="3868309" y="-2479"/>
                  <a:pt x="4205109" y="58833"/>
                  <a:pt x="4472487" y="0"/>
                </a:cubicBezTo>
                <a:cubicBezTo>
                  <a:pt x="4739865" y="-58833"/>
                  <a:pt x="5028528" y="35603"/>
                  <a:pt x="5200566" y="0"/>
                </a:cubicBezTo>
                <a:cubicBezTo>
                  <a:pt x="5372604" y="-35603"/>
                  <a:pt x="5642422" y="49807"/>
                  <a:pt x="5778407" y="0"/>
                </a:cubicBezTo>
                <a:cubicBezTo>
                  <a:pt x="5914392" y="-49807"/>
                  <a:pt x="6272627" y="12678"/>
                  <a:pt x="6506486" y="0"/>
                </a:cubicBezTo>
                <a:cubicBezTo>
                  <a:pt x="6740345" y="-12678"/>
                  <a:pt x="6785490" y="49156"/>
                  <a:pt x="7009208" y="0"/>
                </a:cubicBezTo>
                <a:cubicBezTo>
                  <a:pt x="7232926" y="-49156"/>
                  <a:pt x="7314210" y="21526"/>
                  <a:pt x="7511929" y="0"/>
                </a:cubicBezTo>
                <a:cubicBezTo>
                  <a:pt x="7524934" y="115104"/>
                  <a:pt x="7469656" y="231881"/>
                  <a:pt x="7511929" y="412113"/>
                </a:cubicBezTo>
                <a:cubicBezTo>
                  <a:pt x="7554202" y="592345"/>
                  <a:pt x="7500073" y="632069"/>
                  <a:pt x="7511929" y="812223"/>
                </a:cubicBezTo>
                <a:cubicBezTo>
                  <a:pt x="7523785" y="992377"/>
                  <a:pt x="7495829" y="1116045"/>
                  <a:pt x="7511929" y="1200329"/>
                </a:cubicBezTo>
                <a:cubicBezTo>
                  <a:pt x="7187521" y="1210272"/>
                  <a:pt x="7103137" y="1163020"/>
                  <a:pt x="6858969" y="1200329"/>
                </a:cubicBezTo>
                <a:cubicBezTo>
                  <a:pt x="6614801" y="1237638"/>
                  <a:pt x="6535030" y="1188203"/>
                  <a:pt x="6281128" y="1200329"/>
                </a:cubicBezTo>
                <a:cubicBezTo>
                  <a:pt x="6027226" y="1212455"/>
                  <a:pt x="6028676" y="1164065"/>
                  <a:pt x="5928646" y="1200329"/>
                </a:cubicBezTo>
                <a:cubicBezTo>
                  <a:pt x="5828616" y="1236593"/>
                  <a:pt x="5678227" y="1163659"/>
                  <a:pt x="5501043" y="1200329"/>
                </a:cubicBezTo>
                <a:cubicBezTo>
                  <a:pt x="5323859" y="1236999"/>
                  <a:pt x="5123081" y="1142593"/>
                  <a:pt x="4772964" y="1200329"/>
                </a:cubicBezTo>
                <a:cubicBezTo>
                  <a:pt x="4422847" y="1258065"/>
                  <a:pt x="4318953" y="1142082"/>
                  <a:pt x="4195123" y="1200329"/>
                </a:cubicBezTo>
                <a:cubicBezTo>
                  <a:pt x="4071293" y="1258576"/>
                  <a:pt x="3903355" y="1153251"/>
                  <a:pt x="3767521" y="1200329"/>
                </a:cubicBezTo>
                <a:cubicBezTo>
                  <a:pt x="3631687" y="1247407"/>
                  <a:pt x="3352453" y="1155615"/>
                  <a:pt x="3189681" y="1200329"/>
                </a:cubicBezTo>
                <a:cubicBezTo>
                  <a:pt x="3026909" y="1245043"/>
                  <a:pt x="2962206" y="1191898"/>
                  <a:pt x="2837198" y="1200329"/>
                </a:cubicBezTo>
                <a:cubicBezTo>
                  <a:pt x="2712190" y="1208760"/>
                  <a:pt x="2616222" y="1189682"/>
                  <a:pt x="2484715" y="1200329"/>
                </a:cubicBezTo>
                <a:cubicBezTo>
                  <a:pt x="2353208" y="1210976"/>
                  <a:pt x="2160313" y="1139106"/>
                  <a:pt x="1906874" y="1200329"/>
                </a:cubicBezTo>
                <a:cubicBezTo>
                  <a:pt x="1653435" y="1261552"/>
                  <a:pt x="1588162" y="1165349"/>
                  <a:pt x="1479272" y="1200329"/>
                </a:cubicBezTo>
                <a:cubicBezTo>
                  <a:pt x="1370382" y="1235309"/>
                  <a:pt x="984365" y="1170619"/>
                  <a:pt x="826312" y="1200329"/>
                </a:cubicBezTo>
                <a:cubicBezTo>
                  <a:pt x="668259" y="1230039"/>
                  <a:pt x="260424" y="1170024"/>
                  <a:pt x="0" y="1200329"/>
                </a:cubicBezTo>
                <a:cubicBezTo>
                  <a:pt x="-24998" y="1061153"/>
                  <a:pt x="147" y="930965"/>
                  <a:pt x="0" y="788216"/>
                </a:cubicBezTo>
                <a:cubicBezTo>
                  <a:pt x="-147" y="645467"/>
                  <a:pt x="12884" y="537369"/>
                  <a:pt x="0" y="376103"/>
                </a:cubicBezTo>
                <a:cubicBezTo>
                  <a:pt x="-12884" y="214837"/>
                  <a:pt x="23624" y="121927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00919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</a:t>
            </a:r>
            <a:r>
              <a:rPr lang="en-US" sz="7200" b="1" cap="none" spc="0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00919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lant some flowers</a:t>
            </a:r>
          </a:p>
        </p:txBody>
      </p:sp>
      <p:pic>
        <p:nvPicPr>
          <p:cNvPr id="8" name="Picture 7" descr="A cartoon of a person and a couple of girls&#10;&#10;Description automatically generated">
            <a:extLst>
              <a:ext uri="{FF2B5EF4-FFF2-40B4-BE49-F238E27FC236}">
                <a16:creationId xmlns:a16="http://schemas.microsoft.com/office/drawing/2014/main" id="{DB5D3BE7-62D4-C274-89A0-1AF643F3F4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21728" r="9167" b="6872"/>
          <a:stretch/>
        </p:blipFill>
        <p:spPr>
          <a:xfrm>
            <a:off x="4380462" y="1863172"/>
            <a:ext cx="2808598" cy="2748603"/>
          </a:xfrm>
          <a:prstGeom prst="roundRect">
            <a:avLst/>
          </a:prstGeom>
        </p:spPr>
      </p:pic>
      <p:pic>
        <p:nvPicPr>
          <p:cNvPr id="9" name="Picture 8" descr="A cartoon of a child and an old person&#10;&#10;Description automatically generated">
            <a:extLst>
              <a:ext uri="{FF2B5EF4-FFF2-40B4-BE49-F238E27FC236}">
                <a16:creationId xmlns:a16="http://schemas.microsoft.com/office/drawing/2014/main" id="{A775C800-35F5-6830-B3B4-C6BC97030A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22560" r="9798" b="6953"/>
          <a:stretch/>
        </p:blipFill>
        <p:spPr>
          <a:xfrm>
            <a:off x="7972833" y="1970665"/>
            <a:ext cx="3185913" cy="2641110"/>
          </a:xfrm>
          <a:prstGeom prst="roundRect">
            <a:avLst/>
          </a:prstGeom>
        </p:spPr>
      </p:pic>
      <p:pic>
        <p:nvPicPr>
          <p:cNvPr id="3" name="Picture 2" descr="A cartoon of a child planting a flower&#10;&#10;Description automatically generated">
            <a:extLst>
              <a:ext uri="{FF2B5EF4-FFF2-40B4-BE49-F238E27FC236}">
                <a16:creationId xmlns:a16="http://schemas.microsoft.com/office/drawing/2014/main" id="{F66D037D-553B-D012-C9B1-D43ADFF310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9294" r="9834" b="5565"/>
          <a:stretch/>
        </p:blipFill>
        <p:spPr>
          <a:xfrm>
            <a:off x="410776" y="1755431"/>
            <a:ext cx="3185913" cy="28857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055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95" y="651103"/>
            <a:ext cx="2107785" cy="75618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8783172" y="48771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209393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088932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794784" y="429029"/>
            <a:ext cx="8563756" cy="1200329"/>
          </a:xfrm>
          <a:custGeom>
            <a:avLst/>
            <a:gdLst>
              <a:gd name="connsiteX0" fmla="*/ 0 w 8563756"/>
              <a:gd name="connsiteY0" fmla="*/ 0 h 1200329"/>
              <a:gd name="connsiteX1" fmla="*/ 485280 w 8563756"/>
              <a:gd name="connsiteY1" fmla="*/ 0 h 1200329"/>
              <a:gd name="connsiteX2" fmla="*/ 799284 w 8563756"/>
              <a:gd name="connsiteY2" fmla="*/ 0 h 1200329"/>
              <a:gd name="connsiteX3" fmla="*/ 1541476 w 8563756"/>
              <a:gd name="connsiteY3" fmla="*/ 0 h 1200329"/>
              <a:gd name="connsiteX4" fmla="*/ 2026756 w 8563756"/>
              <a:gd name="connsiteY4" fmla="*/ 0 h 1200329"/>
              <a:gd name="connsiteX5" fmla="*/ 2512035 w 8563756"/>
              <a:gd name="connsiteY5" fmla="*/ 0 h 1200329"/>
              <a:gd name="connsiteX6" fmla="*/ 3254227 w 8563756"/>
              <a:gd name="connsiteY6" fmla="*/ 0 h 1200329"/>
              <a:gd name="connsiteX7" fmla="*/ 3653869 w 8563756"/>
              <a:gd name="connsiteY7" fmla="*/ 0 h 1200329"/>
              <a:gd name="connsiteX8" fmla="*/ 4396061 w 8563756"/>
              <a:gd name="connsiteY8" fmla="*/ 0 h 1200329"/>
              <a:gd name="connsiteX9" fmla="*/ 5138254 w 8563756"/>
              <a:gd name="connsiteY9" fmla="*/ 0 h 1200329"/>
              <a:gd name="connsiteX10" fmla="*/ 5709171 w 8563756"/>
              <a:gd name="connsiteY10" fmla="*/ 0 h 1200329"/>
              <a:gd name="connsiteX11" fmla="*/ 6451363 w 8563756"/>
              <a:gd name="connsiteY11" fmla="*/ 0 h 1200329"/>
              <a:gd name="connsiteX12" fmla="*/ 6936642 w 8563756"/>
              <a:gd name="connsiteY12" fmla="*/ 0 h 1200329"/>
              <a:gd name="connsiteX13" fmla="*/ 7421922 w 8563756"/>
              <a:gd name="connsiteY13" fmla="*/ 0 h 1200329"/>
              <a:gd name="connsiteX14" fmla="*/ 8078476 w 8563756"/>
              <a:gd name="connsiteY14" fmla="*/ 0 h 1200329"/>
              <a:gd name="connsiteX15" fmla="*/ 8563756 w 8563756"/>
              <a:gd name="connsiteY15" fmla="*/ 0 h 1200329"/>
              <a:gd name="connsiteX16" fmla="*/ 8563756 w 8563756"/>
              <a:gd name="connsiteY16" fmla="*/ 424116 h 1200329"/>
              <a:gd name="connsiteX17" fmla="*/ 8563756 w 8563756"/>
              <a:gd name="connsiteY17" fmla="*/ 836229 h 1200329"/>
              <a:gd name="connsiteX18" fmla="*/ 8563756 w 8563756"/>
              <a:gd name="connsiteY18" fmla="*/ 1200329 h 1200329"/>
              <a:gd name="connsiteX19" fmla="*/ 7907201 w 8563756"/>
              <a:gd name="connsiteY19" fmla="*/ 1200329 h 1200329"/>
              <a:gd name="connsiteX20" fmla="*/ 7507559 w 8563756"/>
              <a:gd name="connsiteY20" fmla="*/ 1200329 h 1200329"/>
              <a:gd name="connsiteX21" fmla="*/ 6765367 w 8563756"/>
              <a:gd name="connsiteY21" fmla="*/ 1200329 h 1200329"/>
              <a:gd name="connsiteX22" fmla="*/ 6194450 w 8563756"/>
              <a:gd name="connsiteY22" fmla="*/ 1200329 h 1200329"/>
              <a:gd name="connsiteX23" fmla="*/ 5794808 w 8563756"/>
              <a:gd name="connsiteY23" fmla="*/ 1200329 h 1200329"/>
              <a:gd name="connsiteX24" fmla="*/ 5223891 w 8563756"/>
              <a:gd name="connsiteY24" fmla="*/ 1200329 h 1200329"/>
              <a:gd name="connsiteX25" fmla="*/ 4909887 w 8563756"/>
              <a:gd name="connsiteY25" fmla="*/ 1200329 h 1200329"/>
              <a:gd name="connsiteX26" fmla="*/ 4595882 w 8563756"/>
              <a:gd name="connsiteY26" fmla="*/ 1200329 h 1200329"/>
              <a:gd name="connsiteX27" fmla="*/ 4024965 w 8563756"/>
              <a:gd name="connsiteY27" fmla="*/ 1200329 h 1200329"/>
              <a:gd name="connsiteX28" fmla="*/ 3625323 w 8563756"/>
              <a:gd name="connsiteY28" fmla="*/ 1200329 h 1200329"/>
              <a:gd name="connsiteX29" fmla="*/ 2968769 w 8563756"/>
              <a:gd name="connsiteY29" fmla="*/ 1200329 h 1200329"/>
              <a:gd name="connsiteX30" fmla="*/ 2569127 w 8563756"/>
              <a:gd name="connsiteY30" fmla="*/ 1200329 h 1200329"/>
              <a:gd name="connsiteX31" fmla="*/ 1912572 w 8563756"/>
              <a:gd name="connsiteY31" fmla="*/ 1200329 h 1200329"/>
              <a:gd name="connsiteX32" fmla="*/ 1598568 w 8563756"/>
              <a:gd name="connsiteY32" fmla="*/ 1200329 h 1200329"/>
              <a:gd name="connsiteX33" fmla="*/ 942013 w 8563756"/>
              <a:gd name="connsiteY33" fmla="*/ 1200329 h 1200329"/>
              <a:gd name="connsiteX34" fmla="*/ 542371 w 8563756"/>
              <a:gd name="connsiteY34" fmla="*/ 1200329 h 1200329"/>
              <a:gd name="connsiteX35" fmla="*/ 0 w 8563756"/>
              <a:gd name="connsiteY35" fmla="*/ 1200329 h 1200329"/>
              <a:gd name="connsiteX36" fmla="*/ 0 w 8563756"/>
              <a:gd name="connsiteY36" fmla="*/ 824226 h 1200329"/>
              <a:gd name="connsiteX37" fmla="*/ 0 w 8563756"/>
              <a:gd name="connsiteY37" fmla="*/ 400110 h 1200329"/>
              <a:gd name="connsiteX38" fmla="*/ 0 w 8563756"/>
              <a:gd name="connsiteY3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563756" h="1200329" extrusionOk="0">
                <a:moveTo>
                  <a:pt x="0" y="0"/>
                </a:moveTo>
                <a:cubicBezTo>
                  <a:pt x="182251" y="-31319"/>
                  <a:pt x="265792" y="7561"/>
                  <a:pt x="485280" y="0"/>
                </a:cubicBezTo>
                <a:cubicBezTo>
                  <a:pt x="704768" y="-7561"/>
                  <a:pt x="703473" y="33390"/>
                  <a:pt x="799284" y="0"/>
                </a:cubicBezTo>
                <a:cubicBezTo>
                  <a:pt x="895095" y="-33390"/>
                  <a:pt x="1330564" y="55462"/>
                  <a:pt x="1541476" y="0"/>
                </a:cubicBezTo>
                <a:cubicBezTo>
                  <a:pt x="1752388" y="-55462"/>
                  <a:pt x="1853432" y="33064"/>
                  <a:pt x="2026756" y="0"/>
                </a:cubicBezTo>
                <a:cubicBezTo>
                  <a:pt x="2200080" y="-33064"/>
                  <a:pt x="2370245" y="11318"/>
                  <a:pt x="2512035" y="0"/>
                </a:cubicBezTo>
                <a:cubicBezTo>
                  <a:pt x="2653825" y="-11318"/>
                  <a:pt x="3012496" y="53066"/>
                  <a:pt x="3254227" y="0"/>
                </a:cubicBezTo>
                <a:cubicBezTo>
                  <a:pt x="3495958" y="-53066"/>
                  <a:pt x="3506741" y="44364"/>
                  <a:pt x="3653869" y="0"/>
                </a:cubicBezTo>
                <a:cubicBezTo>
                  <a:pt x="3800997" y="-44364"/>
                  <a:pt x="4179215" y="49880"/>
                  <a:pt x="4396061" y="0"/>
                </a:cubicBezTo>
                <a:cubicBezTo>
                  <a:pt x="4612907" y="-49880"/>
                  <a:pt x="4843921" y="18362"/>
                  <a:pt x="5138254" y="0"/>
                </a:cubicBezTo>
                <a:cubicBezTo>
                  <a:pt x="5432587" y="-18362"/>
                  <a:pt x="5466289" y="44698"/>
                  <a:pt x="5709171" y="0"/>
                </a:cubicBezTo>
                <a:cubicBezTo>
                  <a:pt x="5952053" y="-44698"/>
                  <a:pt x="6081119" y="25457"/>
                  <a:pt x="6451363" y="0"/>
                </a:cubicBezTo>
                <a:cubicBezTo>
                  <a:pt x="6821607" y="-25457"/>
                  <a:pt x="6750315" y="39101"/>
                  <a:pt x="6936642" y="0"/>
                </a:cubicBezTo>
                <a:cubicBezTo>
                  <a:pt x="7122969" y="-39101"/>
                  <a:pt x="7236056" y="29956"/>
                  <a:pt x="7421922" y="0"/>
                </a:cubicBezTo>
                <a:cubicBezTo>
                  <a:pt x="7607788" y="-29956"/>
                  <a:pt x="7820637" y="52415"/>
                  <a:pt x="8078476" y="0"/>
                </a:cubicBezTo>
                <a:cubicBezTo>
                  <a:pt x="8336315" y="-52415"/>
                  <a:pt x="8466135" y="27205"/>
                  <a:pt x="8563756" y="0"/>
                </a:cubicBezTo>
                <a:cubicBezTo>
                  <a:pt x="8590879" y="116019"/>
                  <a:pt x="8528567" y="260745"/>
                  <a:pt x="8563756" y="424116"/>
                </a:cubicBezTo>
                <a:cubicBezTo>
                  <a:pt x="8598945" y="587487"/>
                  <a:pt x="8528296" y="691086"/>
                  <a:pt x="8563756" y="836229"/>
                </a:cubicBezTo>
                <a:cubicBezTo>
                  <a:pt x="8599216" y="981372"/>
                  <a:pt x="8547559" y="1047933"/>
                  <a:pt x="8563756" y="1200329"/>
                </a:cubicBezTo>
                <a:cubicBezTo>
                  <a:pt x="8310760" y="1209744"/>
                  <a:pt x="8066258" y="1161185"/>
                  <a:pt x="7907201" y="1200329"/>
                </a:cubicBezTo>
                <a:cubicBezTo>
                  <a:pt x="7748145" y="1239473"/>
                  <a:pt x="7655868" y="1198612"/>
                  <a:pt x="7507559" y="1200329"/>
                </a:cubicBezTo>
                <a:cubicBezTo>
                  <a:pt x="7359250" y="1202046"/>
                  <a:pt x="6990926" y="1196849"/>
                  <a:pt x="6765367" y="1200329"/>
                </a:cubicBezTo>
                <a:cubicBezTo>
                  <a:pt x="6539808" y="1203809"/>
                  <a:pt x="6405674" y="1176314"/>
                  <a:pt x="6194450" y="1200329"/>
                </a:cubicBezTo>
                <a:cubicBezTo>
                  <a:pt x="5983226" y="1224344"/>
                  <a:pt x="5883517" y="1166880"/>
                  <a:pt x="5794808" y="1200329"/>
                </a:cubicBezTo>
                <a:cubicBezTo>
                  <a:pt x="5706099" y="1233778"/>
                  <a:pt x="5432414" y="1194057"/>
                  <a:pt x="5223891" y="1200329"/>
                </a:cubicBezTo>
                <a:cubicBezTo>
                  <a:pt x="5015368" y="1206601"/>
                  <a:pt x="4994852" y="1167221"/>
                  <a:pt x="4909887" y="1200329"/>
                </a:cubicBezTo>
                <a:cubicBezTo>
                  <a:pt x="4824922" y="1233437"/>
                  <a:pt x="4696216" y="1182616"/>
                  <a:pt x="4595882" y="1200329"/>
                </a:cubicBezTo>
                <a:cubicBezTo>
                  <a:pt x="4495549" y="1218042"/>
                  <a:pt x="4217268" y="1184260"/>
                  <a:pt x="4024965" y="1200329"/>
                </a:cubicBezTo>
                <a:cubicBezTo>
                  <a:pt x="3832662" y="1216398"/>
                  <a:pt x="3730513" y="1167167"/>
                  <a:pt x="3625323" y="1200329"/>
                </a:cubicBezTo>
                <a:cubicBezTo>
                  <a:pt x="3520133" y="1233491"/>
                  <a:pt x="3277562" y="1127196"/>
                  <a:pt x="2968769" y="1200329"/>
                </a:cubicBezTo>
                <a:cubicBezTo>
                  <a:pt x="2659976" y="1273462"/>
                  <a:pt x="2659868" y="1184468"/>
                  <a:pt x="2569127" y="1200329"/>
                </a:cubicBezTo>
                <a:cubicBezTo>
                  <a:pt x="2478386" y="1216190"/>
                  <a:pt x="2229779" y="1189028"/>
                  <a:pt x="1912572" y="1200329"/>
                </a:cubicBezTo>
                <a:cubicBezTo>
                  <a:pt x="1595365" y="1211630"/>
                  <a:pt x="1676072" y="1167807"/>
                  <a:pt x="1598568" y="1200329"/>
                </a:cubicBezTo>
                <a:cubicBezTo>
                  <a:pt x="1521064" y="1232851"/>
                  <a:pt x="1136902" y="1123733"/>
                  <a:pt x="942013" y="1200329"/>
                </a:cubicBezTo>
                <a:cubicBezTo>
                  <a:pt x="747124" y="1276925"/>
                  <a:pt x="695210" y="1173684"/>
                  <a:pt x="542371" y="1200329"/>
                </a:cubicBezTo>
                <a:cubicBezTo>
                  <a:pt x="389532" y="1226974"/>
                  <a:pt x="217383" y="1166639"/>
                  <a:pt x="0" y="1200329"/>
                </a:cubicBezTo>
                <a:cubicBezTo>
                  <a:pt x="-13719" y="1060500"/>
                  <a:pt x="11821" y="940040"/>
                  <a:pt x="0" y="824226"/>
                </a:cubicBezTo>
                <a:cubicBezTo>
                  <a:pt x="-11821" y="708412"/>
                  <a:pt x="26203" y="589145"/>
                  <a:pt x="0" y="400110"/>
                </a:cubicBezTo>
                <a:cubicBezTo>
                  <a:pt x="-26203" y="211075"/>
                  <a:pt x="4682" y="186985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00919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visit my grandparents</a:t>
            </a:r>
            <a:endParaRPr lang="en-US" sz="7200" b="1" cap="none" spc="0" dirty="0">
              <a:ln w="10160">
                <a:solidFill>
                  <a:schemeClr val="accent2"/>
                </a:solidFill>
                <a:prstDash val="solid"/>
              </a:ln>
              <a:solidFill>
                <a:srgbClr val="00919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6" descr="A child writing in a book&#10;&#10;Description automatically generated">
            <a:extLst>
              <a:ext uri="{FF2B5EF4-FFF2-40B4-BE49-F238E27FC236}">
                <a16:creationId xmlns:a16="http://schemas.microsoft.com/office/drawing/2014/main" id="{53F31B64-1935-A155-FC79-BA1244D878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20357" r="12121" b="8283"/>
          <a:stretch/>
        </p:blipFill>
        <p:spPr>
          <a:xfrm>
            <a:off x="451261" y="1820281"/>
            <a:ext cx="2553196" cy="2791494"/>
          </a:xfrm>
          <a:prstGeom prst="roundRect">
            <a:avLst/>
          </a:prstGeom>
        </p:spPr>
      </p:pic>
      <p:pic>
        <p:nvPicPr>
          <p:cNvPr id="8" name="Picture 7" descr="A cartoon of a person and a couple of girls&#10;&#10;Description automatically generated">
            <a:extLst>
              <a:ext uri="{FF2B5EF4-FFF2-40B4-BE49-F238E27FC236}">
                <a16:creationId xmlns:a16="http://schemas.microsoft.com/office/drawing/2014/main" id="{DB5D3BE7-62D4-C274-89A0-1AF643F3F4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21728" r="9167" b="6872"/>
          <a:stretch/>
        </p:blipFill>
        <p:spPr>
          <a:xfrm>
            <a:off x="4380462" y="1878162"/>
            <a:ext cx="2808598" cy="2748603"/>
          </a:xfrm>
          <a:prstGeom prst="roundRect">
            <a:avLst/>
          </a:prstGeom>
        </p:spPr>
      </p:pic>
      <p:pic>
        <p:nvPicPr>
          <p:cNvPr id="9" name="Picture 8" descr="A cartoon of a child and an old person&#10;&#10;Description automatically generated">
            <a:extLst>
              <a:ext uri="{FF2B5EF4-FFF2-40B4-BE49-F238E27FC236}">
                <a16:creationId xmlns:a16="http://schemas.microsoft.com/office/drawing/2014/main" id="{A775C800-35F5-6830-B3B4-C6BC97030A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22560" r="9798" b="6953"/>
          <a:stretch/>
        </p:blipFill>
        <p:spPr>
          <a:xfrm>
            <a:off x="7972833" y="1985655"/>
            <a:ext cx="3185913" cy="264111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601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95" y="651103"/>
            <a:ext cx="2107785" cy="75618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211867" y="4872842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09393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215227" y="480340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2018804" y="500322"/>
            <a:ext cx="5747343" cy="1200329"/>
          </a:xfrm>
          <a:custGeom>
            <a:avLst/>
            <a:gdLst>
              <a:gd name="connsiteX0" fmla="*/ 0 w 5747343"/>
              <a:gd name="connsiteY0" fmla="*/ 0 h 1200329"/>
              <a:gd name="connsiteX1" fmla="*/ 517261 w 5747343"/>
              <a:gd name="connsiteY1" fmla="*/ 0 h 1200329"/>
              <a:gd name="connsiteX2" fmla="*/ 919575 w 5747343"/>
              <a:gd name="connsiteY2" fmla="*/ 0 h 1200329"/>
              <a:gd name="connsiteX3" fmla="*/ 1609256 w 5747343"/>
              <a:gd name="connsiteY3" fmla="*/ 0 h 1200329"/>
              <a:gd name="connsiteX4" fmla="*/ 2126517 w 5747343"/>
              <a:gd name="connsiteY4" fmla="*/ 0 h 1200329"/>
              <a:gd name="connsiteX5" fmla="*/ 2643778 w 5747343"/>
              <a:gd name="connsiteY5" fmla="*/ 0 h 1200329"/>
              <a:gd name="connsiteX6" fmla="*/ 3333459 w 5747343"/>
              <a:gd name="connsiteY6" fmla="*/ 0 h 1200329"/>
              <a:gd name="connsiteX7" fmla="*/ 3793246 w 5747343"/>
              <a:gd name="connsiteY7" fmla="*/ 0 h 1200329"/>
              <a:gd name="connsiteX8" fmla="*/ 4482928 w 5747343"/>
              <a:gd name="connsiteY8" fmla="*/ 0 h 1200329"/>
              <a:gd name="connsiteX9" fmla="*/ 5172609 w 5747343"/>
              <a:gd name="connsiteY9" fmla="*/ 0 h 1200329"/>
              <a:gd name="connsiteX10" fmla="*/ 5747343 w 5747343"/>
              <a:gd name="connsiteY10" fmla="*/ 0 h 1200329"/>
              <a:gd name="connsiteX11" fmla="*/ 5747343 w 5747343"/>
              <a:gd name="connsiteY11" fmla="*/ 424116 h 1200329"/>
              <a:gd name="connsiteX12" fmla="*/ 5747343 w 5747343"/>
              <a:gd name="connsiteY12" fmla="*/ 836229 h 1200329"/>
              <a:gd name="connsiteX13" fmla="*/ 5747343 w 5747343"/>
              <a:gd name="connsiteY13" fmla="*/ 1200329 h 1200329"/>
              <a:gd name="connsiteX14" fmla="*/ 5172609 w 5747343"/>
              <a:gd name="connsiteY14" fmla="*/ 1200329 h 1200329"/>
              <a:gd name="connsiteX15" fmla="*/ 4712821 w 5747343"/>
              <a:gd name="connsiteY15" fmla="*/ 1200329 h 1200329"/>
              <a:gd name="connsiteX16" fmla="*/ 4138087 w 5747343"/>
              <a:gd name="connsiteY16" fmla="*/ 1200329 h 1200329"/>
              <a:gd name="connsiteX17" fmla="*/ 3448406 w 5747343"/>
              <a:gd name="connsiteY17" fmla="*/ 1200329 h 1200329"/>
              <a:gd name="connsiteX18" fmla="*/ 2873672 w 5747343"/>
              <a:gd name="connsiteY18" fmla="*/ 1200329 h 1200329"/>
              <a:gd name="connsiteX19" fmla="*/ 2471357 w 5747343"/>
              <a:gd name="connsiteY19" fmla="*/ 1200329 h 1200329"/>
              <a:gd name="connsiteX20" fmla="*/ 2011570 w 5747343"/>
              <a:gd name="connsiteY20" fmla="*/ 1200329 h 1200329"/>
              <a:gd name="connsiteX21" fmla="*/ 1321889 w 5747343"/>
              <a:gd name="connsiteY21" fmla="*/ 1200329 h 1200329"/>
              <a:gd name="connsiteX22" fmla="*/ 747155 w 5747343"/>
              <a:gd name="connsiteY22" fmla="*/ 1200329 h 1200329"/>
              <a:gd name="connsiteX23" fmla="*/ 0 w 5747343"/>
              <a:gd name="connsiteY23" fmla="*/ 1200329 h 1200329"/>
              <a:gd name="connsiteX24" fmla="*/ 0 w 5747343"/>
              <a:gd name="connsiteY24" fmla="*/ 800219 h 1200329"/>
              <a:gd name="connsiteX25" fmla="*/ 0 w 5747343"/>
              <a:gd name="connsiteY25" fmla="*/ 436120 h 1200329"/>
              <a:gd name="connsiteX26" fmla="*/ 0 w 5747343"/>
              <a:gd name="connsiteY26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47343" h="1200329" extrusionOk="0">
                <a:moveTo>
                  <a:pt x="0" y="0"/>
                </a:moveTo>
                <a:cubicBezTo>
                  <a:pt x="210525" y="-42083"/>
                  <a:pt x="394902" y="41315"/>
                  <a:pt x="517261" y="0"/>
                </a:cubicBezTo>
                <a:cubicBezTo>
                  <a:pt x="639620" y="-41315"/>
                  <a:pt x="745257" y="38379"/>
                  <a:pt x="919575" y="0"/>
                </a:cubicBezTo>
                <a:cubicBezTo>
                  <a:pt x="1093893" y="-38379"/>
                  <a:pt x="1294406" y="74667"/>
                  <a:pt x="1609256" y="0"/>
                </a:cubicBezTo>
                <a:cubicBezTo>
                  <a:pt x="1924106" y="-74667"/>
                  <a:pt x="1987183" y="13546"/>
                  <a:pt x="2126517" y="0"/>
                </a:cubicBezTo>
                <a:cubicBezTo>
                  <a:pt x="2265851" y="-13546"/>
                  <a:pt x="2527694" y="19914"/>
                  <a:pt x="2643778" y="0"/>
                </a:cubicBezTo>
                <a:cubicBezTo>
                  <a:pt x="2759862" y="-19914"/>
                  <a:pt x="3137001" y="24869"/>
                  <a:pt x="3333459" y="0"/>
                </a:cubicBezTo>
                <a:cubicBezTo>
                  <a:pt x="3529917" y="-24869"/>
                  <a:pt x="3632384" y="17075"/>
                  <a:pt x="3793246" y="0"/>
                </a:cubicBezTo>
                <a:cubicBezTo>
                  <a:pt x="3954108" y="-17075"/>
                  <a:pt x="4320747" y="35403"/>
                  <a:pt x="4482928" y="0"/>
                </a:cubicBezTo>
                <a:cubicBezTo>
                  <a:pt x="4645109" y="-35403"/>
                  <a:pt x="4869416" y="4622"/>
                  <a:pt x="5172609" y="0"/>
                </a:cubicBezTo>
                <a:cubicBezTo>
                  <a:pt x="5475802" y="-4622"/>
                  <a:pt x="5468870" y="31986"/>
                  <a:pt x="5747343" y="0"/>
                </a:cubicBezTo>
                <a:cubicBezTo>
                  <a:pt x="5760330" y="198003"/>
                  <a:pt x="5724922" y="334131"/>
                  <a:pt x="5747343" y="424116"/>
                </a:cubicBezTo>
                <a:cubicBezTo>
                  <a:pt x="5769764" y="514101"/>
                  <a:pt x="5704623" y="738045"/>
                  <a:pt x="5747343" y="836229"/>
                </a:cubicBezTo>
                <a:cubicBezTo>
                  <a:pt x="5790063" y="934413"/>
                  <a:pt x="5712058" y="1076920"/>
                  <a:pt x="5747343" y="1200329"/>
                </a:cubicBezTo>
                <a:cubicBezTo>
                  <a:pt x="5512831" y="1252834"/>
                  <a:pt x="5306318" y="1161888"/>
                  <a:pt x="5172609" y="1200329"/>
                </a:cubicBezTo>
                <a:cubicBezTo>
                  <a:pt x="5038900" y="1238770"/>
                  <a:pt x="4855740" y="1171620"/>
                  <a:pt x="4712821" y="1200329"/>
                </a:cubicBezTo>
                <a:cubicBezTo>
                  <a:pt x="4569902" y="1229038"/>
                  <a:pt x="4412040" y="1186812"/>
                  <a:pt x="4138087" y="1200329"/>
                </a:cubicBezTo>
                <a:cubicBezTo>
                  <a:pt x="3864134" y="1213846"/>
                  <a:pt x="3731234" y="1142793"/>
                  <a:pt x="3448406" y="1200329"/>
                </a:cubicBezTo>
                <a:cubicBezTo>
                  <a:pt x="3165578" y="1257865"/>
                  <a:pt x="3109689" y="1180497"/>
                  <a:pt x="2873672" y="1200329"/>
                </a:cubicBezTo>
                <a:cubicBezTo>
                  <a:pt x="2637655" y="1220161"/>
                  <a:pt x="2563548" y="1168004"/>
                  <a:pt x="2471357" y="1200329"/>
                </a:cubicBezTo>
                <a:cubicBezTo>
                  <a:pt x="2379166" y="1232654"/>
                  <a:pt x="2113927" y="1160112"/>
                  <a:pt x="2011570" y="1200329"/>
                </a:cubicBezTo>
                <a:cubicBezTo>
                  <a:pt x="1909213" y="1240546"/>
                  <a:pt x="1514380" y="1126240"/>
                  <a:pt x="1321889" y="1200329"/>
                </a:cubicBezTo>
                <a:cubicBezTo>
                  <a:pt x="1129398" y="1274418"/>
                  <a:pt x="983009" y="1189191"/>
                  <a:pt x="747155" y="1200329"/>
                </a:cubicBezTo>
                <a:cubicBezTo>
                  <a:pt x="511301" y="1211467"/>
                  <a:pt x="334284" y="1180600"/>
                  <a:pt x="0" y="1200329"/>
                </a:cubicBezTo>
                <a:cubicBezTo>
                  <a:pt x="-21605" y="1087001"/>
                  <a:pt x="33197" y="934404"/>
                  <a:pt x="0" y="800219"/>
                </a:cubicBezTo>
                <a:cubicBezTo>
                  <a:pt x="-33197" y="666034"/>
                  <a:pt x="24171" y="601396"/>
                  <a:pt x="0" y="436120"/>
                </a:cubicBezTo>
                <a:cubicBezTo>
                  <a:pt x="-24171" y="270844"/>
                  <a:pt x="44855" y="163469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sz="7200" b="1" dirty="0">
                <a:ln>
                  <a:solidFill>
                    <a:schemeClr val="accent2"/>
                  </a:solidFill>
                </a:ln>
                <a:solidFill>
                  <a:srgbClr val="009193"/>
                </a:solidFill>
              </a:rPr>
              <a:t>p</a:t>
            </a:r>
            <a:r>
              <a:rPr lang="en-VN" sz="7200" b="1" dirty="0">
                <a:ln>
                  <a:solidFill>
                    <a:schemeClr val="accent2"/>
                  </a:solidFill>
                </a:ln>
                <a:solidFill>
                  <a:srgbClr val="009193"/>
                </a:solidFill>
              </a:rPr>
              <a:t>aint a picture</a:t>
            </a:r>
          </a:p>
        </p:txBody>
      </p:sp>
      <p:pic>
        <p:nvPicPr>
          <p:cNvPr id="8" name="Picture 7" descr="A cartoon of a person and a couple of girls&#10;&#10;Description automatically generated">
            <a:extLst>
              <a:ext uri="{FF2B5EF4-FFF2-40B4-BE49-F238E27FC236}">
                <a16:creationId xmlns:a16="http://schemas.microsoft.com/office/drawing/2014/main" id="{DB5D3BE7-62D4-C274-89A0-1AF643F3F4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21728" r="9167" b="6872"/>
          <a:stretch/>
        </p:blipFill>
        <p:spPr>
          <a:xfrm>
            <a:off x="4380462" y="1863172"/>
            <a:ext cx="2808598" cy="2748603"/>
          </a:xfrm>
          <a:prstGeom prst="roundRect">
            <a:avLst/>
          </a:prstGeom>
        </p:spPr>
      </p:pic>
      <p:pic>
        <p:nvPicPr>
          <p:cNvPr id="4" name="Picture 3" descr="A child painting on a easel&#10;&#10;Description automatically generated">
            <a:extLst>
              <a:ext uri="{FF2B5EF4-FFF2-40B4-BE49-F238E27FC236}">
                <a16:creationId xmlns:a16="http://schemas.microsoft.com/office/drawing/2014/main" id="{182F721D-6983-BD6F-AF84-63B440F75B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4" t="20727" r="8151" b="5789"/>
          <a:stretch/>
        </p:blipFill>
        <p:spPr>
          <a:xfrm>
            <a:off x="343486" y="1872118"/>
            <a:ext cx="2887497" cy="2838203"/>
          </a:xfrm>
          <a:prstGeom prst="roundRect">
            <a:avLst/>
          </a:prstGeom>
        </p:spPr>
      </p:pic>
      <p:pic>
        <p:nvPicPr>
          <p:cNvPr id="5" name="Picture 4" descr="A cartoon of a person holding a tray of muffins&#10;&#10;Description automatically generated">
            <a:extLst>
              <a:ext uri="{FF2B5EF4-FFF2-40B4-BE49-F238E27FC236}">
                <a16:creationId xmlns:a16="http://schemas.microsoft.com/office/drawing/2014/main" id="{4EBF7A4D-4047-189A-67A7-1D266227F0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21510" r="11343" b="4445"/>
          <a:stretch/>
        </p:blipFill>
        <p:spPr>
          <a:xfrm>
            <a:off x="8184413" y="1773572"/>
            <a:ext cx="2660074" cy="283820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257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563</Words>
  <Application>Microsoft Office PowerPoint</Application>
  <PresentationFormat>Widescreen</PresentationFormat>
  <Paragraphs>323</Paragraphs>
  <Slides>46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.VnVogue</vt:lpstr>
      <vt:lpstr>Arial</vt:lpstr>
      <vt:lpstr>Arial Black</vt:lpstr>
      <vt:lpstr>Calibri</vt:lpstr>
      <vt:lpstr>Calibri Light</vt:lpstr>
      <vt:lpstr>Comic Sans MS</vt:lpstr>
      <vt:lpstr>Gill Sans Ultra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91</cp:revision>
  <dcterms:created xsi:type="dcterms:W3CDTF">2023-01-31T08:21:18Z</dcterms:created>
  <dcterms:modified xsi:type="dcterms:W3CDTF">2024-05-26T09:50:48Z</dcterms:modified>
</cp:coreProperties>
</file>