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3" r:id="rId2"/>
    <p:sldId id="260" r:id="rId3"/>
    <p:sldId id="447" r:id="rId4"/>
    <p:sldId id="306" r:id="rId5"/>
    <p:sldId id="453" r:id="rId6"/>
    <p:sldId id="454" r:id="rId7"/>
    <p:sldId id="450" r:id="rId8"/>
    <p:sldId id="317" r:id="rId9"/>
    <p:sldId id="319" r:id="rId10"/>
    <p:sldId id="269" r:id="rId11"/>
    <p:sldId id="332" r:id="rId12"/>
    <p:sldId id="327" r:id="rId13"/>
    <p:sldId id="381" r:id="rId14"/>
    <p:sldId id="434" r:id="rId15"/>
    <p:sldId id="435" r:id="rId16"/>
    <p:sldId id="445" r:id="rId17"/>
    <p:sldId id="439" r:id="rId18"/>
    <p:sldId id="440" r:id="rId19"/>
    <p:sldId id="456" r:id="rId20"/>
    <p:sldId id="457" r:id="rId21"/>
    <p:sldId id="458" r:id="rId22"/>
    <p:sldId id="291" r:id="rId23"/>
    <p:sldId id="436" r:id="rId24"/>
    <p:sldId id="284" r:id="rId25"/>
    <p:sldId id="429" r:id="rId26"/>
    <p:sldId id="345" r:id="rId27"/>
    <p:sldId id="438" r:id="rId28"/>
    <p:sldId id="446" r:id="rId29"/>
    <p:sldId id="346" r:id="rId30"/>
    <p:sldId id="455" r:id="rId31"/>
    <p:sldId id="348" r:id="rId32"/>
    <p:sldId id="349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4878E866-E125-4DAC-9D74-87FF7C7315A7}"/>
    <pc:docChg chg="custSel delSld modSld">
      <pc:chgData name="Phan Van Rieu (Hugo)" userId="032e726b-b6b7-45df-b0ca-e82fb010a48a" providerId="ADAL" clId="{4878E866-E125-4DAC-9D74-87FF7C7315A7}" dt="2024-05-26T11:14:24.705" v="12" actId="20577"/>
      <pc:docMkLst>
        <pc:docMk/>
      </pc:docMkLst>
      <pc:sldChg chg="modSp mod">
        <pc:chgData name="Phan Van Rieu (Hugo)" userId="032e726b-b6b7-45df-b0ca-e82fb010a48a" providerId="ADAL" clId="{4878E866-E125-4DAC-9D74-87FF7C7315A7}" dt="2024-05-26T11:12:25.102" v="1" actId="14861"/>
        <pc:sldMkLst>
          <pc:docMk/>
          <pc:sldMk cId="1410545481" sldId="260"/>
        </pc:sldMkLst>
        <pc:picChg chg="mod">
          <ac:chgData name="Phan Van Rieu (Hugo)" userId="032e726b-b6b7-45df-b0ca-e82fb010a48a" providerId="ADAL" clId="{4878E866-E125-4DAC-9D74-87FF7C7315A7}" dt="2024-05-26T11:12:25.102" v="1" actId="14861"/>
          <ac:picMkLst>
            <pc:docMk/>
            <pc:sldMk cId="1410545481" sldId="260"/>
            <ac:picMk id="7" creationId="{F77B1291-B63B-27F0-6D32-292B1F673E70}"/>
          </ac:picMkLst>
        </pc:picChg>
      </pc:sldChg>
      <pc:sldChg chg="del">
        <pc:chgData name="Phan Van Rieu (Hugo)" userId="032e726b-b6b7-45df-b0ca-e82fb010a48a" providerId="ADAL" clId="{4878E866-E125-4DAC-9D74-87FF7C7315A7}" dt="2024-05-26T11:14:03.113" v="10" actId="47"/>
        <pc:sldMkLst>
          <pc:docMk/>
          <pc:sldMk cId="454145991" sldId="287"/>
        </pc:sldMkLst>
      </pc:sldChg>
      <pc:sldChg chg="modSp mod">
        <pc:chgData name="Phan Van Rieu (Hugo)" userId="032e726b-b6b7-45df-b0ca-e82fb010a48a" providerId="ADAL" clId="{4878E866-E125-4DAC-9D74-87FF7C7315A7}" dt="2024-05-26T11:14:24.705" v="12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4878E866-E125-4DAC-9D74-87FF7C7315A7}" dt="2024-05-26T11:14:24.705" v="12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4878E866-E125-4DAC-9D74-87FF7C7315A7}" dt="2024-05-26T11:13:52.473" v="9" actId="1076"/>
        <pc:sldMkLst>
          <pc:docMk/>
          <pc:sldMk cId="2087509434" sldId="436"/>
        </pc:sldMkLst>
        <pc:spChg chg="mod">
          <ac:chgData name="Phan Van Rieu (Hugo)" userId="032e726b-b6b7-45df-b0ca-e82fb010a48a" providerId="ADAL" clId="{4878E866-E125-4DAC-9D74-87FF7C7315A7}" dt="2024-05-26T11:13:45.235" v="7" actId="1076"/>
          <ac:spMkLst>
            <pc:docMk/>
            <pc:sldMk cId="2087509434" sldId="436"/>
            <ac:spMk id="8" creationId="{E386D3EE-535F-0CC1-54EB-800683B21C73}"/>
          </ac:spMkLst>
        </pc:spChg>
        <pc:spChg chg="mod">
          <ac:chgData name="Phan Van Rieu (Hugo)" userId="032e726b-b6b7-45df-b0ca-e82fb010a48a" providerId="ADAL" clId="{4878E866-E125-4DAC-9D74-87FF7C7315A7}" dt="2024-05-26T11:13:52.473" v="9" actId="1076"/>
          <ac:spMkLst>
            <pc:docMk/>
            <pc:sldMk cId="2087509434" sldId="436"/>
            <ac:spMk id="12" creationId="{9553ED42-B621-00EB-3E1B-752E7480278A}"/>
          </ac:spMkLst>
        </pc:spChg>
        <pc:spChg chg="mod">
          <ac:chgData name="Phan Van Rieu (Hugo)" userId="032e726b-b6b7-45df-b0ca-e82fb010a48a" providerId="ADAL" clId="{4878E866-E125-4DAC-9D74-87FF7C7315A7}" dt="2024-05-26T11:13:48.690" v="8" actId="1076"/>
          <ac:spMkLst>
            <pc:docMk/>
            <pc:sldMk cId="2087509434" sldId="436"/>
            <ac:spMk id="16" creationId="{BFC0EC50-2068-BB93-50B1-1A606E67B96D}"/>
          </ac:spMkLst>
        </pc:spChg>
        <pc:picChg chg="mod">
          <ac:chgData name="Phan Van Rieu (Hugo)" userId="032e726b-b6b7-45df-b0ca-e82fb010a48a" providerId="ADAL" clId="{4878E866-E125-4DAC-9D74-87FF7C7315A7}" dt="2024-05-26T11:13:39.940" v="6" actId="1076"/>
          <ac:picMkLst>
            <pc:docMk/>
            <pc:sldMk cId="2087509434" sldId="436"/>
            <ac:picMk id="13" creationId="{857BBAEC-73B0-00E1-E5A1-97E047256729}"/>
          </ac:picMkLst>
        </pc:picChg>
      </pc:sldChg>
      <pc:sldChg chg="modSp mod">
        <pc:chgData name="Phan Van Rieu (Hugo)" userId="032e726b-b6b7-45df-b0ca-e82fb010a48a" providerId="ADAL" clId="{4878E866-E125-4DAC-9D74-87FF7C7315A7}" dt="2024-05-26T11:12:33.647" v="5" actId="5793"/>
        <pc:sldMkLst>
          <pc:docMk/>
          <pc:sldMk cId="2432997437" sldId="454"/>
        </pc:sldMkLst>
        <pc:spChg chg="mod">
          <ac:chgData name="Phan Van Rieu (Hugo)" userId="032e726b-b6b7-45df-b0ca-e82fb010a48a" providerId="ADAL" clId="{4878E866-E125-4DAC-9D74-87FF7C7315A7}" dt="2024-05-26T11:12:33.647" v="5" actId="5793"/>
          <ac:spMkLst>
            <pc:docMk/>
            <pc:sldMk cId="2432997437" sldId="454"/>
            <ac:spMk id="3" creationId="{8E795731-7198-587E-F74D-9B29C0D362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2" y="-22412"/>
            <a:ext cx="237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Vietnam.sv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Vietnam.sv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831395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716734" y="3796994"/>
            <a:ext cx="3945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Culture - Lesson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45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A365F4A-D192-B9B1-34AB-09C974AF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72142" y="1428750"/>
            <a:ext cx="7198978" cy="47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642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LIST 5 THINGS ABOUT VIETNAM!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A365F4A-D192-B9B1-34AB-09C974AF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00588" y="1428750"/>
            <a:ext cx="6070532" cy="4040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C63F80-36F9-4BD7-9146-B0CE3C69632F}"/>
              </a:ext>
            </a:extLst>
          </p:cNvPr>
          <p:cNvSpPr txBox="1"/>
          <p:nvPr/>
        </p:nvSpPr>
        <p:spPr>
          <a:xfrm>
            <a:off x="408214" y="1834243"/>
            <a:ext cx="38644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/>
              <a:t>It’s a beautiful country in …..</a:t>
            </a:r>
          </a:p>
          <a:p>
            <a:pPr marL="514350" indent="-514350">
              <a:buAutoNum type="arabicPeriod"/>
            </a:pPr>
            <a:r>
              <a:rPr lang="en-US" sz="3200" dirty="0"/>
              <a:t>……. is the capital city. </a:t>
            </a:r>
          </a:p>
          <a:p>
            <a:pPr marL="514350" indent="-514350">
              <a:buAutoNum type="arabicPeriod"/>
            </a:pPr>
            <a:r>
              <a:rPr lang="en-US" sz="3200" dirty="0"/>
              <a:t>Ho Chi Minh is in the …... </a:t>
            </a:r>
          </a:p>
          <a:p>
            <a:pPr marL="514350" indent="-514350">
              <a:buAutoNum type="arabicPeriod"/>
            </a:pPr>
            <a:r>
              <a:rPr lang="en-US" sz="3200" dirty="0"/>
              <a:t>…………………..</a:t>
            </a:r>
          </a:p>
          <a:p>
            <a:pPr marL="514350" indent="-514350">
              <a:buAutoNum type="arabicPeriod"/>
            </a:pPr>
            <a:r>
              <a:rPr lang="en-US" sz="3200" dirty="0"/>
              <a:t>………………….. </a:t>
            </a:r>
          </a:p>
        </p:txBody>
      </p:sp>
    </p:spTree>
    <p:extLst>
      <p:ext uri="{BB962C8B-B14F-4D97-AF65-F5344CB8AC3E}">
        <p14:creationId xmlns:p14="http://schemas.microsoft.com/office/powerpoint/2010/main" val="42676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2" y="652982"/>
            <a:ext cx="7448938" cy="5668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D9C6CB-C60E-32F0-FBB5-728F63435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" y="380717"/>
            <a:ext cx="67945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red flag with a yellow star&#10;&#10;Description automatically generated">
            <a:extLst>
              <a:ext uri="{FF2B5EF4-FFF2-40B4-BE49-F238E27FC236}">
                <a16:creationId xmlns:a16="http://schemas.microsoft.com/office/drawing/2014/main" id="{476BA49D-45AA-8C48-62C9-A1D2D8F09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451" y="849750"/>
            <a:ext cx="1624535" cy="1164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7078A-D68F-42DA-07D5-6565E0A81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54" y="1268290"/>
            <a:ext cx="6413297" cy="660855"/>
          </a:xfrm>
          <a:prstGeom prst="rect">
            <a:avLst/>
          </a:prstGeom>
        </p:spPr>
      </p:pic>
      <p:pic>
        <p:nvPicPr>
          <p:cNvPr id="11" name="Picture 10" descr="A screenshot of a chat&#10;&#10;Description automatically generated">
            <a:extLst>
              <a:ext uri="{FF2B5EF4-FFF2-40B4-BE49-F238E27FC236}">
                <a16:creationId xmlns:a16="http://schemas.microsoft.com/office/drawing/2014/main" id="{F19B3468-8EDA-A3DA-A454-CCDE105CD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08" y="2194419"/>
            <a:ext cx="9626708" cy="417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789F579-A420-AC6F-B1D4-3BBBE6C3E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1" y="1638794"/>
            <a:ext cx="12173906" cy="266007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FC32239-8E37-0039-26EA-1B2DC70B9C6E}"/>
              </a:ext>
            </a:extLst>
          </p:cNvPr>
          <p:cNvSpPr/>
          <p:nvPr/>
        </p:nvSpPr>
        <p:spPr>
          <a:xfrm>
            <a:off x="6828312" y="2101933"/>
            <a:ext cx="1092529" cy="546264"/>
          </a:xfrm>
          <a:custGeom>
            <a:avLst/>
            <a:gdLst>
              <a:gd name="connsiteX0" fmla="*/ 0 w 1092529"/>
              <a:gd name="connsiteY0" fmla="*/ 273132 h 546264"/>
              <a:gd name="connsiteX1" fmla="*/ 546265 w 1092529"/>
              <a:gd name="connsiteY1" fmla="*/ 0 h 546264"/>
              <a:gd name="connsiteX2" fmla="*/ 1092530 w 1092529"/>
              <a:gd name="connsiteY2" fmla="*/ 273132 h 546264"/>
              <a:gd name="connsiteX3" fmla="*/ 546265 w 1092529"/>
              <a:gd name="connsiteY3" fmla="*/ 546264 h 546264"/>
              <a:gd name="connsiteX4" fmla="*/ 0 w 1092529"/>
              <a:gd name="connsiteY4" fmla="*/ 273132 h 54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529" h="546264" extrusionOk="0">
                <a:moveTo>
                  <a:pt x="0" y="273132"/>
                </a:moveTo>
                <a:cubicBezTo>
                  <a:pt x="-37672" y="99048"/>
                  <a:pt x="185654" y="22113"/>
                  <a:pt x="546265" y="0"/>
                </a:cubicBezTo>
                <a:cubicBezTo>
                  <a:pt x="860308" y="2600"/>
                  <a:pt x="1087332" y="122450"/>
                  <a:pt x="1092530" y="273132"/>
                </a:cubicBezTo>
                <a:cubicBezTo>
                  <a:pt x="1088084" y="428321"/>
                  <a:pt x="844687" y="564351"/>
                  <a:pt x="546265" y="546264"/>
                </a:cubicBezTo>
                <a:cubicBezTo>
                  <a:pt x="212729" y="528842"/>
                  <a:pt x="24435" y="435654"/>
                  <a:pt x="0" y="27313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3E198A-C0B2-50E9-76FF-E34CED4C1E1E}"/>
              </a:ext>
            </a:extLst>
          </p:cNvPr>
          <p:cNvSpPr/>
          <p:nvPr/>
        </p:nvSpPr>
        <p:spPr>
          <a:xfrm>
            <a:off x="6899564" y="2695699"/>
            <a:ext cx="1092529" cy="546264"/>
          </a:xfrm>
          <a:custGeom>
            <a:avLst/>
            <a:gdLst>
              <a:gd name="connsiteX0" fmla="*/ 0 w 1092529"/>
              <a:gd name="connsiteY0" fmla="*/ 273132 h 546264"/>
              <a:gd name="connsiteX1" fmla="*/ 546265 w 1092529"/>
              <a:gd name="connsiteY1" fmla="*/ 0 h 546264"/>
              <a:gd name="connsiteX2" fmla="*/ 1092530 w 1092529"/>
              <a:gd name="connsiteY2" fmla="*/ 273132 h 546264"/>
              <a:gd name="connsiteX3" fmla="*/ 546265 w 1092529"/>
              <a:gd name="connsiteY3" fmla="*/ 546264 h 546264"/>
              <a:gd name="connsiteX4" fmla="*/ 0 w 1092529"/>
              <a:gd name="connsiteY4" fmla="*/ 273132 h 54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529" h="546264" extrusionOk="0">
                <a:moveTo>
                  <a:pt x="0" y="273132"/>
                </a:moveTo>
                <a:cubicBezTo>
                  <a:pt x="-37672" y="99048"/>
                  <a:pt x="185654" y="22113"/>
                  <a:pt x="546265" y="0"/>
                </a:cubicBezTo>
                <a:cubicBezTo>
                  <a:pt x="860308" y="2600"/>
                  <a:pt x="1087332" y="122450"/>
                  <a:pt x="1092530" y="273132"/>
                </a:cubicBezTo>
                <a:cubicBezTo>
                  <a:pt x="1088084" y="428321"/>
                  <a:pt x="844687" y="564351"/>
                  <a:pt x="546265" y="546264"/>
                </a:cubicBezTo>
                <a:cubicBezTo>
                  <a:pt x="212729" y="528842"/>
                  <a:pt x="24435" y="435654"/>
                  <a:pt x="0" y="27313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CC4A0B-95DC-80E6-2200-8F65991173B1}"/>
              </a:ext>
            </a:extLst>
          </p:cNvPr>
          <p:cNvSpPr/>
          <p:nvPr/>
        </p:nvSpPr>
        <p:spPr>
          <a:xfrm>
            <a:off x="7813963" y="3141025"/>
            <a:ext cx="1092529" cy="475013"/>
          </a:xfrm>
          <a:custGeom>
            <a:avLst/>
            <a:gdLst>
              <a:gd name="connsiteX0" fmla="*/ 0 w 1092529"/>
              <a:gd name="connsiteY0" fmla="*/ 237507 h 475013"/>
              <a:gd name="connsiteX1" fmla="*/ 546265 w 1092529"/>
              <a:gd name="connsiteY1" fmla="*/ 0 h 475013"/>
              <a:gd name="connsiteX2" fmla="*/ 1092530 w 1092529"/>
              <a:gd name="connsiteY2" fmla="*/ 237507 h 475013"/>
              <a:gd name="connsiteX3" fmla="*/ 546265 w 1092529"/>
              <a:gd name="connsiteY3" fmla="*/ 475014 h 475013"/>
              <a:gd name="connsiteX4" fmla="*/ 0 w 1092529"/>
              <a:gd name="connsiteY4" fmla="*/ 237507 h 47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529" h="475013" extrusionOk="0">
                <a:moveTo>
                  <a:pt x="0" y="237507"/>
                </a:moveTo>
                <a:cubicBezTo>
                  <a:pt x="-19198" y="94494"/>
                  <a:pt x="200427" y="16568"/>
                  <a:pt x="546265" y="0"/>
                </a:cubicBezTo>
                <a:cubicBezTo>
                  <a:pt x="865770" y="3750"/>
                  <a:pt x="1082637" y="106651"/>
                  <a:pt x="1092530" y="237507"/>
                </a:cubicBezTo>
                <a:cubicBezTo>
                  <a:pt x="1076152" y="384672"/>
                  <a:pt x="840007" y="518968"/>
                  <a:pt x="546265" y="475014"/>
                </a:cubicBezTo>
                <a:cubicBezTo>
                  <a:pt x="216513" y="459663"/>
                  <a:pt x="6067" y="371577"/>
                  <a:pt x="0" y="23750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DA521C-1C41-A051-DE4D-4014BFBD5F7C}"/>
              </a:ext>
            </a:extLst>
          </p:cNvPr>
          <p:cNvSpPr/>
          <p:nvPr/>
        </p:nvSpPr>
        <p:spPr>
          <a:xfrm>
            <a:off x="7825839" y="3633849"/>
            <a:ext cx="1092529" cy="451263"/>
          </a:xfrm>
          <a:custGeom>
            <a:avLst/>
            <a:gdLst>
              <a:gd name="connsiteX0" fmla="*/ 0 w 1092529"/>
              <a:gd name="connsiteY0" fmla="*/ 225632 h 451263"/>
              <a:gd name="connsiteX1" fmla="*/ 546265 w 1092529"/>
              <a:gd name="connsiteY1" fmla="*/ 0 h 451263"/>
              <a:gd name="connsiteX2" fmla="*/ 1092530 w 1092529"/>
              <a:gd name="connsiteY2" fmla="*/ 225632 h 451263"/>
              <a:gd name="connsiteX3" fmla="*/ 546265 w 1092529"/>
              <a:gd name="connsiteY3" fmla="*/ 451264 h 451263"/>
              <a:gd name="connsiteX4" fmla="*/ 0 w 1092529"/>
              <a:gd name="connsiteY4" fmla="*/ 225632 h 45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529" h="451263" extrusionOk="0">
                <a:moveTo>
                  <a:pt x="0" y="225632"/>
                </a:moveTo>
                <a:cubicBezTo>
                  <a:pt x="-26714" y="84541"/>
                  <a:pt x="192597" y="19507"/>
                  <a:pt x="546265" y="0"/>
                </a:cubicBezTo>
                <a:cubicBezTo>
                  <a:pt x="861601" y="2872"/>
                  <a:pt x="1067738" y="101807"/>
                  <a:pt x="1092530" y="225632"/>
                </a:cubicBezTo>
                <a:cubicBezTo>
                  <a:pt x="1051450" y="390361"/>
                  <a:pt x="842198" y="483109"/>
                  <a:pt x="546265" y="451264"/>
                </a:cubicBezTo>
                <a:cubicBezTo>
                  <a:pt x="224223" y="440131"/>
                  <a:pt x="20045" y="359823"/>
                  <a:pt x="0" y="22563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8932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C9684ED-C0B8-04BD-24E1-8E288134F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99"/>
            <a:ext cx="4585126" cy="618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screenshot of a chat&#10;&#10;Description automatically generated">
            <a:extLst>
              <a:ext uri="{FF2B5EF4-FFF2-40B4-BE49-F238E27FC236}">
                <a16:creationId xmlns:a16="http://schemas.microsoft.com/office/drawing/2014/main" id="{E4101E0B-3AD5-9F8B-1731-FE20D350E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86" y="1517526"/>
            <a:ext cx="10441708" cy="4527014"/>
          </a:xfrm>
          <a:prstGeom prst="rect">
            <a:avLst/>
          </a:prstGeom>
        </p:spPr>
      </p:pic>
      <p:pic>
        <p:nvPicPr>
          <p:cNvPr id="3" name="CD1 TRACK 75.mp3">
            <a:hlinkClick r:id="" action="ppaction://media"/>
            <a:extLst>
              <a:ext uri="{FF2B5EF4-FFF2-40B4-BE49-F238E27FC236}">
                <a16:creationId xmlns:a16="http://schemas.microsoft.com/office/drawing/2014/main" id="{B6304467-29C0-A2C5-5D48-29416EB4D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3335" y="4070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3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5413FE-CD52-1A4C-A371-F200E473336E}"/>
              </a:ext>
            </a:extLst>
          </p:cNvPr>
          <p:cNvSpPr txBox="1"/>
          <p:nvPr/>
        </p:nvSpPr>
        <p:spPr>
          <a:xfrm>
            <a:off x="581282" y="1484485"/>
            <a:ext cx="49675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>
                <a:solidFill>
                  <a:srgbClr val="FF0066"/>
                </a:solidFill>
                <a:latin typeface="Britannic Bold" panose="020B0903060703020204" pitchFamily="34" charset="0"/>
              </a:rPr>
              <a:t>READ AND CHOOSE THE CORRECT OPTION.</a:t>
            </a:r>
            <a:endParaRPr lang="ru-RU" sz="4400" dirty="0">
              <a:solidFill>
                <a:srgbClr val="FF0066"/>
              </a:solidFill>
              <a:latin typeface="Calibri" panose="020F0502020204030204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7D8687-530D-F64B-B165-E276E067ABBF}"/>
              </a:ext>
            </a:extLst>
          </p:cNvPr>
          <p:cNvSpPr/>
          <p:nvPr/>
        </p:nvSpPr>
        <p:spPr>
          <a:xfrm>
            <a:off x="1986876" y="4311686"/>
            <a:ext cx="2547258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START</a:t>
            </a:r>
            <a:endParaRPr lang="ru-RU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A screenshot of a chat&#10;&#10;Description automatically generated">
            <a:extLst>
              <a:ext uri="{FF2B5EF4-FFF2-40B4-BE49-F238E27FC236}">
                <a16:creationId xmlns:a16="http://schemas.microsoft.com/office/drawing/2014/main" id="{10F975A6-514D-D857-D197-15AC9F2B6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64" y="2125753"/>
            <a:ext cx="6444823" cy="2794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1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srgbClr val="002060"/>
                </a:solidFill>
                <a:latin typeface="Forte" panose="03060902040502070203" pitchFamily="66" charset="0"/>
              </a:rPr>
              <a:t>Quang’ birthday ……… last Saturday.</a:t>
            </a:r>
            <a:endParaRPr lang="ru-RU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125410" y="4087255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had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097487" y="241473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was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screenshot of a chat&#10;&#10;Description automatically generated">
            <a:extLst>
              <a:ext uri="{FF2B5EF4-FFF2-40B4-BE49-F238E27FC236}">
                <a16:creationId xmlns:a16="http://schemas.microsoft.com/office/drawing/2014/main" id="{6C87CFA2-2D9F-B76F-0D84-CF63C87F8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0" y="1182048"/>
            <a:ext cx="5182669" cy="22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srgbClr val="002060"/>
                </a:solidFill>
                <a:latin typeface="Forte" panose="03060902040502070203" pitchFamily="66" charset="0"/>
              </a:rPr>
              <a:t>Quang ……… a party at home.</a:t>
            </a:r>
            <a:endParaRPr lang="ru-RU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097487" y="1904913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was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097487" y="3934777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had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screenshot of a chat&#10;&#10;Description automatically generated">
            <a:extLst>
              <a:ext uri="{FF2B5EF4-FFF2-40B4-BE49-F238E27FC236}">
                <a16:creationId xmlns:a16="http://schemas.microsoft.com/office/drawing/2014/main" id="{6C87CFA2-2D9F-B76F-0D84-CF63C87F8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0" y="1182048"/>
            <a:ext cx="5182669" cy="22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50737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45381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C48DF6-A87F-F447-7C81-8CCA047FCB98}"/>
              </a:ext>
            </a:extLst>
          </p:cNvPr>
          <p:cNvSpPr/>
          <p:nvPr/>
        </p:nvSpPr>
        <p:spPr>
          <a:xfrm>
            <a:off x="1296957" y="2337908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ED399C-668D-1906-C3D2-1E82D185313C}"/>
              </a:ext>
            </a:extLst>
          </p:cNvPr>
          <p:cNvSpPr/>
          <p:nvPr/>
        </p:nvSpPr>
        <p:spPr>
          <a:xfrm>
            <a:off x="1296957" y="303250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F0B33E85-FBEF-4583-A578-5AB3137E2FE2}"/>
              </a:ext>
            </a:extLst>
          </p:cNvPr>
          <p:cNvSpPr/>
          <p:nvPr/>
        </p:nvSpPr>
        <p:spPr>
          <a:xfrm>
            <a:off x="1296957" y="3743162"/>
            <a:ext cx="3256378" cy="66247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77B1291-B63B-27F0-6D32-292B1F673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18" y="483919"/>
            <a:ext cx="4201421" cy="5890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srgbClr val="002060"/>
                </a:solidFill>
                <a:latin typeface="Forte" panose="03060902040502070203" pitchFamily="66" charset="0"/>
              </a:rPr>
              <a:t>Quang’ mom ……… lots of good food.</a:t>
            </a:r>
            <a:endParaRPr lang="ru-RU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125410" y="4087255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makes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097487" y="241473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made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screenshot of a chat&#10;&#10;Description automatically generated">
            <a:extLst>
              <a:ext uri="{FF2B5EF4-FFF2-40B4-BE49-F238E27FC236}">
                <a16:creationId xmlns:a16="http://schemas.microsoft.com/office/drawing/2014/main" id="{6C87CFA2-2D9F-B76F-0D84-CF63C87F8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0" y="1182048"/>
            <a:ext cx="5182669" cy="22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8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 flip="none" rotWithShape="1">
            <a:gsLst>
              <a:gs pos="0">
                <a:srgbClr val="FF40FF">
                  <a:shade val="30000"/>
                  <a:satMod val="115000"/>
                </a:srgbClr>
              </a:gs>
              <a:gs pos="50000">
                <a:srgbClr val="FF40FF">
                  <a:shade val="67500"/>
                  <a:satMod val="115000"/>
                </a:srgbClr>
              </a:gs>
              <a:gs pos="100000">
                <a:srgbClr val="FF40FF">
                  <a:shade val="100000"/>
                  <a:satMod val="115000"/>
                </a:srgbClr>
              </a:gs>
            </a:gsLst>
            <a:lin ang="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srgbClr val="002060"/>
                </a:solidFill>
                <a:latin typeface="Forte" panose="03060902040502070203" pitchFamily="66" charset="0"/>
              </a:rPr>
              <a:t>In Vietnam, Children …….. singing karaoke.</a:t>
            </a:r>
            <a:endParaRPr lang="ru-RU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097487" y="1904913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liked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097487" y="3934777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like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screenshot of a chat&#10;&#10;Description automatically generated">
            <a:extLst>
              <a:ext uri="{FF2B5EF4-FFF2-40B4-BE49-F238E27FC236}">
                <a16:creationId xmlns:a16="http://schemas.microsoft.com/office/drawing/2014/main" id="{6C87CFA2-2D9F-B76F-0D84-CF63C87F8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0" y="1182048"/>
            <a:ext cx="5182669" cy="22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F24802-ABCB-BF98-B9AA-506589712DBB}"/>
              </a:ext>
            </a:extLst>
          </p:cNvPr>
          <p:cNvSpPr txBox="1"/>
          <p:nvPr/>
        </p:nvSpPr>
        <p:spPr>
          <a:xfrm>
            <a:off x="7972755" y="998064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Examples:</a:t>
            </a:r>
          </a:p>
        </p:txBody>
      </p:sp>
      <p:pic>
        <p:nvPicPr>
          <p:cNvPr id="11" name="Picture 10" descr="A close up of a message&#10;&#10;Description automatically generated">
            <a:extLst>
              <a:ext uri="{FF2B5EF4-FFF2-40B4-BE49-F238E27FC236}">
                <a16:creationId xmlns:a16="http://schemas.microsoft.com/office/drawing/2014/main" id="{9DF26CFA-5401-CC84-923A-3B71C9F6C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434"/>
            <a:ext cx="7772400" cy="1056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857BBAEC-73B0-00E1-E5A1-97E047256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7" y="1627053"/>
            <a:ext cx="11311365" cy="48316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D4B17F-0DFA-24D7-6978-52147A28C008}"/>
              </a:ext>
            </a:extLst>
          </p:cNvPr>
          <p:cNvSpPr txBox="1"/>
          <p:nvPr/>
        </p:nvSpPr>
        <p:spPr>
          <a:xfrm>
            <a:off x="1301089" y="1899429"/>
            <a:ext cx="307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lisa1907@mymail.com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21A25-F5A9-DD1B-F070-D5D576A98140}"/>
              </a:ext>
            </a:extLst>
          </p:cNvPr>
          <p:cNvSpPr txBox="1"/>
          <p:nvPr/>
        </p:nvSpPr>
        <p:spPr>
          <a:xfrm>
            <a:off x="1901661" y="2310798"/>
            <a:ext cx="1399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Free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B8E2F1-444C-3377-F5ED-557A56A7524E}"/>
              </a:ext>
            </a:extLst>
          </p:cNvPr>
          <p:cNvSpPr txBox="1"/>
          <p:nvPr/>
        </p:nvSpPr>
        <p:spPr>
          <a:xfrm>
            <a:off x="1901661" y="2824369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Lisa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3B184-18F6-16FC-F235-B0FE34833230}"/>
              </a:ext>
            </a:extLst>
          </p:cNvPr>
          <p:cNvSpPr txBox="1"/>
          <p:nvPr/>
        </p:nvSpPr>
        <p:spPr>
          <a:xfrm>
            <a:off x="2142753" y="3485732"/>
            <a:ext cx="917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</a:t>
            </a:r>
            <a:r>
              <a:rPr lang="en-VN" sz="2400" b="1" dirty="0">
                <a:solidFill>
                  <a:srgbClr val="FF0000"/>
                </a:solidFill>
              </a:rPr>
              <a:t>reat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17C64-5DB1-F8D5-A30B-C7519127D4D0}"/>
              </a:ext>
            </a:extLst>
          </p:cNvPr>
          <p:cNvSpPr txBox="1"/>
          <p:nvPr/>
        </p:nvSpPr>
        <p:spPr>
          <a:xfrm>
            <a:off x="5933250" y="3446675"/>
            <a:ext cx="2182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</a:t>
            </a:r>
            <a:r>
              <a:rPr lang="en-VN" sz="2400" b="1" dirty="0">
                <a:solidFill>
                  <a:srgbClr val="FF0000"/>
                </a:solidFill>
              </a:rPr>
              <a:t>ad a barbecue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86D3EE-535F-0CC1-54EB-800683B21C73}"/>
              </a:ext>
            </a:extLst>
          </p:cNvPr>
          <p:cNvSpPr txBox="1"/>
          <p:nvPr/>
        </p:nvSpPr>
        <p:spPr>
          <a:xfrm>
            <a:off x="8711900" y="3442579"/>
            <a:ext cx="329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VN" sz="2400" b="1" dirty="0">
                <a:solidFill>
                  <a:srgbClr val="FF0000"/>
                </a:solidFill>
              </a:rPr>
              <a:t>y grandparents’ house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6285E-8722-E9F7-EF30-0183ECE1F266}"/>
              </a:ext>
            </a:extLst>
          </p:cNvPr>
          <p:cNvSpPr txBox="1"/>
          <p:nvPr/>
        </p:nvSpPr>
        <p:spPr>
          <a:xfrm>
            <a:off x="1495299" y="3797252"/>
            <a:ext cx="111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Sunday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76FAB6-95F4-89F4-CB3B-1D1AB08E8395}"/>
              </a:ext>
            </a:extLst>
          </p:cNvPr>
          <p:cNvSpPr txBox="1"/>
          <p:nvPr/>
        </p:nvSpPr>
        <p:spPr>
          <a:xfrm>
            <a:off x="4255778" y="3731924"/>
            <a:ext cx="293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</a:t>
            </a:r>
            <a:r>
              <a:rPr lang="en-VN" sz="2400" b="1" dirty="0">
                <a:solidFill>
                  <a:srgbClr val="FF0000"/>
                </a:solidFill>
              </a:rPr>
              <a:t>ad lots of good food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3ED42-B621-00EB-3E1B-752E7480278A}"/>
              </a:ext>
            </a:extLst>
          </p:cNvPr>
          <p:cNvSpPr txBox="1"/>
          <p:nvPr/>
        </p:nvSpPr>
        <p:spPr>
          <a:xfrm>
            <a:off x="7702481" y="4083063"/>
            <a:ext cx="36856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</a:t>
            </a:r>
            <a:r>
              <a:rPr lang="en-VN" sz="2200" b="1" dirty="0">
                <a:solidFill>
                  <a:srgbClr val="FF0000"/>
                </a:solidFill>
              </a:rPr>
              <a:t>ang karaoke in the afternoon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630FB5-60DC-B180-F335-B07CE9D25E25}"/>
              </a:ext>
            </a:extLst>
          </p:cNvPr>
          <p:cNvSpPr txBox="1"/>
          <p:nvPr/>
        </p:nvSpPr>
        <p:spPr>
          <a:xfrm>
            <a:off x="816702" y="4079990"/>
            <a:ext cx="1391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VN" sz="2400" b="1" dirty="0">
                <a:solidFill>
                  <a:srgbClr val="FF0000"/>
                </a:solidFill>
              </a:rPr>
              <a:t>eally fun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6B9DF-DB87-FDC9-3452-E4D06D0F89F6}"/>
              </a:ext>
            </a:extLst>
          </p:cNvPr>
          <p:cNvSpPr txBox="1"/>
          <p:nvPr/>
        </p:nvSpPr>
        <p:spPr>
          <a:xfrm>
            <a:off x="1419028" y="4425325"/>
            <a:ext cx="1270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Vietnam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0EC50-2068-BB93-50B1-1A606E67B96D}"/>
              </a:ext>
            </a:extLst>
          </p:cNvPr>
          <p:cNvSpPr txBox="1"/>
          <p:nvPr/>
        </p:nvSpPr>
        <p:spPr>
          <a:xfrm>
            <a:off x="5569750" y="4465831"/>
            <a:ext cx="39755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p</a:t>
            </a:r>
            <a:r>
              <a:rPr lang="en-VN" sz="2200" b="1" dirty="0">
                <a:solidFill>
                  <a:srgbClr val="FF0000"/>
                </a:solidFill>
              </a:rPr>
              <a:t>laying video games in free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FBDD5D-FB26-F0A5-235E-FE15B6569F22}"/>
              </a:ext>
            </a:extLst>
          </p:cNvPr>
          <p:cNvSpPr txBox="1"/>
          <p:nvPr/>
        </p:nvSpPr>
        <p:spPr>
          <a:xfrm>
            <a:off x="989712" y="4791192"/>
            <a:ext cx="2182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VN" sz="2400" b="1" dirty="0">
                <a:solidFill>
                  <a:srgbClr val="FF0000"/>
                </a:solidFill>
              </a:rPr>
              <a:t>inging karaoke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23F162-6D7A-AB68-F169-B86D9077592A}"/>
              </a:ext>
            </a:extLst>
          </p:cNvPr>
          <p:cNvSpPr txBox="1"/>
          <p:nvPr/>
        </p:nvSpPr>
        <p:spPr>
          <a:xfrm>
            <a:off x="3614510" y="5081340"/>
            <a:ext cx="1085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Ireland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6B2E7A-0B04-1398-3F06-36CF2416759E}"/>
              </a:ext>
            </a:extLst>
          </p:cNvPr>
          <p:cNvSpPr txBox="1"/>
          <p:nvPr/>
        </p:nvSpPr>
        <p:spPr>
          <a:xfrm>
            <a:off x="603068" y="5634987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Linh</a:t>
            </a:r>
          </a:p>
        </p:txBody>
      </p:sp>
    </p:spTree>
    <p:extLst>
      <p:ext uri="{BB962C8B-B14F-4D97-AF65-F5344CB8AC3E}">
        <p14:creationId xmlns:p14="http://schemas.microsoft.com/office/powerpoint/2010/main" val="20875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86A5CC-DFF4-7672-1817-324628B25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8212"/>
            <a:ext cx="12192000" cy="12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2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ouple of pictures&#10;&#10;Description automatically generated">
            <a:extLst>
              <a:ext uri="{FF2B5EF4-FFF2-40B4-BE49-F238E27FC236}">
                <a16:creationId xmlns:a16="http://schemas.microsoft.com/office/drawing/2014/main" id="{D46B8540-67FB-85D7-8DD4-20B1ECD43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" y="1550276"/>
            <a:ext cx="12168250" cy="4287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60B80-9476-C1A0-CE4B-D38EF8A0AFD8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66A1CD-5B7D-E00B-C37C-B6FF1370D135}"/>
              </a:ext>
            </a:extLst>
          </p:cNvPr>
          <p:cNvSpPr txBox="1"/>
          <p:nvPr/>
        </p:nvSpPr>
        <p:spPr>
          <a:xfrm>
            <a:off x="7223623" y="3897915"/>
            <a:ext cx="5680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had a sleepover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2605A-07FF-B073-B807-14631756F8E3}"/>
              </a:ext>
            </a:extLst>
          </p:cNvPr>
          <p:cNvSpPr txBox="1"/>
          <p:nvPr/>
        </p:nvSpPr>
        <p:spPr>
          <a:xfrm>
            <a:off x="6951560" y="5015336"/>
            <a:ext cx="3007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had a barbecue. </a:t>
            </a:r>
          </a:p>
        </p:txBody>
      </p:sp>
      <p:pic>
        <p:nvPicPr>
          <p:cNvPr id="5" name="Picture 4" descr="A close up of a text&#10;&#10;Description automatically generated">
            <a:extLst>
              <a:ext uri="{FF2B5EF4-FFF2-40B4-BE49-F238E27FC236}">
                <a16:creationId xmlns:a16="http://schemas.microsoft.com/office/drawing/2014/main" id="{7254A68B-21BD-8758-CF96-256864016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13" y="430375"/>
            <a:ext cx="3860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09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couple of birds&#10;&#10;Description automatically generated">
            <a:extLst>
              <a:ext uri="{FF2B5EF4-FFF2-40B4-BE49-F238E27FC236}">
                <a16:creationId xmlns:a16="http://schemas.microsoft.com/office/drawing/2014/main" id="{557644D4-E91A-CF61-917A-9729B24CF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4241"/>
            <a:ext cx="12191999" cy="42958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60B80-9476-C1A0-CE4B-D38EF8A0AFD8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0BB111-D818-2A2A-6FF0-C9C7BF312BD2}"/>
              </a:ext>
            </a:extLst>
          </p:cNvPr>
          <p:cNvSpPr txBox="1"/>
          <p:nvPr/>
        </p:nvSpPr>
        <p:spPr>
          <a:xfrm>
            <a:off x="8246294" y="2081922"/>
            <a:ext cx="2677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went camping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66A1CD-5B7D-E00B-C37C-B6FF1370D135}"/>
              </a:ext>
            </a:extLst>
          </p:cNvPr>
          <p:cNvSpPr txBox="1"/>
          <p:nvPr/>
        </p:nvSpPr>
        <p:spPr>
          <a:xfrm>
            <a:off x="5530006" y="3854339"/>
            <a:ext cx="5680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went bowling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2605A-07FF-B073-B807-14631756F8E3}"/>
              </a:ext>
            </a:extLst>
          </p:cNvPr>
          <p:cNvSpPr txBox="1"/>
          <p:nvPr/>
        </p:nvSpPr>
        <p:spPr>
          <a:xfrm>
            <a:off x="9272179" y="4437304"/>
            <a:ext cx="2605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sang karaoke. </a:t>
            </a:r>
          </a:p>
        </p:txBody>
      </p:sp>
      <p:pic>
        <p:nvPicPr>
          <p:cNvPr id="5" name="Picture 4" descr="A close up of a text&#10;&#10;Description automatically generated">
            <a:extLst>
              <a:ext uri="{FF2B5EF4-FFF2-40B4-BE49-F238E27FC236}">
                <a16:creationId xmlns:a16="http://schemas.microsoft.com/office/drawing/2014/main" id="{7254A68B-21BD-8758-CF96-256864016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37" y="450527"/>
            <a:ext cx="3860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aspects of Vietnamese culture. Then students will be able to talk about what they and their friends did in the past and when.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sleepover, go camping, have a barbecue, sing karaoke, go bowling, make paper crafts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went camping last week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86351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sleepover,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camping,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barbecue,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sing karaoke,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bowling,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make paper crafts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228600"/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went camping last week.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69871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8123BA-60D6-0085-9927-BBB172176813}"/>
              </a:ext>
            </a:extLst>
          </p:cNvPr>
          <p:cNvSpPr txBox="1"/>
          <p:nvPr/>
        </p:nvSpPr>
        <p:spPr>
          <a:xfrm>
            <a:off x="3155868" y="2321004"/>
            <a:ext cx="5382491" cy="110799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kumimoji="0" lang="en-GB" altLang="ja-JP" sz="6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ＭＳ Ｐゴシック" panose="020B0600070205080204" pitchFamily="34" charset="-128"/>
                <a:cs typeface="Arial" panose="020B0604020202020204" pitchFamily="34" charset="0"/>
              </a:rPr>
              <a:t>Memory game</a:t>
            </a:r>
            <a:endParaRPr lang="en-VN" sz="6600" dirty="0"/>
          </a:p>
        </p:txBody>
      </p:sp>
    </p:spTree>
    <p:extLst>
      <p:ext uri="{BB962C8B-B14F-4D97-AF65-F5344CB8AC3E}">
        <p14:creationId xmlns:p14="http://schemas.microsoft.com/office/powerpoint/2010/main" val="37028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795731-7198-587E-F74D-9B29C0D362E9}"/>
              </a:ext>
            </a:extLst>
          </p:cNvPr>
          <p:cNvSpPr txBox="1"/>
          <p:nvPr/>
        </p:nvSpPr>
        <p:spPr>
          <a:xfrm>
            <a:off x="1399309" y="1547199"/>
            <a:ext cx="9393382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first student chooses 2 numbers. </a:t>
            </a:r>
          </a:p>
          <a:p>
            <a:pPr marL="571500" indent="-571500">
              <a:buFontTx/>
              <a:buChar char="-"/>
            </a:pP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If the pictures match (a verb in present tense an</a:t>
            </a:r>
            <a:r>
              <a:rPr lang="en-US" sz="3600" b="1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 its past tense)</a:t>
            </a: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the student wins a point.</a:t>
            </a:r>
          </a:p>
        </p:txBody>
      </p:sp>
    </p:spTree>
    <p:extLst>
      <p:ext uri="{BB962C8B-B14F-4D97-AF65-F5344CB8AC3E}">
        <p14:creationId xmlns:p14="http://schemas.microsoft.com/office/powerpoint/2010/main" val="243299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rd 1">
            <a:extLst>
              <a:ext uri="{FF2B5EF4-FFF2-40B4-BE49-F238E27FC236}">
                <a16:creationId xmlns:a16="http://schemas.microsoft.com/office/drawing/2014/main" id="{589ED711-6270-789B-D2DE-B56B8CC33BD9}"/>
              </a:ext>
            </a:extLst>
          </p:cNvPr>
          <p:cNvSpPr/>
          <p:nvPr/>
        </p:nvSpPr>
        <p:spPr>
          <a:xfrm>
            <a:off x="581021" y="742834"/>
            <a:ext cx="1440000" cy="12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3" name="Card 2">
            <a:extLst>
              <a:ext uri="{FF2B5EF4-FFF2-40B4-BE49-F238E27FC236}">
                <a16:creationId xmlns:a16="http://schemas.microsoft.com/office/drawing/2014/main" id="{E2F69A3B-8839-03C3-C81A-C06434D234E1}"/>
              </a:ext>
            </a:extLst>
          </p:cNvPr>
          <p:cNvSpPr/>
          <p:nvPr/>
        </p:nvSpPr>
        <p:spPr>
          <a:xfrm>
            <a:off x="2181221" y="729241"/>
            <a:ext cx="1440000" cy="1262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4" name="Card 3">
            <a:extLst>
              <a:ext uri="{FF2B5EF4-FFF2-40B4-BE49-F238E27FC236}">
                <a16:creationId xmlns:a16="http://schemas.microsoft.com/office/drawing/2014/main" id="{07975F8C-B281-AFDF-926A-C9F618A6E867}"/>
              </a:ext>
            </a:extLst>
          </p:cNvPr>
          <p:cNvSpPr/>
          <p:nvPr/>
        </p:nvSpPr>
        <p:spPr>
          <a:xfrm>
            <a:off x="3781421" y="742834"/>
            <a:ext cx="1440000" cy="12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Had</a:t>
            </a:r>
          </a:p>
        </p:txBody>
      </p:sp>
      <p:sp>
        <p:nvSpPr>
          <p:cNvPr id="5" name="Card 4">
            <a:extLst>
              <a:ext uri="{FF2B5EF4-FFF2-40B4-BE49-F238E27FC236}">
                <a16:creationId xmlns:a16="http://schemas.microsoft.com/office/drawing/2014/main" id="{431FE1D0-DFED-EB63-5F45-FF1F6F8F24EC}"/>
              </a:ext>
            </a:extLst>
          </p:cNvPr>
          <p:cNvSpPr/>
          <p:nvPr/>
        </p:nvSpPr>
        <p:spPr>
          <a:xfrm>
            <a:off x="5381621" y="742833"/>
            <a:ext cx="1574402" cy="130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planted</a:t>
            </a:r>
          </a:p>
        </p:txBody>
      </p:sp>
      <p:sp>
        <p:nvSpPr>
          <p:cNvPr id="6" name="Card 5">
            <a:extLst>
              <a:ext uri="{FF2B5EF4-FFF2-40B4-BE49-F238E27FC236}">
                <a16:creationId xmlns:a16="http://schemas.microsoft.com/office/drawing/2014/main" id="{208BC01E-27D0-FD6B-D06B-31B7399760CB}"/>
              </a:ext>
            </a:extLst>
          </p:cNvPr>
          <p:cNvSpPr/>
          <p:nvPr/>
        </p:nvSpPr>
        <p:spPr>
          <a:xfrm>
            <a:off x="6981821" y="742834"/>
            <a:ext cx="1440000" cy="1242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stayed</a:t>
            </a:r>
          </a:p>
        </p:txBody>
      </p:sp>
      <p:sp>
        <p:nvSpPr>
          <p:cNvPr id="7" name="Card 6">
            <a:extLst>
              <a:ext uri="{FF2B5EF4-FFF2-40B4-BE49-F238E27FC236}">
                <a16:creationId xmlns:a16="http://schemas.microsoft.com/office/drawing/2014/main" id="{9F660DC0-2DBC-4E1E-C1C0-3AEC8495969F}"/>
              </a:ext>
            </a:extLst>
          </p:cNvPr>
          <p:cNvSpPr/>
          <p:nvPr/>
        </p:nvSpPr>
        <p:spPr>
          <a:xfrm>
            <a:off x="8582021" y="742834"/>
            <a:ext cx="1440000" cy="12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played</a:t>
            </a:r>
          </a:p>
        </p:txBody>
      </p:sp>
      <p:sp>
        <p:nvSpPr>
          <p:cNvPr id="8" name="Card 7">
            <a:extLst>
              <a:ext uri="{FF2B5EF4-FFF2-40B4-BE49-F238E27FC236}">
                <a16:creationId xmlns:a16="http://schemas.microsoft.com/office/drawing/2014/main" id="{27F5E5B7-450D-E45B-6A97-2C92F0BEBC4F}"/>
              </a:ext>
            </a:extLst>
          </p:cNvPr>
          <p:cNvSpPr/>
          <p:nvPr/>
        </p:nvSpPr>
        <p:spPr>
          <a:xfrm>
            <a:off x="5810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Go</a:t>
            </a:r>
          </a:p>
        </p:txBody>
      </p:sp>
      <p:sp>
        <p:nvSpPr>
          <p:cNvPr id="9" name="Card 8">
            <a:extLst>
              <a:ext uri="{FF2B5EF4-FFF2-40B4-BE49-F238E27FC236}">
                <a16:creationId xmlns:a16="http://schemas.microsoft.com/office/drawing/2014/main" id="{E80FF738-D2D2-755C-325D-10DF319FA803}"/>
              </a:ext>
            </a:extLst>
          </p:cNvPr>
          <p:cNvSpPr/>
          <p:nvPr/>
        </p:nvSpPr>
        <p:spPr>
          <a:xfrm>
            <a:off x="21812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plant</a:t>
            </a:r>
          </a:p>
        </p:txBody>
      </p:sp>
      <p:sp>
        <p:nvSpPr>
          <p:cNvPr id="10" name="Card 9">
            <a:extLst>
              <a:ext uri="{FF2B5EF4-FFF2-40B4-BE49-F238E27FC236}">
                <a16:creationId xmlns:a16="http://schemas.microsoft.com/office/drawing/2014/main" id="{923B6AA9-E625-CDBE-2629-74DBF5A1A675}"/>
              </a:ext>
            </a:extLst>
          </p:cNvPr>
          <p:cNvSpPr/>
          <p:nvPr/>
        </p:nvSpPr>
        <p:spPr>
          <a:xfrm>
            <a:off x="37814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stay</a:t>
            </a:r>
          </a:p>
        </p:txBody>
      </p:sp>
      <p:sp>
        <p:nvSpPr>
          <p:cNvPr id="11" name="Card 10">
            <a:extLst>
              <a:ext uri="{FF2B5EF4-FFF2-40B4-BE49-F238E27FC236}">
                <a16:creationId xmlns:a16="http://schemas.microsoft.com/office/drawing/2014/main" id="{D596D760-C9CD-4160-A01B-D823469CF5D5}"/>
              </a:ext>
            </a:extLst>
          </p:cNvPr>
          <p:cNvSpPr/>
          <p:nvPr/>
        </p:nvSpPr>
        <p:spPr>
          <a:xfrm>
            <a:off x="53816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Watched</a:t>
            </a:r>
          </a:p>
        </p:txBody>
      </p:sp>
      <p:sp>
        <p:nvSpPr>
          <p:cNvPr id="12" name="Card 11">
            <a:extLst>
              <a:ext uri="{FF2B5EF4-FFF2-40B4-BE49-F238E27FC236}">
                <a16:creationId xmlns:a16="http://schemas.microsoft.com/office/drawing/2014/main" id="{1AA45858-17B2-98D3-3557-01B13B5071CB}"/>
              </a:ext>
            </a:extLst>
          </p:cNvPr>
          <p:cNvSpPr/>
          <p:nvPr/>
        </p:nvSpPr>
        <p:spPr>
          <a:xfrm>
            <a:off x="69818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3" name="Card 12">
            <a:extLst>
              <a:ext uri="{FF2B5EF4-FFF2-40B4-BE49-F238E27FC236}">
                <a16:creationId xmlns:a16="http://schemas.microsoft.com/office/drawing/2014/main" id="{9FF90506-6571-247C-8ADE-00786716648E}"/>
              </a:ext>
            </a:extLst>
          </p:cNvPr>
          <p:cNvSpPr/>
          <p:nvPr/>
        </p:nvSpPr>
        <p:spPr>
          <a:xfrm>
            <a:off x="85820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paint</a:t>
            </a:r>
          </a:p>
        </p:txBody>
      </p:sp>
      <p:sp>
        <p:nvSpPr>
          <p:cNvPr id="14" name="Card 13">
            <a:extLst>
              <a:ext uri="{FF2B5EF4-FFF2-40B4-BE49-F238E27FC236}">
                <a16:creationId xmlns:a16="http://schemas.microsoft.com/office/drawing/2014/main" id="{38F808F1-535E-08B4-9ACF-947FD138F964}"/>
              </a:ext>
            </a:extLst>
          </p:cNvPr>
          <p:cNvSpPr/>
          <p:nvPr/>
        </p:nvSpPr>
        <p:spPr>
          <a:xfrm>
            <a:off x="5810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15" name="Card 14">
            <a:extLst>
              <a:ext uri="{FF2B5EF4-FFF2-40B4-BE49-F238E27FC236}">
                <a16:creationId xmlns:a16="http://schemas.microsoft.com/office/drawing/2014/main" id="{4FA25DD6-795C-B6F6-B804-FC2A3A98A692}"/>
              </a:ext>
            </a:extLst>
          </p:cNvPr>
          <p:cNvSpPr/>
          <p:nvPr/>
        </p:nvSpPr>
        <p:spPr>
          <a:xfrm>
            <a:off x="21812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ubai" panose="02040603050505030304"/>
                <a:cs typeface="Arial" panose="020B0604020202020204" pitchFamily="34" charset="0"/>
              </a:rPr>
              <a:t>were</a:t>
            </a:r>
            <a:endParaRPr kumimoji="0" lang="en-GB" sz="2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Dubai" panose="02040603050505030304"/>
              <a:cs typeface="Arial" panose="020B0604020202020204" pitchFamily="34" charset="0"/>
            </a:endParaRPr>
          </a:p>
        </p:txBody>
      </p:sp>
      <p:sp>
        <p:nvSpPr>
          <p:cNvPr id="16" name="Card 15">
            <a:extLst>
              <a:ext uri="{FF2B5EF4-FFF2-40B4-BE49-F238E27FC236}">
                <a16:creationId xmlns:a16="http://schemas.microsoft.com/office/drawing/2014/main" id="{12638C2F-5829-C855-C232-F98ED41C88F2}"/>
              </a:ext>
            </a:extLst>
          </p:cNvPr>
          <p:cNvSpPr/>
          <p:nvPr/>
        </p:nvSpPr>
        <p:spPr>
          <a:xfrm>
            <a:off x="37814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17" name="Card 16">
            <a:extLst>
              <a:ext uri="{FF2B5EF4-FFF2-40B4-BE49-F238E27FC236}">
                <a16:creationId xmlns:a16="http://schemas.microsoft.com/office/drawing/2014/main" id="{663E4BFA-219A-ACCB-19BB-373904347AC7}"/>
              </a:ext>
            </a:extLst>
          </p:cNvPr>
          <p:cNvSpPr/>
          <p:nvPr/>
        </p:nvSpPr>
        <p:spPr>
          <a:xfrm>
            <a:off x="53816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Walk</a:t>
            </a:r>
          </a:p>
        </p:txBody>
      </p:sp>
      <p:sp>
        <p:nvSpPr>
          <p:cNvPr id="18" name="Card 17">
            <a:extLst>
              <a:ext uri="{FF2B5EF4-FFF2-40B4-BE49-F238E27FC236}">
                <a16:creationId xmlns:a16="http://schemas.microsoft.com/office/drawing/2014/main" id="{193FEC45-F6CC-D09B-FA18-9854F0308971}"/>
              </a:ext>
            </a:extLst>
          </p:cNvPr>
          <p:cNvSpPr/>
          <p:nvPr/>
        </p:nvSpPr>
        <p:spPr>
          <a:xfrm>
            <a:off x="69818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Sang</a:t>
            </a:r>
          </a:p>
        </p:txBody>
      </p:sp>
      <p:sp>
        <p:nvSpPr>
          <p:cNvPr id="19" name="Card 18">
            <a:extLst>
              <a:ext uri="{FF2B5EF4-FFF2-40B4-BE49-F238E27FC236}">
                <a16:creationId xmlns:a16="http://schemas.microsoft.com/office/drawing/2014/main" id="{D4D3AAE6-232A-852C-06D5-77AB16C230D0}"/>
              </a:ext>
            </a:extLst>
          </p:cNvPr>
          <p:cNvSpPr/>
          <p:nvPr/>
        </p:nvSpPr>
        <p:spPr>
          <a:xfrm>
            <a:off x="85820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make</a:t>
            </a:r>
          </a:p>
        </p:txBody>
      </p:sp>
      <p:sp>
        <p:nvSpPr>
          <p:cNvPr id="20" name="Card 19">
            <a:extLst>
              <a:ext uri="{FF2B5EF4-FFF2-40B4-BE49-F238E27FC236}">
                <a16:creationId xmlns:a16="http://schemas.microsoft.com/office/drawing/2014/main" id="{979DE8A2-F949-2B35-B077-0AA3304F9103}"/>
              </a:ext>
            </a:extLst>
          </p:cNvPr>
          <p:cNvSpPr/>
          <p:nvPr/>
        </p:nvSpPr>
        <p:spPr>
          <a:xfrm>
            <a:off x="5810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Walked</a:t>
            </a:r>
          </a:p>
        </p:txBody>
      </p:sp>
      <p:sp>
        <p:nvSpPr>
          <p:cNvPr id="21" name="Card 20">
            <a:extLst>
              <a:ext uri="{FF2B5EF4-FFF2-40B4-BE49-F238E27FC236}">
                <a16:creationId xmlns:a16="http://schemas.microsoft.com/office/drawing/2014/main" id="{D6545A06-3FC7-5AE9-E7DB-26E4EF0D2CA5}"/>
              </a:ext>
            </a:extLst>
          </p:cNvPr>
          <p:cNvSpPr/>
          <p:nvPr/>
        </p:nvSpPr>
        <p:spPr>
          <a:xfrm>
            <a:off x="21812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was</a:t>
            </a:r>
          </a:p>
        </p:txBody>
      </p:sp>
      <p:sp>
        <p:nvSpPr>
          <p:cNvPr id="22" name="Card 21">
            <a:extLst>
              <a:ext uri="{FF2B5EF4-FFF2-40B4-BE49-F238E27FC236}">
                <a16:creationId xmlns:a16="http://schemas.microsoft.com/office/drawing/2014/main" id="{FFFDD5E1-260A-92D7-3A5F-71620B9BDC51}"/>
              </a:ext>
            </a:extLst>
          </p:cNvPr>
          <p:cNvSpPr/>
          <p:nvPr/>
        </p:nvSpPr>
        <p:spPr>
          <a:xfrm>
            <a:off x="37814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made</a:t>
            </a:r>
          </a:p>
        </p:txBody>
      </p:sp>
      <p:sp>
        <p:nvSpPr>
          <p:cNvPr id="23" name="Card 22">
            <a:extLst>
              <a:ext uri="{FF2B5EF4-FFF2-40B4-BE49-F238E27FC236}">
                <a16:creationId xmlns:a16="http://schemas.microsoft.com/office/drawing/2014/main" id="{AD19C6BB-2B29-C599-538B-7223AE57204D}"/>
              </a:ext>
            </a:extLst>
          </p:cNvPr>
          <p:cNvSpPr/>
          <p:nvPr/>
        </p:nvSpPr>
        <p:spPr>
          <a:xfrm>
            <a:off x="53816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ubai" panose="02040603050505030304"/>
                <a:cs typeface="Arial" panose="020B0604020202020204" pitchFamily="34" charset="0"/>
              </a:rPr>
              <a:t>are</a:t>
            </a:r>
            <a:endParaRPr kumimoji="0" lang="en-GB" sz="2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Dubai" panose="02040603050505030304"/>
              <a:cs typeface="Arial" panose="020B0604020202020204" pitchFamily="34" charset="0"/>
            </a:endParaRPr>
          </a:p>
        </p:txBody>
      </p:sp>
      <p:sp>
        <p:nvSpPr>
          <p:cNvPr id="24" name="Card 23">
            <a:extLst>
              <a:ext uri="{FF2B5EF4-FFF2-40B4-BE49-F238E27FC236}">
                <a16:creationId xmlns:a16="http://schemas.microsoft.com/office/drawing/2014/main" id="{CE48450D-412C-A276-A376-C64F0FECFA16}"/>
              </a:ext>
            </a:extLst>
          </p:cNvPr>
          <p:cNvSpPr/>
          <p:nvPr/>
        </p:nvSpPr>
        <p:spPr>
          <a:xfrm>
            <a:off x="69818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5" name="Card 24">
            <a:extLst>
              <a:ext uri="{FF2B5EF4-FFF2-40B4-BE49-F238E27FC236}">
                <a16:creationId xmlns:a16="http://schemas.microsoft.com/office/drawing/2014/main" id="{06786A7A-05CB-A128-58C3-918AC7E6806D}"/>
              </a:ext>
            </a:extLst>
          </p:cNvPr>
          <p:cNvSpPr/>
          <p:nvPr/>
        </p:nvSpPr>
        <p:spPr>
          <a:xfrm>
            <a:off x="85820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painted</a:t>
            </a:r>
          </a:p>
        </p:txBody>
      </p:sp>
      <p:sp>
        <p:nvSpPr>
          <p:cNvPr id="26" name="Number 1">
            <a:extLst>
              <a:ext uri="{FF2B5EF4-FFF2-40B4-BE49-F238E27FC236}">
                <a16:creationId xmlns:a16="http://schemas.microsoft.com/office/drawing/2014/main" id="{1B7E5685-E801-BA51-6A4D-D0EA29A468C6}"/>
              </a:ext>
            </a:extLst>
          </p:cNvPr>
          <p:cNvSpPr/>
          <p:nvPr/>
        </p:nvSpPr>
        <p:spPr>
          <a:xfrm>
            <a:off x="581021" y="778040"/>
            <a:ext cx="15201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Number 2">
            <a:extLst>
              <a:ext uri="{FF2B5EF4-FFF2-40B4-BE49-F238E27FC236}">
                <a16:creationId xmlns:a16="http://schemas.microsoft.com/office/drawing/2014/main" id="{49EB2969-ED94-352E-26B2-60DDC63FF525}"/>
              </a:ext>
            </a:extLst>
          </p:cNvPr>
          <p:cNvSpPr/>
          <p:nvPr/>
        </p:nvSpPr>
        <p:spPr>
          <a:xfrm>
            <a:off x="2181221" y="81333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Number 3">
            <a:extLst>
              <a:ext uri="{FF2B5EF4-FFF2-40B4-BE49-F238E27FC236}">
                <a16:creationId xmlns:a16="http://schemas.microsoft.com/office/drawing/2014/main" id="{C6CDE843-C370-6A91-ED6A-473CC89BD460}"/>
              </a:ext>
            </a:extLst>
          </p:cNvPr>
          <p:cNvSpPr/>
          <p:nvPr/>
        </p:nvSpPr>
        <p:spPr>
          <a:xfrm>
            <a:off x="3755623" y="811741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Number 4">
            <a:extLst>
              <a:ext uri="{FF2B5EF4-FFF2-40B4-BE49-F238E27FC236}">
                <a16:creationId xmlns:a16="http://schemas.microsoft.com/office/drawing/2014/main" id="{9DDF89FB-A57B-43F8-F070-2C74225408B9}"/>
              </a:ext>
            </a:extLst>
          </p:cNvPr>
          <p:cNvSpPr/>
          <p:nvPr/>
        </p:nvSpPr>
        <p:spPr>
          <a:xfrm>
            <a:off x="5487519" y="835038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Number 5">
            <a:extLst>
              <a:ext uri="{FF2B5EF4-FFF2-40B4-BE49-F238E27FC236}">
                <a16:creationId xmlns:a16="http://schemas.microsoft.com/office/drawing/2014/main" id="{3B2E4596-D121-541B-83EC-FF95EF1710E3}"/>
              </a:ext>
            </a:extLst>
          </p:cNvPr>
          <p:cNvSpPr/>
          <p:nvPr/>
        </p:nvSpPr>
        <p:spPr>
          <a:xfrm>
            <a:off x="7061921" y="81019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Number 6">
            <a:extLst>
              <a:ext uri="{FF2B5EF4-FFF2-40B4-BE49-F238E27FC236}">
                <a16:creationId xmlns:a16="http://schemas.microsoft.com/office/drawing/2014/main" id="{F18E0BB1-C0EF-71B8-4E08-5926D07FBDB6}"/>
              </a:ext>
            </a:extLst>
          </p:cNvPr>
          <p:cNvSpPr/>
          <p:nvPr/>
        </p:nvSpPr>
        <p:spPr>
          <a:xfrm>
            <a:off x="8582021" y="792870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Number 7">
            <a:extLst>
              <a:ext uri="{FF2B5EF4-FFF2-40B4-BE49-F238E27FC236}">
                <a16:creationId xmlns:a16="http://schemas.microsoft.com/office/drawing/2014/main" id="{75877892-83CD-4262-A1E3-4BAAB83C19BE}"/>
              </a:ext>
            </a:extLst>
          </p:cNvPr>
          <p:cNvSpPr/>
          <p:nvPr/>
        </p:nvSpPr>
        <p:spPr>
          <a:xfrm>
            <a:off x="630896" y="2187358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Number 8">
            <a:extLst>
              <a:ext uri="{FF2B5EF4-FFF2-40B4-BE49-F238E27FC236}">
                <a16:creationId xmlns:a16="http://schemas.microsoft.com/office/drawing/2014/main" id="{977B5D6B-9C88-224E-6D40-AE2C5B13031A}"/>
              </a:ext>
            </a:extLst>
          </p:cNvPr>
          <p:cNvSpPr/>
          <p:nvPr/>
        </p:nvSpPr>
        <p:spPr>
          <a:xfrm>
            <a:off x="2188347" y="2137854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4" name="Number 9">
            <a:extLst>
              <a:ext uri="{FF2B5EF4-FFF2-40B4-BE49-F238E27FC236}">
                <a16:creationId xmlns:a16="http://schemas.microsoft.com/office/drawing/2014/main" id="{C88310C6-C9E6-E25A-0B78-801E28905317}"/>
              </a:ext>
            </a:extLst>
          </p:cNvPr>
          <p:cNvSpPr/>
          <p:nvPr/>
        </p:nvSpPr>
        <p:spPr>
          <a:xfrm>
            <a:off x="3795673" y="2169000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Number 10">
            <a:extLst>
              <a:ext uri="{FF2B5EF4-FFF2-40B4-BE49-F238E27FC236}">
                <a16:creationId xmlns:a16="http://schemas.microsoft.com/office/drawing/2014/main" id="{C07B7D6D-520F-EA6E-0D48-F0CE7FA09054}"/>
              </a:ext>
            </a:extLst>
          </p:cNvPr>
          <p:cNvSpPr/>
          <p:nvPr/>
        </p:nvSpPr>
        <p:spPr>
          <a:xfrm>
            <a:off x="5468105" y="2200807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6" name="Number 11">
            <a:extLst>
              <a:ext uri="{FF2B5EF4-FFF2-40B4-BE49-F238E27FC236}">
                <a16:creationId xmlns:a16="http://schemas.microsoft.com/office/drawing/2014/main" id="{B707A79B-7156-302E-D596-3889C349399F}"/>
              </a:ext>
            </a:extLst>
          </p:cNvPr>
          <p:cNvSpPr/>
          <p:nvPr/>
        </p:nvSpPr>
        <p:spPr>
          <a:xfrm>
            <a:off x="7032452" y="2137854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7" name="Number 12">
            <a:extLst>
              <a:ext uri="{FF2B5EF4-FFF2-40B4-BE49-F238E27FC236}">
                <a16:creationId xmlns:a16="http://schemas.microsoft.com/office/drawing/2014/main" id="{70EE2AE0-2238-8520-0193-61473B0BA0F9}"/>
              </a:ext>
            </a:extLst>
          </p:cNvPr>
          <p:cNvSpPr/>
          <p:nvPr/>
        </p:nvSpPr>
        <p:spPr>
          <a:xfrm>
            <a:off x="8619884" y="2153022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8" name="Number 13">
            <a:extLst>
              <a:ext uri="{FF2B5EF4-FFF2-40B4-BE49-F238E27FC236}">
                <a16:creationId xmlns:a16="http://schemas.microsoft.com/office/drawing/2014/main" id="{26EB5CA8-F0C0-65DF-58AE-945E50C87FDE}"/>
              </a:ext>
            </a:extLst>
          </p:cNvPr>
          <p:cNvSpPr/>
          <p:nvPr/>
        </p:nvSpPr>
        <p:spPr>
          <a:xfrm>
            <a:off x="593920" y="358795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9" name="Number 14">
            <a:extLst>
              <a:ext uri="{FF2B5EF4-FFF2-40B4-BE49-F238E27FC236}">
                <a16:creationId xmlns:a16="http://schemas.microsoft.com/office/drawing/2014/main" id="{287DF271-A292-36EA-DC61-424F5F7D60CE}"/>
              </a:ext>
            </a:extLst>
          </p:cNvPr>
          <p:cNvSpPr/>
          <p:nvPr/>
        </p:nvSpPr>
        <p:spPr>
          <a:xfrm>
            <a:off x="2129625" y="3565386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0" name="Number 15">
            <a:extLst>
              <a:ext uri="{FF2B5EF4-FFF2-40B4-BE49-F238E27FC236}">
                <a16:creationId xmlns:a16="http://schemas.microsoft.com/office/drawing/2014/main" id="{2A7D12E0-71B1-B285-567A-E24A2056FD60}"/>
              </a:ext>
            </a:extLst>
          </p:cNvPr>
          <p:cNvSpPr/>
          <p:nvPr/>
        </p:nvSpPr>
        <p:spPr>
          <a:xfrm>
            <a:off x="3794320" y="3564141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1" name="Number 16">
            <a:extLst>
              <a:ext uri="{FF2B5EF4-FFF2-40B4-BE49-F238E27FC236}">
                <a16:creationId xmlns:a16="http://schemas.microsoft.com/office/drawing/2014/main" id="{C5F75E7E-5C5B-1BB7-A14B-EF62449D20DC}"/>
              </a:ext>
            </a:extLst>
          </p:cNvPr>
          <p:cNvSpPr/>
          <p:nvPr/>
        </p:nvSpPr>
        <p:spPr>
          <a:xfrm>
            <a:off x="5394520" y="3608758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2" name="Number 17">
            <a:extLst>
              <a:ext uri="{FF2B5EF4-FFF2-40B4-BE49-F238E27FC236}">
                <a16:creationId xmlns:a16="http://schemas.microsoft.com/office/drawing/2014/main" id="{15D74075-5E83-C75D-5EEC-304BF863E529}"/>
              </a:ext>
            </a:extLst>
          </p:cNvPr>
          <p:cNvSpPr/>
          <p:nvPr/>
        </p:nvSpPr>
        <p:spPr>
          <a:xfrm>
            <a:off x="6956023" y="3577996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3" name="Number 18">
            <a:extLst>
              <a:ext uri="{FF2B5EF4-FFF2-40B4-BE49-F238E27FC236}">
                <a16:creationId xmlns:a16="http://schemas.microsoft.com/office/drawing/2014/main" id="{6536AABF-0006-530F-1BFE-BACE58DA3FFC}"/>
              </a:ext>
            </a:extLst>
          </p:cNvPr>
          <p:cNvSpPr/>
          <p:nvPr/>
        </p:nvSpPr>
        <p:spPr>
          <a:xfrm>
            <a:off x="8619884" y="358795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4" name="Number 19">
            <a:extLst>
              <a:ext uri="{FF2B5EF4-FFF2-40B4-BE49-F238E27FC236}">
                <a16:creationId xmlns:a16="http://schemas.microsoft.com/office/drawing/2014/main" id="{2472C5BE-43F2-5042-53FE-DE468E774B6C}"/>
              </a:ext>
            </a:extLst>
          </p:cNvPr>
          <p:cNvSpPr/>
          <p:nvPr/>
        </p:nvSpPr>
        <p:spPr>
          <a:xfrm>
            <a:off x="555706" y="5039282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45" name="Number 20">
            <a:extLst>
              <a:ext uri="{FF2B5EF4-FFF2-40B4-BE49-F238E27FC236}">
                <a16:creationId xmlns:a16="http://schemas.microsoft.com/office/drawing/2014/main" id="{6F5C6F37-C34F-F7F4-1F48-67688BDBAF9A}"/>
              </a:ext>
            </a:extLst>
          </p:cNvPr>
          <p:cNvSpPr/>
          <p:nvPr/>
        </p:nvSpPr>
        <p:spPr>
          <a:xfrm>
            <a:off x="2146732" y="501670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6" name="Number 21">
            <a:extLst>
              <a:ext uri="{FF2B5EF4-FFF2-40B4-BE49-F238E27FC236}">
                <a16:creationId xmlns:a16="http://schemas.microsoft.com/office/drawing/2014/main" id="{37466F7F-3E59-FDDA-1909-DFC8A46EEF7E}"/>
              </a:ext>
            </a:extLst>
          </p:cNvPr>
          <p:cNvSpPr/>
          <p:nvPr/>
        </p:nvSpPr>
        <p:spPr>
          <a:xfrm>
            <a:off x="3815910" y="501670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7" name="Number 22">
            <a:extLst>
              <a:ext uri="{FF2B5EF4-FFF2-40B4-BE49-F238E27FC236}">
                <a16:creationId xmlns:a16="http://schemas.microsoft.com/office/drawing/2014/main" id="{1A783E83-AAB2-8D6F-D561-75EABD6783E3}"/>
              </a:ext>
            </a:extLst>
          </p:cNvPr>
          <p:cNvSpPr/>
          <p:nvPr/>
        </p:nvSpPr>
        <p:spPr>
          <a:xfrm>
            <a:off x="5428646" y="4995910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48" name="Number 23">
            <a:extLst>
              <a:ext uri="{FF2B5EF4-FFF2-40B4-BE49-F238E27FC236}">
                <a16:creationId xmlns:a16="http://schemas.microsoft.com/office/drawing/2014/main" id="{85EB52A0-AC89-0BFA-C26F-DF94A1908919}"/>
              </a:ext>
            </a:extLst>
          </p:cNvPr>
          <p:cNvSpPr/>
          <p:nvPr/>
        </p:nvSpPr>
        <p:spPr>
          <a:xfrm>
            <a:off x="6981821" y="5007964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49" name="Number 24">
            <a:extLst>
              <a:ext uri="{FF2B5EF4-FFF2-40B4-BE49-F238E27FC236}">
                <a16:creationId xmlns:a16="http://schemas.microsoft.com/office/drawing/2014/main" id="{352B0FA5-C3C0-196B-6C11-EFCBB8D9804F}"/>
              </a:ext>
            </a:extLst>
          </p:cNvPr>
          <p:cNvSpPr/>
          <p:nvPr/>
        </p:nvSpPr>
        <p:spPr>
          <a:xfrm>
            <a:off x="8619884" y="5039282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9D47394E-216F-2E31-6676-E31EC478E1D1}"/>
              </a:ext>
            </a:extLst>
          </p:cNvPr>
          <p:cNvSpPr/>
          <p:nvPr/>
        </p:nvSpPr>
        <p:spPr>
          <a:xfrm>
            <a:off x="-794479" y="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ＭＳ Ｐゴシック" panose="020B0600070205080204" pitchFamily="34" charset="-128"/>
                <a:cs typeface="Arial" panose="020B0604020202020204" pitchFamily="34" charset="0"/>
              </a:rPr>
              <a:t>Memory</a:t>
            </a:r>
            <a:endParaRPr kumimoji="0" lang="ja-JP" altLang="en-US" sz="4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Dubai" panose="02040603050505030304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1" name="Hide All Button">
            <a:extLst>
              <a:ext uri="{FF2B5EF4-FFF2-40B4-BE49-F238E27FC236}">
                <a16:creationId xmlns:a16="http://schemas.microsoft.com/office/drawing/2014/main" id="{DBCDBEE6-3E93-4739-D796-5FA31B143992}"/>
              </a:ext>
            </a:extLst>
          </p:cNvPr>
          <p:cNvSpPr/>
          <p:nvPr/>
        </p:nvSpPr>
        <p:spPr>
          <a:xfrm>
            <a:off x="10677521" y="794510"/>
            <a:ext cx="1440000" cy="36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+mn-cs"/>
              </a:rPr>
              <a:t>Hide All</a:t>
            </a:r>
          </a:p>
        </p:txBody>
      </p:sp>
      <p:sp>
        <p:nvSpPr>
          <p:cNvPr id="52" name="Show All Button">
            <a:extLst>
              <a:ext uri="{FF2B5EF4-FFF2-40B4-BE49-F238E27FC236}">
                <a16:creationId xmlns:a16="http://schemas.microsoft.com/office/drawing/2014/main" id="{1C711E06-5FDA-16A9-5516-DFF28EF6776F}"/>
              </a:ext>
            </a:extLst>
          </p:cNvPr>
          <p:cNvSpPr/>
          <p:nvPr/>
        </p:nvSpPr>
        <p:spPr>
          <a:xfrm>
            <a:off x="10677521" y="1642835"/>
            <a:ext cx="1440000" cy="359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+mn-cs"/>
              </a:rPr>
              <a:t>Show All</a:t>
            </a:r>
          </a:p>
        </p:txBody>
      </p:sp>
    </p:spTree>
    <p:extLst>
      <p:ext uri="{BB962C8B-B14F-4D97-AF65-F5344CB8AC3E}">
        <p14:creationId xmlns:p14="http://schemas.microsoft.com/office/powerpoint/2010/main" val="22465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35" grpId="2" animBg="1"/>
      <p:bldP spid="35" grpId="3" animBg="1"/>
      <p:bldP spid="36" grpId="0" animBg="1"/>
      <p:bldP spid="36" grpId="1" animBg="1"/>
      <p:bldP spid="36" grpId="2" animBg="1"/>
      <p:bldP spid="36" grpId="3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  <p:bldP spid="45" grpId="0" animBg="1"/>
      <p:bldP spid="45" grpId="1" animBg="1"/>
      <p:bldP spid="45" grpId="2" animBg="1"/>
      <p:bldP spid="45" grpId="3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2" animBg="1"/>
      <p:bldP spid="47" grpId="3" animBg="1"/>
      <p:bldP spid="48" grpId="0" animBg="1"/>
      <p:bldP spid="48" grpId="1" animBg="1"/>
      <p:bldP spid="48" grpId="2" animBg="1"/>
      <p:bldP spid="48" grpId="3" animBg="1"/>
      <p:bldP spid="49" grpId="0" animBg="1"/>
      <p:bldP spid="49" grpId="1" animBg="1"/>
      <p:bldP spid="49" grpId="2" animBg="1"/>
      <p:bldP spid="49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 Lead-in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477</Words>
  <Application>Microsoft Office PowerPoint</Application>
  <PresentationFormat>Widescreen</PresentationFormat>
  <Paragraphs>156</Paragraphs>
  <Slides>33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American Typewriter</vt:lpstr>
      <vt:lpstr>Arial</vt:lpstr>
      <vt:lpstr>Arial</vt:lpstr>
      <vt:lpstr>Britannic Bold</vt:lpstr>
      <vt:lpstr>Calibri</vt:lpstr>
      <vt:lpstr>Calibri Light</vt:lpstr>
      <vt:lpstr>Comic Sans MS</vt:lpstr>
      <vt:lpstr>Dubai</vt:lpstr>
      <vt:lpstr>Forte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71</cp:revision>
  <dcterms:created xsi:type="dcterms:W3CDTF">2023-01-31T08:21:18Z</dcterms:created>
  <dcterms:modified xsi:type="dcterms:W3CDTF">2024-05-26T11:14:26Z</dcterms:modified>
</cp:coreProperties>
</file>