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1"/>
  </p:notesMasterIdLst>
  <p:sldIdLst>
    <p:sldId id="257" r:id="rId3"/>
    <p:sldId id="258" r:id="rId4"/>
    <p:sldId id="298" r:id="rId5"/>
    <p:sldId id="289" r:id="rId6"/>
    <p:sldId id="299" r:id="rId7"/>
    <p:sldId id="301" r:id="rId8"/>
    <p:sldId id="302" r:id="rId9"/>
    <p:sldId id="30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925E9-879E-4801-8DF1-0939D8DD8D65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F65FC-102D-4D27-8F28-5747C416A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9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899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937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8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1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08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880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752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940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334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224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068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46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795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906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157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51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4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88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0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05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03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9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75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95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0" Type="http://schemas.openxmlformats.org/officeDocument/2006/relationships/image" Target="../media/image27.emf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4" y="1994363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5" y="842099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3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8" y="3046266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631262" y="2209294"/>
            <a:ext cx="7182028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20000"/>
              </a:lnSpc>
            </a:pP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2021</a:t>
            </a:r>
            <a:endParaRPr lang="zh-CN" altLang="en-US" sz="3733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156531" y="3457211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20000"/>
              </a:lnSpc>
            </a:pPr>
            <a:r>
              <a:rPr lang="en-US" altLang="zh-CN" sz="4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lang="zh-CN" altLang="en-US" sz="4800" b="1" u="sng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3C7D45-4210-463B-BF7C-270D48C34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9966" y="4191271"/>
            <a:ext cx="8596105" cy="2347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C57EF1-95FB-44D9-AAB6-9DE913EE2F07}"/>
              </a:ext>
            </a:extLst>
          </p:cNvPr>
          <p:cNvSpPr txBox="1"/>
          <p:nvPr/>
        </p:nvSpPr>
        <p:spPr>
          <a:xfrm>
            <a:off x="3619892" y="6488668"/>
            <a:ext cx="905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inions Dance  M4N  Yeah1 Superstar Official Dance_v720P">
            <a:hlinkClick r:id="" action="ppaction://media"/>
            <a:extLst>
              <a:ext uri="{FF2B5EF4-FFF2-40B4-BE49-F238E27FC236}">
                <a16:creationId xmlns:a16="http://schemas.microsoft.com/office/drawing/2014/main" id="{24DED18F-60EF-4DBF-950E-448CD66B3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42900" y="321343"/>
            <a:ext cx="10372725" cy="10788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đích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bục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đích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bục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F4C91C-E443-49EE-BA52-44F695C68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951" y="1625958"/>
            <a:ext cx="6424612" cy="506786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4ED9D1-44B2-4CB9-9DEF-0892A16DBACD}"/>
              </a:ext>
            </a:extLst>
          </p:cNvPr>
          <p:cNvSpPr/>
          <p:nvPr/>
        </p:nvSpPr>
        <p:spPr>
          <a:xfrm>
            <a:off x="190500" y="2105024"/>
            <a:ext cx="5010149" cy="8477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AC99D7C-50A5-4D29-A86D-B6E88E678870}"/>
              </a:ext>
            </a:extLst>
          </p:cNvPr>
          <p:cNvSpPr/>
          <p:nvPr/>
        </p:nvSpPr>
        <p:spPr>
          <a:xfrm rot="19565512">
            <a:off x="6845861" y="1480722"/>
            <a:ext cx="1257300" cy="10343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5A69B68-C22E-47B7-8B22-B65A658E279E}"/>
              </a:ext>
            </a:extLst>
          </p:cNvPr>
          <p:cNvSpPr/>
          <p:nvPr/>
        </p:nvSpPr>
        <p:spPr>
          <a:xfrm>
            <a:off x="190499" y="3312164"/>
            <a:ext cx="5010149" cy="8477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FC6D4FC0-584E-4218-97D2-41096B226A18}"/>
              </a:ext>
            </a:extLst>
          </p:cNvPr>
          <p:cNvSpPr/>
          <p:nvPr/>
        </p:nvSpPr>
        <p:spPr>
          <a:xfrm rot="19565512">
            <a:off x="8871540" y="1480722"/>
            <a:ext cx="1257300" cy="10343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EA7E60D-AC67-4F5A-B064-2B2508B4BD98}"/>
              </a:ext>
            </a:extLst>
          </p:cNvPr>
          <p:cNvSpPr/>
          <p:nvPr/>
        </p:nvSpPr>
        <p:spPr>
          <a:xfrm>
            <a:off x="180973" y="4519304"/>
            <a:ext cx="5010149" cy="8477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6F4A1643-F8DC-4ACA-8A57-E6F29855DD6D}"/>
              </a:ext>
            </a:extLst>
          </p:cNvPr>
          <p:cNvSpPr/>
          <p:nvPr/>
        </p:nvSpPr>
        <p:spPr>
          <a:xfrm rot="19565512">
            <a:off x="5610844" y="2386877"/>
            <a:ext cx="1257300" cy="10343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4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8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71576" y="321343"/>
            <a:ext cx="9505950" cy="5283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cây được trồng cách đều nhau.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6EE649-1E3D-468F-A01B-DF361B86F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2" y="1495425"/>
            <a:ext cx="10734675" cy="27813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C17133C-B5BB-4756-BAC4-A7D6E817CC01}"/>
              </a:ext>
            </a:extLst>
          </p:cNvPr>
          <p:cNvSpPr/>
          <p:nvPr/>
        </p:nvSpPr>
        <p:spPr>
          <a:xfrm>
            <a:off x="3590925" y="4648199"/>
            <a:ext cx="6677025" cy="8477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rrow: Curved Down 3">
            <a:extLst>
              <a:ext uri="{FF2B5EF4-FFF2-40B4-BE49-F238E27FC236}">
                <a16:creationId xmlns:a16="http://schemas.microsoft.com/office/drawing/2014/main" id="{BB5596C2-4D8C-426A-B465-8B0B2D2302AC}"/>
              </a:ext>
            </a:extLst>
          </p:cNvPr>
          <p:cNvSpPr/>
          <p:nvPr/>
        </p:nvSpPr>
        <p:spPr>
          <a:xfrm>
            <a:off x="1657349" y="1181100"/>
            <a:ext cx="6048375" cy="93345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row: Curved Down 26">
            <a:extLst>
              <a:ext uri="{FF2B5EF4-FFF2-40B4-BE49-F238E27FC236}">
                <a16:creationId xmlns:a16="http://schemas.microsoft.com/office/drawing/2014/main" id="{1642429F-27C4-43EA-AC40-F4017AE3559A}"/>
              </a:ext>
            </a:extLst>
          </p:cNvPr>
          <p:cNvSpPr/>
          <p:nvPr/>
        </p:nvSpPr>
        <p:spPr>
          <a:xfrm>
            <a:off x="7693818" y="1059213"/>
            <a:ext cx="3593307" cy="93345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7E7C153-90E8-4528-BAA8-71C9FC403056}"/>
              </a:ext>
            </a:extLst>
          </p:cNvPr>
          <p:cNvSpPr/>
          <p:nvPr/>
        </p:nvSpPr>
        <p:spPr>
          <a:xfrm>
            <a:off x="3590925" y="4667248"/>
            <a:ext cx="6677025" cy="8477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5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4" grpId="0" animBg="1"/>
      <p:bldP spid="27" grpId="0" animBg="1"/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07134" y="0"/>
            <a:ext cx="11984866" cy="81128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2400" b="1" i="0" dirty="0">
                <a:solidFill>
                  <a:srgbClr val="40505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2400" b="1" i="0" dirty="0">
                <a:solidFill>
                  <a:srgbClr val="40505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sóc đang ở vị trí A. Bạn sóc đi đến chỗ hạt dẻ theo đường nào ngắn hơn?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63B9A8-478C-4CD5-9656-B5CA9CBF9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1414462"/>
            <a:ext cx="11296650" cy="38195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7362023-98B3-472A-8918-6E61F8C4A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612" y="3681412"/>
            <a:ext cx="141922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8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47 0.00417 L 0.05547 0.0044 C 0.06145 0.00232 0.06744 0.0007 0.07356 -0.00115 C 0.08906 -0.00648 0.0694 -0.00254 0.09166 -0.00833 C 0.09661 -0.00972 0.10234 -0.01041 0.10755 -0.01157 C 0.11067 -0.0125 0.11328 -0.01389 0.11666 -0.01458 C 0.12539 -0.01736 0.12656 -0.01689 0.13711 -0.01782 C 0.15117 -0.02453 0.13489 -0.01805 0.15976 -0.02314 C 0.16328 -0.02384 0.16549 -0.02546 0.16888 -0.02615 C 0.17083 -0.02685 0.17343 -0.02685 0.17565 -0.02731 C 0.18359 -0.02893 0.18437 -0.02939 0.19153 -0.03148 C 0.19948 -0.03703 0.19127 -0.0324 0.2052 -0.03657 C 0.2233 -0.04236 0.20898 -0.04004 0.22565 -0.04189 C 0.22786 -0.04282 0.22942 -0.04421 0.23242 -0.0449 C 0.23658 -0.04629 0.24153 -0.04699 0.24609 -0.04814 C 0.24987 -0.04907 0.25325 -0.05046 0.25742 -0.05115 C 0.26458 -0.05324 0.27408 -0.05393 0.28007 -0.05648 C 0.28997 -0.06111 0.29713 -0.06504 0.31419 -0.06689 L 0.3233 -0.06782 C 0.32929 -0.06967 0.33502 -0.07176 0.3414 -0.07314 C 0.34401 -0.07384 0.34739 -0.07361 0.35052 -0.0743 C 0.35312 -0.075 0.35468 -0.07639 0.35729 -0.07731 C 0.36367 -0.07986 0.36445 -0.07963 0.37317 -0.08055 C 0.38033 -0.08264 0.38033 -0.08287 0.38906 -0.08472 C 0.39244 -0.08541 0.39661 -0.08611 0.40039 -0.0868 C 0.40273 -0.0875 0.40455 -0.08819 0.40729 -0.08889 C 0.41211 -0.09004 0.41783 -0.09097 0.42317 -0.09189 C 0.42695 -0.09305 0.43033 -0.09444 0.4345 -0.09514 C 0.43867 -0.09606 0.44349 -0.09652 0.44804 -0.09722 L 0.46172 -0.0993 C 0.46393 -0.09953 0.46627 -0.1 0.46849 -0.10023 L 0.47981 -0.10231 C 0.48216 -0.10347 0.48359 -0.10509 0.48672 -0.10555 C 0.49153 -0.10648 0.49726 -0.10625 0.5026 -0.10648 C 0.50638 -0.10694 0.51015 -0.10717 0.51393 -0.10764 L 0.52747 -0.1118 C 0.52981 -0.1125 0.53203 -0.11296 0.53437 -0.11389 C 0.54531 -0.11898 0.53619 -0.11551 0.55026 -0.11898 C 0.55247 -0.11967 0.55442 -0.12083 0.55703 -0.12129 C 0.55963 -0.12199 0.56315 -0.12199 0.56614 -0.12222 C 0.56914 -0.12291 0.57174 -0.12384 0.57513 -0.1243 C 0.57929 -0.12523 0.5888 -0.12639 0.5888 -0.12615 C 0.59179 -0.12754 0.59453 -0.12893 0.59791 -0.12963 C 0.59974 -0.13032 0.60247 -0.13032 0.60468 -0.13055 C 0.60768 -0.13125 0.6108 -0.13194 0.6138 -0.13264 C 0.61979 -0.13449 0.62591 -0.13611 0.6319 -0.13796 C 0.63645 -0.13935 0.64101 -0.14074 0.64557 -0.14213 C 0.64856 -0.14305 0.65117 -0.14444 0.65468 -0.14514 C 0.65651 -0.14583 0.65911 -0.14583 0.66145 -0.14629 C 0.66367 -0.14699 0.66562 -0.14791 0.66823 -0.14838 C 0.67578 -0.15046 0.67617 -0.15046 0.68411 -0.15139 C 0.70117 -0.15764 0.6845 -0.15208 0.70234 -0.15671 C 0.70455 -0.1574 0.70651 -0.15833 0.70911 -0.15879 C 0.71328 -0.15972 0.71823 -0.16018 0.72278 -0.16088 L 0.72955 -0.1618 C 0.73255 -0.16296 0.73515 -0.16435 0.73867 -0.16504 C 0.74049 -0.16574 0.7431 -0.16551 0.74544 -0.16597 C 0.74843 -0.16689 0.75104 -0.16828 0.75455 -0.16921 C 0.7556 -0.16967 0.75755 -0.1699 0.75911 -0.17014 " pathEditMode="relative" rAng="0" ptsTypes="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82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33C3600-FCDD-40AE-9239-FE2596A26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39" y="1438275"/>
            <a:ext cx="4810125" cy="3486150"/>
          </a:xfrm>
          <a:prstGeom prst="rect">
            <a:avLst/>
          </a:prstGeom>
        </p:spPr>
      </p:pic>
      <p:grpSp>
        <p:nvGrpSpPr>
          <p:cNvPr id="27" name="Google Shape;321;p11">
            <a:extLst>
              <a:ext uri="{FF2B5EF4-FFF2-40B4-BE49-F238E27FC236}">
                <a16:creationId xmlns:a16="http://schemas.microsoft.com/office/drawing/2014/main" id="{B65C99FC-4717-45AD-969C-790E6E73D470}"/>
              </a:ext>
            </a:extLst>
          </p:cNvPr>
          <p:cNvGrpSpPr/>
          <p:nvPr/>
        </p:nvGrpSpPr>
        <p:grpSpPr>
          <a:xfrm rot="20097600">
            <a:off x="843098" y="1512825"/>
            <a:ext cx="7878482" cy="4411680"/>
            <a:chOff x="-212283" y="2427241"/>
            <a:chExt cx="5525896" cy="3055335"/>
          </a:xfrm>
        </p:grpSpPr>
        <p:pic>
          <p:nvPicPr>
            <p:cNvPr id="28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AF2E91F1-C597-4469-928D-4222E0AA180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0000" b="38815"/>
            <a:stretch/>
          </p:blipFill>
          <p:spPr>
            <a:xfrm rot="1511427">
              <a:off x="-212283" y="2681958"/>
              <a:ext cx="5525896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9A0DDDD2-BD3B-4C41-9190-483D130F66B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321;p11">
            <a:extLst>
              <a:ext uri="{FF2B5EF4-FFF2-40B4-BE49-F238E27FC236}">
                <a16:creationId xmlns:a16="http://schemas.microsoft.com/office/drawing/2014/main" id="{7ADF66E1-6E0A-4014-81A1-77B785A5BEBB}"/>
              </a:ext>
            </a:extLst>
          </p:cNvPr>
          <p:cNvGrpSpPr/>
          <p:nvPr/>
        </p:nvGrpSpPr>
        <p:grpSpPr>
          <a:xfrm rot="20097600">
            <a:off x="481150" y="2642385"/>
            <a:ext cx="7878482" cy="4411680"/>
            <a:chOff x="-212283" y="2427241"/>
            <a:chExt cx="5525896" cy="3055335"/>
          </a:xfrm>
        </p:grpSpPr>
        <p:pic>
          <p:nvPicPr>
            <p:cNvPr id="32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802C211D-FBE4-4061-BC1B-663ABCC1C6D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0000" b="38815"/>
            <a:stretch/>
          </p:blipFill>
          <p:spPr>
            <a:xfrm rot="1511427">
              <a:off x="-212283" y="2681958"/>
              <a:ext cx="5525896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DD20C7B6-8EB6-445B-8267-0A9D38935D4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ED9C0F7-D16A-4CD0-B0D3-C9E033E5B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612" y="1438275"/>
            <a:ext cx="5191125" cy="2371725"/>
          </a:xfrm>
          <a:prstGeom prst="rect">
            <a:avLst/>
          </a:prstGeom>
        </p:spPr>
      </p:pic>
      <p:grpSp>
        <p:nvGrpSpPr>
          <p:cNvPr id="47" name="Google Shape;321;p11">
            <a:extLst>
              <a:ext uri="{FF2B5EF4-FFF2-40B4-BE49-F238E27FC236}">
                <a16:creationId xmlns:a16="http://schemas.microsoft.com/office/drawing/2014/main" id="{1E26C41B-EDBF-4FBB-BA25-6E583601688A}"/>
              </a:ext>
            </a:extLst>
          </p:cNvPr>
          <p:cNvGrpSpPr/>
          <p:nvPr/>
        </p:nvGrpSpPr>
        <p:grpSpPr>
          <a:xfrm rot="20097600">
            <a:off x="7269575" y="1500477"/>
            <a:ext cx="7878482" cy="4411680"/>
            <a:chOff x="-212283" y="2427241"/>
            <a:chExt cx="5525896" cy="3055335"/>
          </a:xfrm>
        </p:grpSpPr>
        <p:pic>
          <p:nvPicPr>
            <p:cNvPr id="48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774F5A0A-6C93-42F3-A3DA-AAFC8ED15AB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0000" b="38815"/>
            <a:stretch/>
          </p:blipFill>
          <p:spPr>
            <a:xfrm rot="1511427">
              <a:off x="-212283" y="2681958"/>
              <a:ext cx="5525896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4109E45B-501F-4C39-9C19-1612C255FBB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" name="Google Shape;321;p11">
            <a:extLst>
              <a:ext uri="{FF2B5EF4-FFF2-40B4-BE49-F238E27FC236}">
                <a16:creationId xmlns:a16="http://schemas.microsoft.com/office/drawing/2014/main" id="{B07A8F9D-729B-4052-9F96-03769D6050A4}"/>
              </a:ext>
            </a:extLst>
          </p:cNvPr>
          <p:cNvGrpSpPr/>
          <p:nvPr/>
        </p:nvGrpSpPr>
        <p:grpSpPr>
          <a:xfrm rot="20097600">
            <a:off x="6687611" y="2851363"/>
            <a:ext cx="7878482" cy="4411680"/>
            <a:chOff x="-212283" y="2427241"/>
            <a:chExt cx="5525896" cy="3055335"/>
          </a:xfrm>
        </p:grpSpPr>
        <p:pic>
          <p:nvPicPr>
            <p:cNvPr id="51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40F50325-629F-494E-94A7-F2699353885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0000" b="38815"/>
            <a:stretch/>
          </p:blipFill>
          <p:spPr>
            <a:xfrm rot="1511427">
              <a:off x="-212283" y="2681958"/>
              <a:ext cx="5525896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67D434FC-F009-4E79-8C6B-E50F81EABDE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Rounded Rectangle 9"/>
          <p:cNvSpPr/>
          <p:nvPr/>
        </p:nvSpPr>
        <p:spPr>
          <a:xfrm>
            <a:off x="221739" y="37007"/>
            <a:ext cx="5426586" cy="81128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endParaRPr lang="en-US" sz="3733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09AB71-D4D9-41C8-ABD5-B266F815590F}"/>
              </a:ext>
            </a:extLst>
          </p:cNvPr>
          <p:cNvSpPr txBox="1"/>
          <p:nvPr/>
        </p:nvSpPr>
        <p:spPr>
          <a:xfrm>
            <a:off x="4248150" y="1609725"/>
            <a:ext cx="196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52CECD-3219-49BC-A1C2-5BB54265B297}"/>
              </a:ext>
            </a:extLst>
          </p:cNvPr>
          <p:cNvSpPr txBox="1"/>
          <p:nvPr/>
        </p:nvSpPr>
        <p:spPr>
          <a:xfrm>
            <a:off x="4294627" y="2659896"/>
            <a:ext cx="196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2893398-27A2-4CAB-BDC7-08F0FAEC97AC}"/>
              </a:ext>
            </a:extLst>
          </p:cNvPr>
          <p:cNvSpPr txBox="1"/>
          <p:nvPr/>
        </p:nvSpPr>
        <p:spPr>
          <a:xfrm>
            <a:off x="3681779" y="3999281"/>
            <a:ext cx="196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95698C-4796-469A-8FCC-E8845793A691}"/>
              </a:ext>
            </a:extLst>
          </p:cNvPr>
          <p:cNvSpPr txBox="1"/>
          <p:nvPr/>
        </p:nvSpPr>
        <p:spPr>
          <a:xfrm>
            <a:off x="9616096" y="1609724"/>
            <a:ext cx="196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322E113-C4DC-45CD-A351-CB5B8C5DAE0F}"/>
              </a:ext>
            </a:extLst>
          </p:cNvPr>
          <p:cNvSpPr txBox="1"/>
          <p:nvPr/>
        </p:nvSpPr>
        <p:spPr>
          <a:xfrm>
            <a:off x="10916465" y="2951941"/>
            <a:ext cx="196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cm</a:t>
            </a:r>
          </a:p>
        </p:txBody>
      </p:sp>
      <p:grpSp>
        <p:nvGrpSpPr>
          <p:cNvPr id="53" name="Google Shape;321;p11">
            <a:extLst>
              <a:ext uri="{FF2B5EF4-FFF2-40B4-BE49-F238E27FC236}">
                <a16:creationId xmlns:a16="http://schemas.microsoft.com/office/drawing/2014/main" id="{07469A00-9096-4B09-B8B4-6BC495A50A92}"/>
              </a:ext>
            </a:extLst>
          </p:cNvPr>
          <p:cNvGrpSpPr/>
          <p:nvPr/>
        </p:nvGrpSpPr>
        <p:grpSpPr>
          <a:xfrm rot="20097600">
            <a:off x="2173444" y="3965715"/>
            <a:ext cx="7878482" cy="4411680"/>
            <a:chOff x="-212283" y="2427241"/>
            <a:chExt cx="5525896" cy="3055335"/>
          </a:xfrm>
        </p:grpSpPr>
        <p:pic>
          <p:nvPicPr>
            <p:cNvPr id="54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29A05B5B-6E2F-4F90-B224-662ED7056A8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0000" b="38815"/>
            <a:stretch/>
          </p:blipFill>
          <p:spPr>
            <a:xfrm rot="1511427">
              <a:off x="-212283" y="2681958"/>
              <a:ext cx="5525896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6E2BEE2B-C469-4958-9097-1CC5E422153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D1C0EA5-3846-46C1-8507-CCB97085BBE8}"/>
              </a:ext>
            </a:extLst>
          </p:cNvPr>
          <p:cNvSpPr/>
          <p:nvPr/>
        </p:nvSpPr>
        <p:spPr>
          <a:xfrm>
            <a:off x="7366248" y="2438268"/>
            <a:ext cx="1867204" cy="528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F62A443-8F38-4AD7-8A4B-E4F8267190BE}"/>
              </a:ext>
            </a:extLst>
          </p:cNvPr>
          <p:cNvSpPr/>
          <p:nvPr/>
        </p:nvSpPr>
        <p:spPr>
          <a:xfrm>
            <a:off x="2059244" y="3552612"/>
            <a:ext cx="2188906" cy="528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78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6" grpId="0"/>
      <p:bldP spid="56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92BED32F-5A97-49A0-9D6C-4840D1411F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177">
            <a:off x="5980595" y="2147094"/>
            <a:ext cx="4653841" cy="252893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A52A695-5DCE-4F5A-A2C5-EF76F5A51281}"/>
              </a:ext>
            </a:extLst>
          </p:cNvPr>
          <p:cNvSpPr txBox="1"/>
          <p:nvPr/>
        </p:nvSpPr>
        <p:spPr>
          <a:xfrm>
            <a:off x="3134117" y="6311865"/>
            <a:ext cx="905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138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161</Words>
  <Application>Microsoft Office PowerPoint</Application>
  <PresentationFormat>Widescreen</PresentationFormat>
  <Paragraphs>28</Paragraphs>
  <Slides>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等线</vt:lpstr>
      <vt:lpstr>等线 Light</vt:lpstr>
      <vt:lpstr>DFPOP1-W9</vt:lpstr>
      <vt:lpstr>Arial</vt:lpstr>
      <vt:lpstr>Calibri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tran thao</cp:lastModifiedBy>
  <cp:revision>6</cp:revision>
  <dcterms:created xsi:type="dcterms:W3CDTF">2021-12-25T09:32:12Z</dcterms:created>
  <dcterms:modified xsi:type="dcterms:W3CDTF">2022-03-07T04:40:56Z</dcterms:modified>
</cp:coreProperties>
</file>