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</p:sldMasterIdLst>
  <p:notesMasterIdLst>
    <p:notesMasterId r:id="rId14"/>
  </p:notesMasterIdLst>
  <p:sldIdLst>
    <p:sldId id="257" r:id="rId4"/>
    <p:sldId id="306" r:id="rId5"/>
    <p:sldId id="307" r:id="rId6"/>
    <p:sldId id="308" r:id="rId7"/>
    <p:sldId id="309" r:id="rId8"/>
    <p:sldId id="310" r:id="rId9"/>
    <p:sldId id="311" r:id="rId10"/>
    <p:sldId id="1483" r:id="rId11"/>
    <p:sldId id="1484" r:id="rId12"/>
    <p:sldId id="1411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B57F3-102A-4FF5-A124-7E7AEBB77C73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87A81-35E0-4850-B4B8-276FC81D4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35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73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87A81-35E0-4850-B4B8-276FC81D43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42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06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806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49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612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310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Ủa chị ơi :((( em thấy chị góp ý phần này mà sửa cho em luôn nên e ko biết chỉnh gì nữa ạ?!?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Ủa chị ơi :((( em thấy chị góp ý phần này mà sửa cho em luôn nên e ko biết chỉnh gì nữa ạ?!?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5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65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5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6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09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1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8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63488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55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4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4144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8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53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9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085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3892"/>
      </p:ext>
    </p:extLst>
  </p:cSld>
  <p:clrMapOvr>
    <a:masterClrMapping/>
  </p:clrMapOvr>
  <p:transition spd="slow" advClick="0" advTm="2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334460"/>
      </p:ext>
    </p:extLst>
  </p:cSld>
  <p:clrMapOvr>
    <a:masterClrMapping/>
  </p:clrMapOvr>
  <p:transition spd="slow" advClick="0" advTm="2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815898"/>
      </p:ext>
    </p:extLst>
  </p:cSld>
  <p:clrMapOvr>
    <a:masterClrMapping/>
  </p:clrMapOvr>
  <p:transition spd="slow" advClick="0" advTm="2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847635"/>
      </p:ext>
    </p:extLst>
  </p:cSld>
  <p:clrMapOvr>
    <a:masterClrMapping/>
  </p:clrMapOvr>
  <p:transition spd="slow" advClick="0" advTm="2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133700"/>
      </p:ext>
    </p:extLst>
  </p:cSld>
  <p:clrMapOvr>
    <a:masterClrMapping/>
  </p:clrMapOvr>
  <p:transition spd="slow" advClick="0" advTm="2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947147"/>
      </p:ext>
    </p:extLst>
  </p:cSld>
  <p:clrMapOvr>
    <a:masterClrMapping/>
  </p:clrMapOvr>
  <p:transition spd="slow" advClick="0" advTm="2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45604"/>
      </p:ext>
    </p:extLst>
  </p:cSld>
  <p:clrMapOvr>
    <a:masterClrMapping/>
  </p:clrMapOvr>
  <p:transition spd="slow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76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314359"/>
      </p:ext>
    </p:extLst>
  </p:cSld>
  <p:clrMapOvr>
    <a:masterClrMapping/>
  </p:clrMapOvr>
  <p:transition spd="slow" advClick="0" advTm="2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958009"/>
      </p:ext>
    </p:extLst>
  </p:cSld>
  <p:clrMapOvr>
    <a:masterClrMapping/>
  </p:clrMapOvr>
  <p:transition spd="slow" advClick="0" advTm="2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139033"/>
      </p:ext>
    </p:extLst>
  </p:cSld>
  <p:clrMapOvr>
    <a:masterClrMapping/>
  </p:clrMapOvr>
  <p:transition spd="slow" advClick="0" advTm="2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581684"/>
      </p:ext>
    </p:extLst>
  </p:cSld>
  <p:clrMapOvr>
    <a:masterClrMapping/>
  </p:clrMapOvr>
  <p:transition spd="slow" advClick="0" advTm="2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404415"/>
      </p:ext>
    </p:extLst>
  </p:cSld>
  <p:clrMapOvr>
    <a:masterClrMapping/>
  </p:clrMapOvr>
  <p:transition spd="slow" advClick="0" advTm="2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55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73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6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82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01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7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2024/1/11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0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68464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1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35.png"/><Relationship Id="rId1" Type="http://schemas.openxmlformats.org/officeDocument/2006/relationships/tags" Target="../tags/tag16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2.xml"/><Relationship Id="rId7" Type="http://schemas.openxmlformats.org/officeDocument/2006/relationships/image" Target="../media/image2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15.xml"/><Relationship Id="rId7" Type="http://schemas.openxmlformats.org/officeDocument/2006/relationships/image" Target="../media/image22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biLevel thresh="25000"/>
          </a:blip>
          <a:stretch>
            <a:fillRect/>
          </a:stretch>
        </p:blipFill>
        <p:spPr>
          <a:xfrm>
            <a:off x="2655392" y="2658886"/>
            <a:ext cx="6612722" cy="2175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圆角矩形 1"/>
          <p:cNvSpPr/>
          <p:nvPr/>
        </p:nvSpPr>
        <p:spPr>
          <a:xfrm>
            <a:off x="2000885" y="687070"/>
            <a:ext cx="8011795" cy="37750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FZHei-B01S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8821800" y="253349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45" y="143184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381407" y="3843932"/>
            <a:ext cx="744732" cy="719487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15" y="1036320"/>
            <a:ext cx="7828915" cy="30759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 Pow Pay l Nursery Rhymes &amp; Kids Song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3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2" y="-182759"/>
            <a:ext cx="11030242" cy="748746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3714690"/>
            <a:ext cx="3479800" cy="3479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56" y="3153154"/>
            <a:ext cx="4151553" cy="41515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8"/>
          <a:stretch>
            <a:fillRect/>
          </a:stretch>
        </p:blipFill>
        <p:spPr>
          <a:xfrm>
            <a:off x="42341" y="0"/>
            <a:ext cx="12149659" cy="11144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1855470" y="2033557"/>
            <a:ext cx="984250" cy="762000"/>
          </a:xfrm>
          <a:prstGeom prst="rect">
            <a:avLst/>
          </a:prstGeom>
        </p:spPr>
      </p:pic>
      <p:sp>
        <p:nvSpPr>
          <p:cNvPr id="8" name="矩形: 圆角 13"/>
          <p:cNvSpPr/>
          <p:nvPr/>
        </p:nvSpPr>
        <p:spPr>
          <a:xfrm>
            <a:off x="2647794" y="2414557"/>
            <a:ext cx="6273665" cy="4934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1" name="矩形: 圆角 14"/>
          <p:cNvSpPr/>
          <p:nvPr/>
        </p:nvSpPr>
        <p:spPr>
          <a:xfrm>
            <a:off x="4923494" y="3082967"/>
            <a:ext cx="1722264" cy="5341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kumimoji="0" lang="zh-CN" altLang="en-US" sz="36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15CB0E-1851-474A-A7C1-25C632DAC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0674" y="3560974"/>
            <a:ext cx="6230652" cy="19874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8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0" y="153573"/>
            <a:ext cx="830590" cy="643037"/>
          </a:xfrm>
          <a:prstGeom prst="rect">
            <a:avLst/>
          </a:prstGeom>
        </p:spPr>
      </p:pic>
      <p:sp>
        <p:nvSpPr>
          <p:cNvPr id="71" name="任意多边形 10"/>
          <p:cNvSpPr/>
          <p:nvPr/>
        </p:nvSpPr>
        <p:spPr>
          <a:xfrm rot="10800000" flipH="1" flipV="1">
            <a:off x="1484395" y="304478"/>
            <a:ext cx="9082005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79385" y="25393"/>
            <a:ext cx="600237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921361" y="278761"/>
            <a:ext cx="790601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Số</a:t>
            </a:r>
            <a:r>
              <a:rPr lang="en-US" altLang="zh-CN" sz="32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rPr>
              <a:t>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4A241-7C63-43DC-BDF0-6E0394A8C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394" y="943430"/>
            <a:ext cx="10318750" cy="14830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D9EE4-0EBE-4D7D-8208-BD020822A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491" y="2274242"/>
            <a:ext cx="9952555" cy="15823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AA4E33-ECDF-4AB2-8FE3-65D7ACA87F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138" y="3856626"/>
            <a:ext cx="10124005" cy="13198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79C0B0-620D-466A-85BF-07FCEA3852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954" y="5251356"/>
            <a:ext cx="9216886" cy="1271066"/>
          </a:xfrm>
          <a:prstGeom prst="rect">
            <a:avLst/>
          </a:prstGeom>
        </p:spPr>
      </p:pic>
      <p:sp>
        <p:nvSpPr>
          <p:cNvPr id="19" name="Flowchart: Merge 18">
            <a:extLst>
              <a:ext uri="{FF2B5EF4-FFF2-40B4-BE49-F238E27FC236}">
                <a16:creationId xmlns:a16="http://schemas.microsoft.com/office/drawing/2014/main" id="{86CD74F3-1001-4A71-9BDA-B22893BBAED2}"/>
              </a:ext>
            </a:extLst>
          </p:cNvPr>
          <p:cNvSpPr/>
          <p:nvPr/>
        </p:nvSpPr>
        <p:spPr>
          <a:xfrm>
            <a:off x="4524375" y="1085850"/>
            <a:ext cx="1396986" cy="1188392"/>
          </a:xfrm>
          <a:prstGeom prst="flowChartMerg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30</a:t>
            </a:r>
          </a:p>
        </p:txBody>
      </p:sp>
      <p:sp>
        <p:nvSpPr>
          <p:cNvPr id="33" name="Flowchart: Merge 32">
            <a:extLst>
              <a:ext uri="{FF2B5EF4-FFF2-40B4-BE49-F238E27FC236}">
                <a16:creationId xmlns:a16="http://schemas.microsoft.com/office/drawing/2014/main" id="{4A48F12C-7DB0-464C-BA49-D5B7D5B1AD82}"/>
              </a:ext>
            </a:extLst>
          </p:cNvPr>
          <p:cNvSpPr/>
          <p:nvPr/>
        </p:nvSpPr>
        <p:spPr>
          <a:xfrm>
            <a:off x="8010525" y="1085850"/>
            <a:ext cx="1471817" cy="1188392"/>
          </a:xfrm>
          <a:prstGeom prst="flowChartMerg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50</a:t>
            </a:r>
          </a:p>
        </p:txBody>
      </p:sp>
      <p:sp>
        <p:nvSpPr>
          <p:cNvPr id="35" name="Diamond 34">
            <a:extLst>
              <a:ext uri="{FF2B5EF4-FFF2-40B4-BE49-F238E27FC236}">
                <a16:creationId xmlns:a16="http://schemas.microsoft.com/office/drawing/2014/main" id="{05756B12-2B8E-4A59-BED9-CB4BF051E473}"/>
              </a:ext>
            </a:extLst>
          </p:cNvPr>
          <p:cNvSpPr/>
          <p:nvPr/>
        </p:nvSpPr>
        <p:spPr>
          <a:xfrm>
            <a:off x="2886075" y="2373575"/>
            <a:ext cx="1471817" cy="1445627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3</a:t>
            </a: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08F043A2-06F9-4B46-99BF-792A6F7EB292}"/>
              </a:ext>
            </a:extLst>
          </p:cNvPr>
          <p:cNvSpPr/>
          <p:nvPr/>
        </p:nvSpPr>
        <p:spPr>
          <a:xfrm>
            <a:off x="6256651" y="2311666"/>
            <a:ext cx="1471817" cy="1445627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7</a:t>
            </a:r>
          </a:p>
        </p:txBody>
      </p:sp>
      <p:sp>
        <p:nvSpPr>
          <p:cNvPr id="37" name="Diamond 36">
            <a:extLst>
              <a:ext uri="{FF2B5EF4-FFF2-40B4-BE49-F238E27FC236}">
                <a16:creationId xmlns:a16="http://schemas.microsoft.com/office/drawing/2014/main" id="{84E75DF3-7D1E-4273-9BEA-867DCA1E44AD}"/>
              </a:ext>
            </a:extLst>
          </p:cNvPr>
          <p:cNvSpPr/>
          <p:nvPr/>
        </p:nvSpPr>
        <p:spPr>
          <a:xfrm>
            <a:off x="9627229" y="2336150"/>
            <a:ext cx="1471817" cy="1445627"/>
          </a:xfrm>
          <a:prstGeom prst="diamon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11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C5330BD-455D-4516-9FC3-77FF5C8E5AF9}"/>
              </a:ext>
            </a:extLst>
          </p:cNvPr>
          <p:cNvSpPr/>
          <p:nvPr/>
        </p:nvSpPr>
        <p:spPr>
          <a:xfrm>
            <a:off x="6486525" y="3876676"/>
            <a:ext cx="1301953" cy="1211972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86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B433A95-713E-4006-905D-995D701A6870}"/>
              </a:ext>
            </a:extLst>
          </p:cNvPr>
          <p:cNvSpPr/>
          <p:nvPr/>
        </p:nvSpPr>
        <p:spPr>
          <a:xfrm>
            <a:off x="8191500" y="3918534"/>
            <a:ext cx="1435729" cy="117011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88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822A79-46B6-4C43-896E-928E242A3728}"/>
              </a:ext>
            </a:extLst>
          </p:cNvPr>
          <p:cNvSpPr/>
          <p:nvPr/>
        </p:nvSpPr>
        <p:spPr>
          <a:xfrm>
            <a:off x="4660893" y="5362575"/>
            <a:ext cx="1123950" cy="10407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15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6822E50-8586-42E5-87F1-014767717E46}"/>
              </a:ext>
            </a:extLst>
          </p:cNvPr>
          <p:cNvSpPr/>
          <p:nvPr/>
        </p:nvSpPr>
        <p:spPr>
          <a:xfrm>
            <a:off x="9442450" y="5362575"/>
            <a:ext cx="1123950" cy="10407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latin typeface="Bahnschrift SemiLight SemiConde" panose="020B0502040204020203" pitchFamily="34" charset="0"/>
              </a:rPr>
              <a:t>30</a:t>
            </a:r>
            <a:endParaRPr lang="en-US" sz="6000" dirty="0">
              <a:solidFill>
                <a:srgbClr val="002060"/>
              </a:solidFill>
              <a:latin typeface="Bahnschrift SemiLight SemiConde" panose="020B0502040204020203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986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3">
            <a:extLst>
              <a:ext uri="{FF2B5EF4-FFF2-40B4-BE49-F238E27FC236}">
                <a16:creationId xmlns:a16="http://schemas.microsoft.com/office/drawing/2014/main" id="{635ECA11-1053-40A9-919E-62B0EB10DE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" b="19212"/>
          <a:stretch/>
        </p:blipFill>
        <p:spPr>
          <a:xfrm flipH="1">
            <a:off x="9126983" y="4252686"/>
            <a:ext cx="3166616" cy="2656114"/>
          </a:xfrm>
          <a:prstGeom prst="rect">
            <a:avLst/>
          </a:prstGeom>
        </p:spPr>
      </p:pic>
      <p:pic>
        <p:nvPicPr>
          <p:cNvPr id="65" name="图片 4">
            <a:extLst>
              <a:ext uri="{FF2B5EF4-FFF2-40B4-BE49-F238E27FC236}">
                <a16:creationId xmlns:a16="http://schemas.microsoft.com/office/drawing/2014/main" id="{1ED8A525-42C3-4268-923B-D250EA0DD0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13" b="95116" l="9854" r="89889">
                        <a14:backgroundMark x1="41131" y1="11054" x2="24079" y2="32048"/>
                        <a14:backgroundMark x1="35476" y1="34105" x2="38732" y2="41302"/>
                        <a14:backgroundMark x1="45073" y1="44559" x2="39674" y2="45501"/>
                        <a14:backgroundMark x1="21680" y1="45758" x2="37275" y2="60154"/>
                        <a14:backgroundMark x1="39931" y1="62811" x2="21680" y2="60411"/>
                        <a14:backgroundMark x1="20223" y1="50557" x2="6427" y2="50300"/>
                        <a14:backgroundMark x1="15424" y1="39160" x2="22279" y2="58955"/>
                        <a14:backgroundMark x1="33933" y1="38903" x2="22279" y2="24850"/>
                        <a14:backgroundMark x1="40874" y1="14996" x2="34276" y2="33847"/>
                        <a14:backgroundMark x1="43873" y1="9854" x2="22879" y2="16452"/>
                        <a14:backgroundMark x1="43530" y1="41560" x2="43530" y2="41302"/>
                        <a14:backgroundMark x1="38132" y1="39160" x2="43873" y2="42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0"/>
          <a:stretch/>
        </p:blipFill>
        <p:spPr>
          <a:xfrm flipH="1">
            <a:off x="-784168" y="3053749"/>
            <a:ext cx="3135481" cy="3918857"/>
          </a:xfrm>
          <a:prstGeom prst="rect">
            <a:avLst/>
          </a:prstGeom>
        </p:spPr>
      </p:pic>
      <p:sp>
        <p:nvSpPr>
          <p:cNvPr id="71" name="任意多边形 10"/>
          <p:cNvSpPr/>
          <p:nvPr/>
        </p:nvSpPr>
        <p:spPr>
          <a:xfrm rot="10800000" flipH="1" flipV="1">
            <a:off x="1484395" y="304478"/>
            <a:ext cx="9082005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79385" y="25393"/>
            <a:ext cx="600237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708650" y="278761"/>
            <a:ext cx="5216043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lớn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hơn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cặp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E0E5075-1D08-40CD-851F-53CCD0C4D774}"/>
              </a:ext>
            </a:extLst>
          </p:cNvPr>
          <p:cNvSpPr/>
          <p:nvPr/>
        </p:nvSpPr>
        <p:spPr>
          <a:xfrm>
            <a:off x="1484395" y="1343025"/>
            <a:ext cx="3325730" cy="14287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54       18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60CF41F-A8F7-4793-9F13-DEB929623BA5}"/>
              </a:ext>
            </a:extLst>
          </p:cNvPr>
          <p:cNvSpPr/>
          <p:nvPr/>
        </p:nvSpPr>
        <p:spPr>
          <a:xfrm>
            <a:off x="5801253" y="1343025"/>
            <a:ext cx="3325730" cy="14287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63       29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4E75444-DB81-499C-AE8B-C9DC9E282DF8}"/>
              </a:ext>
            </a:extLst>
          </p:cNvPr>
          <p:cNvSpPr/>
          <p:nvPr/>
        </p:nvSpPr>
        <p:spPr>
          <a:xfrm>
            <a:off x="2699667" y="3584427"/>
            <a:ext cx="3325730" cy="14287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70       61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F54AC51-83B5-4CDD-8C50-A872B2E5AC17}"/>
              </a:ext>
            </a:extLst>
          </p:cNvPr>
          <p:cNvSpPr/>
          <p:nvPr/>
        </p:nvSpPr>
        <p:spPr>
          <a:xfrm>
            <a:off x="6885070" y="3381376"/>
            <a:ext cx="3325730" cy="142875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17       45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A00D46-9A4A-4907-9DD2-A4F52DADF892}"/>
              </a:ext>
            </a:extLst>
          </p:cNvPr>
          <p:cNvSpPr/>
          <p:nvPr/>
        </p:nvSpPr>
        <p:spPr>
          <a:xfrm>
            <a:off x="1895475" y="1709966"/>
            <a:ext cx="998429" cy="7379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3EADF33-D0FE-43D1-A9AB-30B5FC8E94E7}"/>
              </a:ext>
            </a:extLst>
          </p:cNvPr>
          <p:cNvSpPr/>
          <p:nvPr/>
        </p:nvSpPr>
        <p:spPr>
          <a:xfrm>
            <a:off x="6191250" y="1688420"/>
            <a:ext cx="998429" cy="7379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54BBFD0-83B3-4200-A2FE-3AA6DE605C76}"/>
              </a:ext>
            </a:extLst>
          </p:cNvPr>
          <p:cNvSpPr/>
          <p:nvPr/>
        </p:nvSpPr>
        <p:spPr>
          <a:xfrm>
            <a:off x="3160210" y="3929822"/>
            <a:ext cx="998429" cy="7379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9A75BBD-FFC0-49DE-9487-A2BB4F926276}"/>
              </a:ext>
            </a:extLst>
          </p:cNvPr>
          <p:cNvSpPr/>
          <p:nvPr/>
        </p:nvSpPr>
        <p:spPr>
          <a:xfrm>
            <a:off x="8799010" y="3726771"/>
            <a:ext cx="998429" cy="7379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29095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6" grpId="0" animBg="1"/>
      <p:bldP spid="37" grpId="0" animBg="1"/>
      <p:bldP spid="6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4">
            <a:extLst>
              <a:ext uri="{FF2B5EF4-FFF2-40B4-BE49-F238E27FC236}">
                <a16:creationId xmlns:a16="http://schemas.microsoft.com/office/drawing/2014/main" id="{1ED8A525-42C3-4268-923B-D250EA0DD0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13" b="95116" l="9854" r="89889">
                        <a14:backgroundMark x1="41131" y1="11054" x2="24079" y2="32048"/>
                        <a14:backgroundMark x1="35476" y1="34105" x2="38732" y2="41302"/>
                        <a14:backgroundMark x1="45073" y1="44559" x2="39674" y2="45501"/>
                        <a14:backgroundMark x1="21680" y1="45758" x2="37275" y2="60154"/>
                        <a14:backgroundMark x1="39931" y1="62811" x2="21680" y2="60411"/>
                        <a14:backgroundMark x1="20223" y1="50557" x2="6427" y2="50300"/>
                        <a14:backgroundMark x1="15424" y1="39160" x2="22279" y2="58955"/>
                        <a14:backgroundMark x1="33933" y1="38903" x2="22279" y2="24850"/>
                        <a14:backgroundMark x1="40874" y1="14996" x2="34276" y2="33847"/>
                        <a14:backgroundMark x1="43873" y1="9854" x2="22879" y2="16452"/>
                        <a14:backgroundMark x1="43530" y1="41560" x2="43530" y2="41302"/>
                        <a14:backgroundMark x1="38132" y1="39160" x2="43873" y2="42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0"/>
          <a:stretch/>
        </p:blipFill>
        <p:spPr>
          <a:xfrm flipH="1">
            <a:off x="-784168" y="3053749"/>
            <a:ext cx="3135481" cy="3918857"/>
          </a:xfrm>
          <a:prstGeom prst="rect">
            <a:avLst/>
          </a:prstGeom>
        </p:spPr>
      </p:pic>
      <p:sp>
        <p:nvSpPr>
          <p:cNvPr id="71" name="任意多边形 10"/>
          <p:cNvSpPr/>
          <p:nvPr/>
        </p:nvSpPr>
        <p:spPr>
          <a:xfrm rot="10800000" flipH="1" flipV="1">
            <a:off x="1484395" y="304478"/>
            <a:ext cx="9082005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79385" y="25393"/>
            <a:ext cx="600237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3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488521" y="278761"/>
            <a:ext cx="5656292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lớn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sau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EA95E-46EC-4DE7-BFDB-35F9DFD4CE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892" y="1947862"/>
            <a:ext cx="9353550" cy="2028825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8EC29FD-FB9E-4B9C-B8F7-08A5484226E5}"/>
              </a:ext>
            </a:extLst>
          </p:cNvPr>
          <p:cNvSpPr/>
          <p:nvPr/>
        </p:nvSpPr>
        <p:spPr>
          <a:xfrm>
            <a:off x="7620000" y="2315789"/>
            <a:ext cx="1924050" cy="14084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0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任意多边形 10"/>
          <p:cNvSpPr/>
          <p:nvPr/>
        </p:nvSpPr>
        <p:spPr>
          <a:xfrm rot="10800000" flipH="1" flipV="1">
            <a:off x="1484395" y="227898"/>
            <a:ext cx="9082005" cy="107664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79385" y="25393"/>
            <a:ext cx="600237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4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095500" y="278761"/>
            <a:ext cx="86121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sandisplaypro-semi"/>
              </a:rPr>
              <a:t>Chú</a:t>
            </a:r>
            <a:r>
              <a:rPr lang="en-US" sz="3200" dirty="0">
                <a:effectLst/>
                <a:latin typeface="sandisplaypro-semi"/>
              </a:rPr>
              <a:t> </a:t>
            </a:r>
            <a:r>
              <a:rPr lang="en-US" sz="3200" dirty="0" err="1">
                <a:effectLst/>
                <a:latin typeface="sandisplaypro-semi"/>
              </a:rPr>
              <a:t>mèo</a:t>
            </a:r>
            <a:r>
              <a:rPr lang="en-US" sz="3200" dirty="0">
                <a:effectLst/>
                <a:latin typeface="sandisplaypro-semi"/>
              </a:rPr>
              <a:t> </a:t>
            </a:r>
            <a:r>
              <a:rPr lang="en-US" sz="3200" dirty="0" err="1">
                <a:effectLst/>
                <a:latin typeface="sandisplaypro-semi"/>
              </a:rPr>
              <a:t>nghịch</a:t>
            </a:r>
            <a:r>
              <a:rPr lang="en-US" sz="3200" dirty="0">
                <a:effectLst/>
                <a:latin typeface="sandisplaypro-semi"/>
              </a:rPr>
              <a:t> </a:t>
            </a:r>
            <a:r>
              <a:rPr lang="en-US" sz="3200" dirty="0" err="1">
                <a:effectLst/>
                <a:latin typeface="sandisplaypro-semi"/>
              </a:rPr>
              <a:t>ngợm</a:t>
            </a:r>
            <a:r>
              <a:rPr lang="en-US" sz="3200" dirty="0">
                <a:effectLst/>
                <a:latin typeface="sandisplaypro-semi"/>
              </a:rPr>
              <a:t> </a:t>
            </a:r>
            <a:r>
              <a:rPr lang="en-US" sz="3200" dirty="0" err="1">
                <a:effectLst/>
                <a:latin typeface="sandisplaypro-semi"/>
              </a:rPr>
              <a:t>làm</a:t>
            </a:r>
            <a:r>
              <a:rPr lang="en-US" sz="3200" dirty="0">
                <a:effectLst/>
                <a:latin typeface="sandisplaypro-semi"/>
              </a:rPr>
              <a:t> </a:t>
            </a:r>
            <a:r>
              <a:rPr lang="en-US" sz="3200" dirty="0" err="1">
                <a:effectLst/>
                <a:latin typeface="sandisplaypro-semi"/>
              </a:rPr>
              <a:t>rách</a:t>
            </a:r>
            <a:r>
              <a:rPr lang="en-US" sz="3200" dirty="0">
                <a:effectLst/>
                <a:latin typeface="sandisplaypro-semi"/>
              </a:rPr>
              <a:t> </a:t>
            </a:r>
            <a:r>
              <a:rPr lang="en-US" sz="3200" dirty="0" err="1">
                <a:effectLst/>
                <a:latin typeface="sandisplaypro-semi"/>
              </a:rPr>
              <a:t>rèm</a:t>
            </a:r>
            <a:r>
              <a:rPr lang="en-US" sz="3200" dirty="0">
                <a:effectLst/>
                <a:latin typeface="sandisplaypro-semi"/>
              </a:rPr>
              <a:t>. </a:t>
            </a:r>
            <a:r>
              <a:rPr lang="en-US" sz="3200" dirty="0" err="1">
                <a:effectLst/>
                <a:latin typeface="sandisplaypro-semi"/>
              </a:rPr>
              <a:t>Tìm</a:t>
            </a:r>
            <a:r>
              <a:rPr lang="en-US" sz="3200" dirty="0">
                <a:effectLst/>
                <a:latin typeface="sandisplaypro-semi"/>
              </a:rPr>
              <a:t> </a:t>
            </a:r>
            <a:r>
              <a:rPr lang="en-US" sz="3200" dirty="0" err="1">
                <a:effectLst/>
                <a:latin typeface="sandisplaypro-semi"/>
              </a:rPr>
              <a:t>miếng</a:t>
            </a:r>
            <a:r>
              <a:rPr lang="en-US" sz="3200" dirty="0">
                <a:effectLst/>
                <a:latin typeface="sandisplaypro-semi"/>
              </a:rPr>
              <a:t> </a:t>
            </a:r>
            <a:r>
              <a:rPr lang="en-US" sz="3200" dirty="0" err="1">
                <a:effectLst/>
                <a:latin typeface="sandisplaypro-semi"/>
              </a:rPr>
              <a:t>rèm</a:t>
            </a:r>
            <a:r>
              <a:rPr lang="en-US" sz="3200" dirty="0">
                <a:effectLst/>
                <a:latin typeface="sandisplaypro-semi"/>
              </a:rPr>
              <a:t> </a:t>
            </a:r>
            <a:r>
              <a:rPr lang="en-US" sz="3200" dirty="0" err="1">
                <a:effectLst/>
                <a:latin typeface="sandisplaypro-semi"/>
              </a:rPr>
              <a:t>bị</a:t>
            </a:r>
            <a:r>
              <a:rPr lang="en-US" sz="3200" dirty="0">
                <a:effectLst/>
                <a:latin typeface="sandisplaypro-semi"/>
              </a:rPr>
              <a:t> </a:t>
            </a:r>
            <a:r>
              <a:rPr lang="en-US" sz="3200" dirty="0" err="1">
                <a:effectLst/>
                <a:latin typeface="sandisplaypro-semi"/>
              </a:rPr>
              <a:t>rách</a:t>
            </a:r>
            <a:r>
              <a:rPr lang="en-US" sz="3200" dirty="0">
                <a:effectLst/>
                <a:latin typeface="sandisplaypro-semi"/>
              </a:rPr>
              <a:t> </a:t>
            </a:r>
            <a:r>
              <a:rPr lang="en-US" sz="3200" dirty="0" err="1">
                <a:effectLst/>
                <a:latin typeface="sandisplaypro-semi"/>
              </a:rPr>
              <a:t>đó</a:t>
            </a:r>
            <a:r>
              <a:rPr lang="en-US" sz="3200" dirty="0">
                <a:effectLst/>
                <a:latin typeface="sandisplaypro-semi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9D157D-5D80-4FB0-BC5C-773796DAC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385" y="1304546"/>
            <a:ext cx="8407422" cy="4393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3EE2E7-3FB3-4C89-8834-50BA22A5F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2162" y="4872893"/>
            <a:ext cx="1606061" cy="1649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C8D952-081E-4F95-A3B7-366785451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9162" y="4957734"/>
            <a:ext cx="1704975" cy="16536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F73988-21E1-45CC-AFD8-91F04363E7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4945" y="4542074"/>
            <a:ext cx="1815338" cy="2088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4773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29115 -0.3587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57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>
            <p:custDataLst>
              <p:tags r:id="rId2"/>
            </p:custDataLst>
          </p:nvPr>
        </p:nvSpPr>
        <p:spPr>
          <a:xfrm>
            <a:off x="308610" y="234315"/>
            <a:ext cx="11575415" cy="6271260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8915" y="753745"/>
            <a:ext cx="892810" cy="378460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8915" y="1557020"/>
            <a:ext cx="892810" cy="378460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8915" y="2360295"/>
            <a:ext cx="892810" cy="378460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8915" y="3163570"/>
            <a:ext cx="892810" cy="378460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8915" y="3966845"/>
            <a:ext cx="892810" cy="378460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8915" y="4770120"/>
            <a:ext cx="892810" cy="378460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8915" y="5573395"/>
            <a:ext cx="892810" cy="378460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7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2410" y="5967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68" name="Rounded Rectangle 67"/>
          <p:cNvSpPr/>
          <p:nvPr>
            <p:custDataLst>
              <p:tags r:id="rId3"/>
            </p:custDataLst>
          </p:nvPr>
        </p:nvSpPr>
        <p:spPr>
          <a:xfrm>
            <a:off x="1335405" y="853440"/>
            <a:ext cx="6084572" cy="3098165"/>
          </a:xfrm>
          <a:prstGeom prst="roundRect">
            <a:avLst>
              <a:gd name="adj" fmla="val 6919"/>
            </a:avLst>
          </a:prstGeom>
          <a:noFill/>
          <a:ln w="57150">
            <a:solidFill>
              <a:schemeClr val="bg1"/>
            </a:solidFill>
            <a:prstDash val="solid"/>
          </a:ln>
          <a:effectLst>
            <a:reflection stA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6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任意多边形 10">
            <a:extLst>
              <a:ext uri="{FF2B5EF4-FFF2-40B4-BE49-F238E27FC236}">
                <a16:creationId xmlns:a16="http://schemas.microsoft.com/office/drawing/2014/main" id="{51C69D08-A958-4C2E-9CF2-B4C638CBBFAD}"/>
              </a:ext>
            </a:extLst>
          </p:cNvPr>
          <p:cNvSpPr/>
          <p:nvPr/>
        </p:nvSpPr>
        <p:spPr>
          <a:xfrm rot="10800000" flipH="1" flipV="1">
            <a:off x="1454080" y="723262"/>
            <a:ext cx="9082005" cy="1076647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118D1BE-8BC1-4C55-BE3E-8A0586B20A52}"/>
              </a:ext>
            </a:extLst>
          </p:cNvPr>
          <p:cNvSpPr/>
          <p:nvPr/>
        </p:nvSpPr>
        <p:spPr>
          <a:xfrm>
            <a:off x="1649070" y="520757"/>
            <a:ext cx="600237" cy="55816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5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F2D0EFB-B03F-4822-8D9C-959592670621}"/>
              </a:ext>
            </a:extLst>
          </p:cNvPr>
          <p:cNvSpPr/>
          <p:nvPr/>
        </p:nvSpPr>
        <p:spPr>
          <a:xfrm>
            <a:off x="2065185" y="774125"/>
            <a:ext cx="86121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0" i="0" dirty="0" err="1">
                <a:effectLst/>
                <a:latin typeface="sandisplaypro-semi"/>
              </a:rPr>
              <a:t>Em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hãy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giúp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các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bạn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côn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trùng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lập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các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số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có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hai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chữ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số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bằng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cách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sử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dụng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các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tấm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thẻ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trên</a:t>
            </a:r>
            <a:r>
              <a:rPr lang="en-US" sz="3200" b="0" i="0" dirty="0">
                <a:effectLst/>
                <a:latin typeface="sandisplaypro-semi"/>
              </a:rPr>
              <a:t> </a:t>
            </a:r>
            <a:r>
              <a:rPr lang="en-US" sz="3200" b="0" i="0" dirty="0" err="1">
                <a:effectLst/>
                <a:latin typeface="sandisplaypro-semi"/>
              </a:rPr>
              <a:t>bàn</a:t>
            </a:r>
            <a:r>
              <a:rPr lang="en-US" sz="3200" b="0" i="0" dirty="0">
                <a:effectLst/>
                <a:latin typeface="sandisplaypro-semi"/>
              </a:rPr>
              <a:t>.</a:t>
            </a:r>
            <a:endParaRPr lang="en-US" sz="3200" dirty="0">
              <a:effectLst/>
              <a:latin typeface="sandisplaypro-sem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83616F-6700-40D7-A9BD-C21BB80904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4490" y="2067012"/>
            <a:ext cx="8612105" cy="38942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>
            <p:custDataLst>
              <p:tags r:id="rId2"/>
            </p:custDataLst>
          </p:nvPr>
        </p:nvSpPr>
        <p:spPr>
          <a:xfrm>
            <a:off x="308610" y="234315"/>
            <a:ext cx="11575415" cy="6271260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610552" y="469702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8915" y="753745"/>
            <a:ext cx="892810" cy="378460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8915" y="1557020"/>
            <a:ext cx="892810" cy="378460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8915" y="2360295"/>
            <a:ext cx="892810" cy="378460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8915" y="3163570"/>
            <a:ext cx="892810" cy="378460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8915" y="3966845"/>
            <a:ext cx="892810" cy="378460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8915" y="4770120"/>
            <a:ext cx="892810" cy="378460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8915" y="5573395"/>
            <a:ext cx="892810" cy="378460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7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2410" y="5967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68" name="Rounded Rectangle 67"/>
          <p:cNvSpPr/>
          <p:nvPr>
            <p:custDataLst>
              <p:tags r:id="rId3"/>
            </p:custDataLst>
          </p:nvPr>
        </p:nvSpPr>
        <p:spPr>
          <a:xfrm>
            <a:off x="1325562" y="891156"/>
            <a:ext cx="6084572" cy="3098165"/>
          </a:xfrm>
          <a:prstGeom prst="roundRect">
            <a:avLst>
              <a:gd name="adj" fmla="val 6919"/>
            </a:avLst>
          </a:prstGeom>
          <a:noFill/>
          <a:ln w="57150">
            <a:solidFill>
              <a:schemeClr val="bg1"/>
            </a:solidFill>
            <a:prstDash val="solid"/>
          </a:ln>
          <a:effectLst>
            <a:reflection stA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6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F83616F-6700-40D7-A9BD-C21BB80904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9925" y="4067751"/>
            <a:ext cx="4332287" cy="1958981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CB8B40F9-24C7-41AD-8E83-88BB61B9B081}"/>
              </a:ext>
            </a:extLst>
          </p:cNvPr>
          <p:cNvSpPr/>
          <p:nvPr/>
        </p:nvSpPr>
        <p:spPr>
          <a:xfrm>
            <a:off x="2279622" y="1161143"/>
            <a:ext cx="899885" cy="899885"/>
          </a:xfrm>
          <a:prstGeom prst="ellipse">
            <a:avLst/>
          </a:prstGeom>
          <a:solidFill>
            <a:srgbClr val="F26A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DD27EBE-44E3-4E5D-B244-8E960C938140}"/>
              </a:ext>
            </a:extLst>
          </p:cNvPr>
          <p:cNvSpPr/>
          <p:nvPr/>
        </p:nvSpPr>
        <p:spPr>
          <a:xfrm>
            <a:off x="3784713" y="1170017"/>
            <a:ext cx="899885" cy="899885"/>
          </a:xfrm>
          <a:prstGeom prst="ellipse">
            <a:avLst/>
          </a:prstGeom>
          <a:solidFill>
            <a:srgbClr val="F26A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3946178E-EB21-4973-942E-59F3E3AE907E}"/>
              </a:ext>
            </a:extLst>
          </p:cNvPr>
          <p:cNvSpPr/>
          <p:nvPr/>
        </p:nvSpPr>
        <p:spPr>
          <a:xfrm rot="16200000">
            <a:off x="3282179" y="1615242"/>
            <a:ext cx="411876" cy="1277620"/>
          </a:xfrm>
          <a:prstGeom prst="lef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19E074-D086-45C8-8061-FC35B3F2C2EC}"/>
              </a:ext>
            </a:extLst>
          </p:cNvPr>
          <p:cNvSpPr/>
          <p:nvPr/>
        </p:nvSpPr>
        <p:spPr>
          <a:xfrm>
            <a:off x="2279622" y="2809875"/>
            <a:ext cx="1149378" cy="652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83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E752975B-B3D4-424F-A51B-EECDEE170399}"/>
              </a:ext>
            </a:extLst>
          </p:cNvPr>
          <p:cNvSpPr/>
          <p:nvPr/>
        </p:nvSpPr>
        <p:spPr>
          <a:xfrm>
            <a:off x="3659966" y="2809874"/>
            <a:ext cx="1149378" cy="652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38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EEB063E-2FAA-430B-BD9D-F4A8123CD5F6}"/>
              </a:ext>
            </a:extLst>
          </p:cNvPr>
          <p:cNvSpPr/>
          <p:nvPr/>
        </p:nvSpPr>
        <p:spPr>
          <a:xfrm>
            <a:off x="5341710" y="1170017"/>
            <a:ext cx="899885" cy="899885"/>
          </a:xfrm>
          <a:prstGeom prst="ellipse">
            <a:avLst/>
          </a:prstGeom>
          <a:solidFill>
            <a:srgbClr val="F26A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8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7FD3627E-8AD2-441F-9FE8-B1BF32F5A832}"/>
              </a:ext>
            </a:extLst>
          </p:cNvPr>
          <p:cNvSpPr/>
          <p:nvPr/>
        </p:nvSpPr>
        <p:spPr>
          <a:xfrm>
            <a:off x="6846801" y="1178891"/>
            <a:ext cx="899885" cy="899885"/>
          </a:xfrm>
          <a:prstGeom prst="ellipse">
            <a:avLst/>
          </a:prstGeom>
          <a:solidFill>
            <a:srgbClr val="F26A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70" name="Left Brace 69">
            <a:extLst>
              <a:ext uri="{FF2B5EF4-FFF2-40B4-BE49-F238E27FC236}">
                <a16:creationId xmlns:a16="http://schemas.microsoft.com/office/drawing/2014/main" id="{01893DFF-3212-4494-99D4-4329C9C101A2}"/>
              </a:ext>
            </a:extLst>
          </p:cNvPr>
          <p:cNvSpPr/>
          <p:nvPr/>
        </p:nvSpPr>
        <p:spPr>
          <a:xfrm rot="16200000">
            <a:off x="6331580" y="1680877"/>
            <a:ext cx="411876" cy="1277620"/>
          </a:xfrm>
          <a:prstGeom prst="lef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24738C79-FC8A-463D-B30B-DAA9B1188D8C}"/>
              </a:ext>
            </a:extLst>
          </p:cNvPr>
          <p:cNvSpPr/>
          <p:nvPr/>
        </p:nvSpPr>
        <p:spPr>
          <a:xfrm>
            <a:off x="5341710" y="2818749"/>
            <a:ext cx="1149378" cy="652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87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DE367F6-9143-4B50-A8FD-B4CFA4894043}"/>
              </a:ext>
            </a:extLst>
          </p:cNvPr>
          <p:cNvSpPr/>
          <p:nvPr/>
        </p:nvSpPr>
        <p:spPr>
          <a:xfrm>
            <a:off x="6722054" y="2818748"/>
            <a:ext cx="1149378" cy="652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78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B5E4733-058A-4FCB-A00F-542C4D2E0971}"/>
              </a:ext>
            </a:extLst>
          </p:cNvPr>
          <p:cNvSpPr/>
          <p:nvPr/>
        </p:nvSpPr>
        <p:spPr>
          <a:xfrm>
            <a:off x="8377879" y="1104701"/>
            <a:ext cx="899885" cy="899885"/>
          </a:xfrm>
          <a:prstGeom prst="ellipse">
            <a:avLst/>
          </a:prstGeom>
          <a:solidFill>
            <a:srgbClr val="F26A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7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2DC7847-BF20-42FD-A473-384976A9F541}"/>
              </a:ext>
            </a:extLst>
          </p:cNvPr>
          <p:cNvSpPr/>
          <p:nvPr/>
        </p:nvSpPr>
        <p:spPr>
          <a:xfrm>
            <a:off x="9882970" y="1113575"/>
            <a:ext cx="899885" cy="899885"/>
          </a:xfrm>
          <a:prstGeom prst="ellipse">
            <a:avLst/>
          </a:prstGeom>
          <a:solidFill>
            <a:srgbClr val="F26A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78" name="Left Brace 77">
            <a:extLst>
              <a:ext uri="{FF2B5EF4-FFF2-40B4-BE49-F238E27FC236}">
                <a16:creationId xmlns:a16="http://schemas.microsoft.com/office/drawing/2014/main" id="{65A859D0-C725-4CF5-A5AA-8D44FD5C5DF1}"/>
              </a:ext>
            </a:extLst>
          </p:cNvPr>
          <p:cNvSpPr/>
          <p:nvPr/>
        </p:nvSpPr>
        <p:spPr>
          <a:xfrm rot="16200000">
            <a:off x="9380436" y="1558800"/>
            <a:ext cx="411876" cy="1277620"/>
          </a:xfrm>
          <a:prstGeom prst="leftBrac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B31C52D-A823-48FD-8112-72356319988A}"/>
              </a:ext>
            </a:extLst>
          </p:cNvPr>
          <p:cNvSpPr/>
          <p:nvPr/>
        </p:nvSpPr>
        <p:spPr>
          <a:xfrm>
            <a:off x="8377879" y="2753433"/>
            <a:ext cx="1149378" cy="652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73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8ECA6682-7671-4571-9D75-963229DC0ACE}"/>
              </a:ext>
            </a:extLst>
          </p:cNvPr>
          <p:cNvSpPr/>
          <p:nvPr/>
        </p:nvSpPr>
        <p:spPr>
          <a:xfrm>
            <a:off x="9758223" y="2753432"/>
            <a:ext cx="1149378" cy="6521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234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3" grpId="0" animBg="1"/>
      <p:bldP spid="64" grpId="0" animBg="1"/>
      <p:bldP spid="5" grpId="0" animBg="1"/>
      <p:bldP spid="6" grpId="0" animBg="1"/>
      <p:bldP spid="65" grpId="0" animBg="1"/>
      <p:bldP spid="66" grpId="0" animBg="1"/>
      <p:bldP spid="69" grpId="0" animBg="1"/>
      <p:bldP spid="70" grpId="0" animBg="1"/>
      <p:bldP spid="71" grpId="0" animBg="1"/>
      <p:bldP spid="74" grpId="0" animBg="1"/>
      <p:bldP spid="75" grpId="0" animBg="1"/>
      <p:bldP spid="77" grpId="0" animBg="1"/>
      <p:bldP spid="78" grpId="0" animBg="1"/>
      <p:bldP spid="79" grpId="0" animBg="1"/>
      <p:bldP spid="8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Bai 24- Tiết 2"/>
  <p:tag name="ISPRING_ULTRA_SCORM_COURSE_ID" val="FA78D62C-4195-4DA2-B41A-1DA520101E2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.\uFFFDs\uFFFD{72F2CC8C-58C9-4692-925C-21C1910ED377}&quot;,&quot;C:\\Users\\genji\\OneDrive\\Máy tính\\BAI DANG THU VIE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ai 24- Tiết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D917B9-E79F-4AE5-92C4-E03F728427E3}:148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2ABCF7-E1E8-4F31-8CD6-08C62E47A089}:148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64C91D-B029-4496-9715-C670F7AA0220}:14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DC070-A472-4FBF-A8F5-1E30BA39CB18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86935B-8263-452A-A192-8A41A94F16AA}:3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E1ECA5-29B8-4BB2-A831-7FB5D5A67AC1}:30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3755F6-1812-4DBC-8A5C-2634FAA766EF}:30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21E723-F8E8-4FB2-8B98-5A2EC37F807F}:3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039453-3F95-484C-8546-EB846549DCF9}:3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9491FD-AF3D-4CF4-840D-469A16C4DFBF}:31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159</Words>
  <Application>Microsoft Office PowerPoint</Application>
  <PresentationFormat>Widescreen</PresentationFormat>
  <Paragraphs>49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等线</vt:lpstr>
      <vt:lpstr>宋体</vt:lpstr>
      <vt:lpstr>Arial</vt:lpstr>
      <vt:lpstr>Arial Black</vt:lpstr>
      <vt:lpstr>Bahnschrift SemiLight SemiConde</vt:lpstr>
      <vt:lpstr>Calibri</vt:lpstr>
      <vt:lpstr>Lato Hairline</vt:lpstr>
      <vt:lpstr>Lato Light</vt:lpstr>
      <vt:lpstr>Lato Regular</vt:lpstr>
      <vt:lpstr>sandisplaypro-semi</vt:lpstr>
      <vt:lpstr>字魂59号-创粗黑</vt:lpstr>
      <vt:lpstr>Office 主题</vt:lpstr>
      <vt:lpstr>1_Office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24- Tiết 2</dc:title>
  <dc:creator>thao</dc:creator>
  <cp:lastModifiedBy>minh đức phạm</cp:lastModifiedBy>
  <cp:revision>12</cp:revision>
  <dcterms:created xsi:type="dcterms:W3CDTF">2021-12-05T08:15:01Z</dcterms:created>
  <dcterms:modified xsi:type="dcterms:W3CDTF">2024-01-11T04:58:13Z</dcterms:modified>
</cp:coreProperties>
</file>