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40" r:id="rId3"/>
  </p:sldMasterIdLst>
  <p:notesMasterIdLst>
    <p:notesMasterId r:id="rId21"/>
  </p:notesMasterIdLst>
  <p:sldIdLst>
    <p:sldId id="256" r:id="rId4"/>
    <p:sldId id="257" r:id="rId5"/>
    <p:sldId id="281" r:id="rId6"/>
    <p:sldId id="282" r:id="rId7"/>
    <p:sldId id="293" r:id="rId8"/>
    <p:sldId id="294" r:id="rId9"/>
    <p:sldId id="284" r:id="rId10"/>
    <p:sldId id="285" r:id="rId11"/>
    <p:sldId id="262" r:id="rId12"/>
    <p:sldId id="269" r:id="rId13"/>
    <p:sldId id="290" r:id="rId14"/>
    <p:sldId id="295" r:id="rId15"/>
    <p:sldId id="271" r:id="rId16"/>
    <p:sldId id="296" r:id="rId17"/>
    <p:sldId id="297" r:id="rId18"/>
    <p:sldId id="298" r:id="rId19"/>
    <p:sldId id="289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9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95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09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84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1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9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21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25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07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71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11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3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75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2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2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7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9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5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84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01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28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99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0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0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4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12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07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8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40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0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3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5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8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5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6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3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94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0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4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59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9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72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1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73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1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9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9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13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7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4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79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46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97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83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49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03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4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063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4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829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88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5742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1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831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27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9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56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250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994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6452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3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80" r:id="rId39"/>
    <p:sldLayoutId id="2147483651" r:id="rId40"/>
    <p:sldLayoutId id="2147483652" r:id="rId41"/>
    <p:sldLayoutId id="2147483653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  <p:sldLayoutId id="2147483660" r:id="rId49"/>
    <p:sldLayoutId id="2147483661" r:id="rId50"/>
    <p:sldLayoutId id="2147483739" r:id="rId51"/>
    <p:sldLayoutId id="2147483718" r:id="rId52"/>
    <p:sldLayoutId id="2147483717" r:id="rId53"/>
    <p:sldLayoutId id="2147483716" r:id="rId54"/>
    <p:sldLayoutId id="2147483715" r:id="rId55"/>
    <p:sldLayoutId id="2147483714" r:id="rId56"/>
    <p:sldLayoutId id="2147483712" r:id="rId57"/>
    <p:sldLayoutId id="2147483700" r:id="rId58"/>
    <p:sldLayoutId id="2147483694" r:id="rId59"/>
    <p:sldLayoutId id="2147483693" r:id="rId60"/>
    <p:sldLayoutId id="2147483692" r:id="rId61"/>
    <p:sldLayoutId id="2147483691" r:id="rId62"/>
    <p:sldLayoutId id="2147483690" r:id="rId63"/>
    <p:sldLayoutId id="2147483689" r:id="rId64"/>
    <p:sldLayoutId id="2147483688" r:id="rId65"/>
    <p:sldLayoutId id="2147483687" r:id="rId66"/>
    <p:sldLayoutId id="2147483686" r:id="rId67"/>
    <p:sldLayoutId id="2147483685" r:id="rId68"/>
    <p:sldLayoutId id="2147483684" r:id="rId69"/>
    <p:sldLayoutId id="2147483683" r:id="rId70"/>
    <p:sldLayoutId id="2147483682" r:id="rId71"/>
    <p:sldLayoutId id="2147483681" r:id="rId7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5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4.xml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11" Type="http://schemas.openxmlformats.org/officeDocument/2006/relationships/slide" Target="slide1.xml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8.gi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8.gi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slide" Target="slide4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3.GIF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gif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3.GIF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gif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3.GIF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gif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023754" y="2027728"/>
            <a:ext cx="70232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lang="en-US"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8EF088B0-4E73-4C19-9CC4-E40AE0EE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1" y="1070942"/>
            <a:ext cx="8685124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00AB487-0B87-4E7C-8A1A-8BEA862E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65" y="2936948"/>
            <a:ext cx="8685124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9B84CA6-628A-4C35-8BAE-6BB117DF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460054"/>
            <a:ext cx="87803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DD183-7D28-4E92-9943-C877D437E0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0714" y="1039075"/>
            <a:ext cx="8362950" cy="19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09110-D809-4FCD-88A5-9997256C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060" y="3429000"/>
            <a:ext cx="8269162" cy="989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E4BBE7-92CD-447D-8D8A-03EBAC504790}"/>
              </a:ext>
            </a:extLst>
          </p:cNvPr>
          <p:cNvSpPr/>
          <p:nvPr/>
        </p:nvSpPr>
        <p:spPr>
          <a:xfrm>
            <a:off x="5903164" y="3631451"/>
            <a:ext cx="785312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693E4-4A91-4075-AECE-292313651618}"/>
              </a:ext>
            </a:extLst>
          </p:cNvPr>
          <p:cNvSpPr/>
          <p:nvPr/>
        </p:nvSpPr>
        <p:spPr>
          <a:xfrm>
            <a:off x="8734693" y="3631450"/>
            <a:ext cx="785312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E30D6-3CB3-4F8A-A3FC-D79ECF538BE7}"/>
              </a:ext>
            </a:extLst>
          </p:cNvPr>
          <p:cNvSpPr/>
          <p:nvPr/>
        </p:nvSpPr>
        <p:spPr>
          <a:xfrm>
            <a:off x="3311144" y="3646397"/>
            <a:ext cx="1117018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5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DD183-7D28-4E92-9943-C877D437E0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0714" y="1179733"/>
            <a:ext cx="8362950" cy="1660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09110-D809-4FCD-88A5-9997256C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060" y="3429000"/>
            <a:ext cx="8269162" cy="989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E4BBE7-92CD-447D-8D8A-03EBAC504790}"/>
              </a:ext>
            </a:extLst>
          </p:cNvPr>
          <p:cNvSpPr/>
          <p:nvPr/>
        </p:nvSpPr>
        <p:spPr>
          <a:xfrm>
            <a:off x="5903164" y="3631451"/>
            <a:ext cx="785312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693E4-4A91-4075-AECE-292313651618}"/>
              </a:ext>
            </a:extLst>
          </p:cNvPr>
          <p:cNvSpPr/>
          <p:nvPr/>
        </p:nvSpPr>
        <p:spPr>
          <a:xfrm>
            <a:off x="8734693" y="3631450"/>
            <a:ext cx="785312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E30D6-3CB3-4F8A-A3FC-D79ECF538BE7}"/>
              </a:ext>
            </a:extLst>
          </p:cNvPr>
          <p:cNvSpPr/>
          <p:nvPr/>
        </p:nvSpPr>
        <p:spPr>
          <a:xfrm>
            <a:off x="3311144" y="3646397"/>
            <a:ext cx="1117018" cy="56040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63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ED24B44-75DB-4DC8-B11D-03670C26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5" y="637176"/>
            <a:ext cx="3314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735713-1CB5-4D5E-B7BA-BD29CEA38168}"/>
              </a:ext>
            </a:extLst>
          </p:cNvPr>
          <p:cNvSpPr/>
          <p:nvPr/>
        </p:nvSpPr>
        <p:spPr>
          <a:xfrm>
            <a:off x="6096000" y="719190"/>
            <a:ext cx="1705082" cy="7911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3CBA3-793A-401E-B4CA-02AEB27ECCC5}"/>
              </a:ext>
            </a:extLst>
          </p:cNvPr>
          <p:cNvSpPr txBox="1"/>
          <p:nvPr/>
        </p:nvSpPr>
        <p:spPr>
          <a:xfrm>
            <a:off x="976045" y="2222643"/>
            <a:ext cx="133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4D78D8-F568-4A0A-8C61-A79991ED23E0}"/>
              </a:ext>
            </a:extLst>
          </p:cNvPr>
          <p:cNvSpPr/>
          <p:nvPr/>
        </p:nvSpPr>
        <p:spPr>
          <a:xfrm>
            <a:off x="1469204" y="2027826"/>
            <a:ext cx="3575407" cy="7911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19CFAF-EF41-4991-AA67-2F486949588F}"/>
              </a:ext>
            </a:extLst>
          </p:cNvPr>
          <p:cNvSpPr txBox="1"/>
          <p:nvPr/>
        </p:nvSpPr>
        <p:spPr>
          <a:xfrm>
            <a:off x="976045" y="3128857"/>
            <a:ext cx="133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B25CDC-A1D7-4014-A242-BCCCC955769A}"/>
              </a:ext>
            </a:extLst>
          </p:cNvPr>
          <p:cNvSpPr/>
          <p:nvPr/>
        </p:nvSpPr>
        <p:spPr>
          <a:xfrm>
            <a:off x="1469203" y="2882239"/>
            <a:ext cx="3575407" cy="7911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 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FB888-1AE5-47F5-AA9A-CBAD27BF9276}"/>
              </a:ext>
            </a:extLst>
          </p:cNvPr>
          <p:cNvSpPr txBox="1"/>
          <p:nvPr/>
        </p:nvSpPr>
        <p:spPr>
          <a:xfrm>
            <a:off x="976045" y="3964009"/>
            <a:ext cx="133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67D512-E2D7-408B-9A48-37F20CF86FFA}"/>
              </a:ext>
            </a:extLst>
          </p:cNvPr>
          <p:cNvSpPr/>
          <p:nvPr/>
        </p:nvSpPr>
        <p:spPr>
          <a:xfrm>
            <a:off x="1469202" y="3814031"/>
            <a:ext cx="3575407" cy="7911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E7B76F-9961-45FF-BE30-4EF14B83AE6C}"/>
              </a:ext>
            </a:extLst>
          </p:cNvPr>
          <p:cNvSpPr txBox="1"/>
          <p:nvPr/>
        </p:nvSpPr>
        <p:spPr>
          <a:xfrm>
            <a:off x="976045" y="4913246"/>
            <a:ext cx="133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5D4E7D-B3DD-41F1-B96E-03B3E27CA548}"/>
              </a:ext>
            </a:extLst>
          </p:cNvPr>
          <p:cNvSpPr/>
          <p:nvPr/>
        </p:nvSpPr>
        <p:spPr>
          <a:xfrm>
            <a:off x="1445870" y="4784126"/>
            <a:ext cx="5283703" cy="7911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3A9DD1-CC21-4BF1-9E35-CB33BA7F0914}"/>
              </a:ext>
            </a:extLst>
          </p:cNvPr>
          <p:cNvSpPr/>
          <p:nvPr/>
        </p:nvSpPr>
        <p:spPr>
          <a:xfrm>
            <a:off x="8846049" y="1869897"/>
            <a:ext cx="1109609" cy="791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0ADC45-4996-4F7B-AF05-0ADD8B49ACE3}"/>
              </a:ext>
            </a:extLst>
          </p:cNvPr>
          <p:cNvSpPr/>
          <p:nvPr/>
        </p:nvSpPr>
        <p:spPr>
          <a:xfrm>
            <a:off x="8445356" y="2836381"/>
            <a:ext cx="1109609" cy="791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D0D535-CC81-4C24-9AA4-EADCA60B3504}"/>
              </a:ext>
            </a:extLst>
          </p:cNvPr>
          <p:cNvSpPr/>
          <p:nvPr/>
        </p:nvSpPr>
        <p:spPr>
          <a:xfrm>
            <a:off x="9554965" y="3465286"/>
            <a:ext cx="1109609" cy="791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15EBD88-013C-4704-B5DA-F629D7708D02}"/>
              </a:ext>
            </a:extLst>
          </p:cNvPr>
          <p:cNvSpPr/>
          <p:nvPr/>
        </p:nvSpPr>
        <p:spPr>
          <a:xfrm>
            <a:off x="8661113" y="4489746"/>
            <a:ext cx="1109609" cy="791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A3A49ED7-2952-48B3-98BC-D04D3699FED1}"/>
              </a:ext>
            </a:extLst>
          </p:cNvPr>
          <p:cNvCxnSpPr>
            <a:stCxn id="6" idx="3"/>
            <a:endCxn id="40" idx="2"/>
          </p:cNvCxnSpPr>
          <p:nvPr/>
        </p:nvCxnSpPr>
        <p:spPr>
          <a:xfrm>
            <a:off x="5044611" y="2423381"/>
            <a:ext cx="3616502" cy="24619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A1E5A0E-AC73-4E15-94E3-E7CA4059ACCF}"/>
              </a:ext>
            </a:extLst>
          </p:cNvPr>
          <p:cNvCxnSpPr>
            <a:cxnSpLocks/>
            <a:stCxn id="24" idx="3"/>
            <a:endCxn id="39" idx="2"/>
          </p:cNvCxnSpPr>
          <p:nvPr/>
        </p:nvCxnSpPr>
        <p:spPr>
          <a:xfrm>
            <a:off x="5044610" y="3277794"/>
            <a:ext cx="4510355" cy="583047"/>
          </a:xfrm>
          <a:prstGeom prst="curvedConnector3">
            <a:avLst>
              <a:gd name="adj1" fmla="val 4498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2BEC8AC-B455-4261-A19A-C28AA2BC5120}"/>
              </a:ext>
            </a:extLst>
          </p:cNvPr>
          <p:cNvCxnSpPr>
            <a:cxnSpLocks/>
            <a:stCxn id="26" idx="3"/>
            <a:endCxn id="7" idx="2"/>
          </p:cNvCxnSpPr>
          <p:nvPr/>
        </p:nvCxnSpPr>
        <p:spPr>
          <a:xfrm flipV="1">
            <a:off x="5044609" y="2265452"/>
            <a:ext cx="3801440" cy="194413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962D9EA9-20A7-433F-9794-3A52F623BAFF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6729573" y="3296449"/>
            <a:ext cx="1715781" cy="188323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4BE7DCB-FA7B-4CFE-BBF5-6B997938A2B2}"/>
              </a:ext>
            </a:extLst>
          </p:cNvPr>
          <p:cNvSpPr/>
          <p:nvPr/>
        </p:nvSpPr>
        <p:spPr>
          <a:xfrm>
            <a:off x="8846049" y="1828235"/>
            <a:ext cx="11096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D801D0-2E4B-4727-B7C9-046FC198CB89}"/>
              </a:ext>
            </a:extLst>
          </p:cNvPr>
          <p:cNvSpPr/>
          <p:nvPr/>
        </p:nvSpPr>
        <p:spPr>
          <a:xfrm>
            <a:off x="8661113" y="4443888"/>
            <a:ext cx="11096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25BF2D-939D-4909-896F-A90B76B01993}"/>
              </a:ext>
            </a:extLst>
          </p:cNvPr>
          <p:cNvSpPr/>
          <p:nvPr/>
        </p:nvSpPr>
        <p:spPr>
          <a:xfrm>
            <a:off x="9575511" y="3392714"/>
            <a:ext cx="11096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B567BA-4235-44F0-BDAD-0E7162895568}"/>
              </a:ext>
            </a:extLst>
          </p:cNvPr>
          <p:cNvSpPr/>
          <p:nvPr/>
        </p:nvSpPr>
        <p:spPr>
          <a:xfrm>
            <a:off x="8465900" y="2775351"/>
            <a:ext cx="11096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0223A49B-34C9-45EF-95DA-F7FBB420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5" y="704850"/>
            <a:ext cx="3314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7862C18-D7F1-43D8-8C98-0DA08BF9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4328"/>
            <a:ext cx="8991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700F060-A581-4209-A543-81C761E9D36B}"/>
              </a:ext>
            </a:extLst>
          </p:cNvPr>
          <p:cNvCxnSpPr/>
          <p:nvPr/>
        </p:nvCxnSpPr>
        <p:spPr>
          <a:xfrm rot="5400000">
            <a:off x="4385781" y="3615219"/>
            <a:ext cx="773130" cy="400692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858450E-D446-4D55-889A-28BBCAEB1545}"/>
              </a:ext>
            </a:extLst>
          </p:cNvPr>
          <p:cNvCxnSpPr>
            <a:cxnSpLocks/>
          </p:cNvCxnSpPr>
          <p:nvPr/>
        </p:nvCxnSpPr>
        <p:spPr>
          <a:xfrm>
            <a:off x="2958957" y="3429000"/>
            <a:ext cx="2825394" cy="773130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ED7B00E-7EF8-4423-9987-01E948071282}"/>
              </a:ext>
            </a:extLst>
          </p:cNvPr>
          <p:cNvCxnSpPr>
            <a:cxnSpLocks/>
          </p:cNvCxnSpPr>
          <p:nvPr/>
        </p:nvCxnSpPr>
        <p:spPr>
          <a:xfrm>
            <a:off x="5757380" y="3457253"/>
            <a:ext cx="2062968" cy="386565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C739010-1A89-413C-8BDB-A3BBA96C269C}"/>
              </a:ext>
            </a:extLst>
          </p:cNvPr>
          <p:cNvCxnSpPr>
            <a:cxnSpLocks/>
          </p:cNvCxnSpPr>
          <p:nvPr/>
        </p:nvCxnSpPr>
        <p:spPr>
          <a:xfrm>
            <a:off x="8377507" y="3485506"/>
            <a:ext cx="1031484" cy="386565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54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A3A55C3E-9966-4223-8AAA-0E4FC27D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5" y="770741"/>
            <a:ext cx="3314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BEB601-2F82-4061-93A7-54BBFF6E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340154"/>
            <a:ext cx="9267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1851B1-01E2-48CB-A7A6-02F407C6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2" y="4683304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76FB8-91E5-4D97-BEEC-AFA824C7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7" y="4302304"/>
            <a:ext cx="55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83F83-A38A-4BE9-8EBD-C64DBC7E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4302304"/>
            <a:ext cx="55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83FDC-DC2D-4BA3-8E4F-3CB6DA73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3486186"/>
            <a:ext cx="55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53A2AB1-2FF5-4805-A889-0D44EE28DCC0}"/>
              </a:ext>
            </a:extLst>
          </p:cNvPr>
          <p:cNvSpPr/>
          <p:nvPr/>
        </p:nvSpPr>
        <p:spPr>
          <a:xfrm>
            <a:off x="636998" y="708917"/>
            <a:ext cx="811658" cy="6678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A963B-70DF-4579-A2E0-20AA95FC70DB}"/>
              </a:ext>
            </a:extLst>
          </p:cNvPr>
          <p:cNvSpPr txBox="1"/>
          <p:nvPr/>
        </p:nvSpPr>
        <p:spPr>
          <a:xfrm>
            <a:off x="1962364" y="708917"/>
            <a:ext cx="630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a.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19 ô </a:t>
            </a:r>
            <a:r>
              <a:rPr lang="en-US" sz="3200" b="1" dirty="0" err="1"/>
              <a:t>vuông</a:t>
            </a:r>
            <a:r>
              <a:rPr lang="en-US" sz="3200" b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DAFDD-F619-4C34-AB9C-FD42B66A8149}"/>
              </a:ext>
            </a:extLst>
          </p:cNvPr>
          <p:cNvSpPr txBox="1"/>
          <p:nvPr/>
        </p:nvSpPr>
        <p:spPr>
          <a:xfrm>
            <a:off x="1962363" y="1376737"/>
            <a:ext cx="630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ít</a:t>
            </a:r>
            <a:r>
              <a:rPr lang="en-US" sz="3200" b="1" dirty="0"/>
              <a:t> ô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DDDD5-6D58-46F1-8766-24594E34A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516" y="2127934"/>
            <a:ext cx="4544495" cy="40211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40A78A-D6E4-4EC1-9F74-EB6857D0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696" y="4711822"/>
            <a:ext cx="68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E7C07-0868-4042-B29B-29770FB1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47" y="2370435"/>
            <a:ext cx="716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7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487" y="3015461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69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70671" y="0"/>
            <a:ext cx="371909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8" y="163285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0" y="5486400"/>
            <a:ext cx="1524000" cy="1197610"/>
            <a:chOff x="9144000" y="5486400"/>
            <a:chExt cx="1524000" cy="1197610"/>
          </a:xfrm>
        </p:grpSpPr>
        <p:sp>
          <p:nvSpPr>
            <p:cNvPr id="10" name="Right Arrow 9">
              <a:hlinkClick r:id="rId11" action="ppaction://hlinksldjump"/>
            </p:cNvPr>
            <p:cNvSpPr/>
            <p:nvPr/>
          </p:nvSpPr>
          <p:spPr>
            <a:xfrm>
              <a:off x="9144000" y="5486400"/>
              <a:ext cx="1524000" cy="119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hlinkClick r:id="rId11" action="ppaction://hlinksldjump"/>
            </p:cNvPr>
            <p:cNvSpPr txBox="1"/>
            <p:nvPr/>
          </p:nvSpPr>
          <p:spPr>
            <a:xfrm>
              <a:off x="9234054" y="5931316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BẮT ĐẦU</a:t>
              </a:r>
            </a:p>
          </p:txBody>
        </p:sp>
      </p:grp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96234" y="1676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60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19128" y="568901"/>
            <a:ext cx="9048872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931471" y="1569633"/>
              <a:ext cx="65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38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2511" y="340239"/>
            <a:ext cx="8795089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3238868" y="1519726"/>
              <a:ext cx="611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010608" y="2998347"/>
            <a:ext cx="3171825" cy="15292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3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56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746058" y="3490979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4973975" y="3490979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10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414886" y="3490979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 11</a:t>
            </a: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883680" y="1385117"/>
            <a:ext cx="8784320" cy="981599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2886450" y="1564130"/>
            <a:ext cx="72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60" r="65082" b="23369"/>
          <a:stretch/>
        </p:blipFill>
        <p:spPr>
          <a:xfrm>
            <a:off x="5416693" y="133092"/>
            <a:ext cx="1490617" cy="1252025"/>
          </a:xfrm>
          <a:prstGeom prst="rect">
            <a:avLst/>
          </a:prstGeom>
        </p:spPr>
      </p:pic>
      <p:pic>
        <p:nvPicPr>
          <p:cNvPr id="15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6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40026 0.1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0802" y="340239"/>
            <a:ext cx="9002907" cy="1945817"/>
            <a:chOff x="930802" y="340239"/>
            <a:chExt cx="9002907" cy="1945817"/>
          </a:xfrm>
        </p:grpSpPr>
        <p:grpSp>
          <p:nvGrpSpPr>
            <p:cNvPr id="6" name="Group 5"/>
            <p:cNvGrpSpPr/>
            <p:nvPr/>
          </p:nvGrpSpPr>
          <p:grpSpPr>
            <a:xfrm>
              <a:off x="930802" y="340239"/>
              <a:ext cx="9002907" cy="1945817"/>
              <a:chOff x="3385862" y="611667"/>
              <a:chExt cx="9002907" cy="19458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385862" y="1575885"/>
                <a:ext cx="9002907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1831688" y="1422634"/>
              <a:ext cx="7456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46058" y="3286618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8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4973975" y="3286618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9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14886" y="3286618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10</a:t>
            </a:r>
          </a:p>
        </p:txBody>
      </p:sp>
      <p:pic>
        <p:nvPicPr>
          <p:cNvPr id="21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61" y="472871"/>
            <a:ext cx="1195590" cy="1200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9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7747 0.24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88" y="340239"/>
            <a:ext cx="9473784" cy="2553547"/>
            <a:chOff x="1099088" y="340239"/>
            <a:chExt cx="9473784" cy="2553547"/>
          </a:xfrm>
        </p:grpSpPr>
        <p:grpSp>
          <p:nvGrpSpPr>
            <p:cNvPr id="6" name="Group 5"/>
            <p:cNvGrpSpPr/>
            <p:nvPr/>
          </p:nvGrpSpPr>
          <p:grpSpPr>
            <a:xfrm>
              <a:off x="1099088" y="340239"/>
              <a:ext cx="9473784" cy="2553547"/>
              <a:chOff x="3554148" y="611667"/>
              <a:chExt cx="9473784" cy="25535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554148" y="1663936"/>
                <a:ext cx="9473784" cy="15012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017625" y="1583022"/>
              <a:ext cx="704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65 </a:t>
              </a:r>
            </a:p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78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87622" y="3927972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60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15539" y="3927972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70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56450" y="3927972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 80</a:t>
            </a:r>
          </a:p>
        </p:txBody>
      </p:sp>
      <p:pic>
        <p:nvPicPr>
          <p:cNvPr id="20" name="ChiOngNauVaEmBeBeat-VA-52627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99224"/>
            <a:ext cx="1195590" cy="1200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72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40703 0.35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828855" y="203975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8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  <p:tag name="ISPRING_LMS_API_VERSION" val="SCORM 2004 (2nd edition)"/>
  <p:tag name="ISPRING_ULTRA_SCORM_COURCE_TITLE" val="Bai 24-Tiết 1"/>
  <p:tag name="ISPRING_ULTRA_SCORM_COURSE_ID" val="AFF76577-ABDF-4149-8993-095824AE8E8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.\uFFFDs\uFFFD{72F2CC8C-58C9-4692-925C-21C1910ED377}&quot;,&quot;C:\\Users\\genji\\OneDrive\\Máy tính\\BAI DANG THU VI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24-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27E04A-B800-4822-B3F4-E234D4CA885A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54B0A1-E1F2-4AA1-AD7E-A9CD91F5FCE3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A35396-D0E0-45DE-9354-D384700A2F12}: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1EDC01-516A-4F57-B1EA-23F0E691618D}:2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7B8166-4198-4814-9407-B80ED75EE4E0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43F5EE-CB1C-4117-8060-2BCA14565E6F}:2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04A3E8-B999-4465-A6C4-0804A869351B}:2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E6F26-C25F-48E4-8CB6-AA53E5DEF6CE}:2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D81118-AE25-42A5-8C73-6A3D8A152008}: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72BCF5-E086-4199-B034-3CD5FA0CA8F7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C6B2CE-FDE0-4C70-9AFB-76048032971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32F197-6501-43C5-8384-66299D6C09E0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A2ED9C-53A7-4D5A-A5D1-C152FE213234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2F8CB4-222F-4286-8AD6-DE1458D672A2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990221-A48E-4D23-9AE4-F7842E8E0144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6C5095-7302-4A6C-9317-4357384F0C60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A16A48-97F4-4759-801B-BDB0FE42185C}:28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200</Words>
  <Application>Microsoft Office PowerPoint</Application>
  <PresentationFormat>Widescreen</PresentationFormat>
  <Paragraphs>68</Paragraphs>
  <Slides>17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Times New Roman</vt:lpstr>
      <vt:lpstr>1_Office Theme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24-Tiết 1</dc:title>
  <dc:creator>BENR-</dc:creator>
  <cp:lastModifiedBy>minh đức phạm</cp:lastModifiedBy>
  <cp:revision>104</cp:revision>
  <dcterms:created xsi:type="dcterms:W3CDTF">2021-02-20T02:56:00Z</dcterms:created>
  <dcterms:modified xsi:type="dcterms:W3CDTF">2024-01-11T04:57:04Z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