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1"/>
  </p:notesMasterIdLst>
  <p:sldIdLst>
    <p:sldId id="259" r:id="rId3"/>
    <p:sldId id="260" r:id="rId4"/>
    <p:sldId id="268" r:id="rId5"/>
    <p:sldId id="294" r:id="rId6"/>
    <p:sldId id="296" r:id="rId7"/>
    <p:sldId id="297" r:id="rId8"/>
    <p:sldId id="270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618"/>
    <a:srgbClr val="EE6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2227F-A19C-4371-8B45-44C183C79D41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A1CABBD2-B639-4E74-A636-45AF4F6A5C8D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37674" y="123201"/>
            <a:ext cx="10065628" cy="1097549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lang="vi-VN" sz="3000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 người bạn trong nhà (vật nuôi, đồ đạc,…) 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5061526" y="279640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503960" y="2144984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0" y="2078694"/>
            <a:ext cx="3547868" cy="2676742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683525" y="2979583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43881" y="3241222"/>
            <a:ext cx="3821379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248419" y="4270687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648385" y="2652423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những người bạn trong 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243758" y="3291208"/>
            <a:ext cx="3558441" cy="2883000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855016" y="432503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53874" y="3204363"/>
            <a:ext cx="3675422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183660" y="4262974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610154" y="2548538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îṥḷíďê">
            <a:extLst>
              <a:ext uri="{FF2B5EF4-FFF2-40B4-BE49-F238E27FC236}">
                <a16:creationId xmlns:a16="http://schemas.microsoft.com/office/drawing/2014/main" id="{CC9B1E1B-BABD-42CA-8562-C67F3CDAB45F}"/>
              </a:ext>
            </a:extLst>
          </p:cNvPr>
          <p:cNvSpPr/>
          <p:nvPr/>
        </p:nvSpPr>
        <p:spPr bwMode="auto">
          <a:xfrm>
            <a:off x="1493677" y="93607"/>
            <a:ext cx="10332563" cy="11384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Google Shape;5317;p41">
            <a:extLst>
              <a:ext uri="{FF2B5EF4-FFF2-40B4-BE49-F238E27FC236}">
                <a16:creationId xmlns:a16="http://schemas.microsoft.com/office/drawing/2014/main" id="{9C28FE5C-F875-480A-9FBB-773845EB7FED}"/>
              </a:ext>
            </a:extLst>
          </p:cNvPr>
          <p:cNvSpPr txBox="1">
            <a:spLocks/>
          </p:cNvSpPr>
          <p:nvPr/>
        </p:nvSpPr>
        <p:spPr>
          <a:xfrm>
            <a:off x="1808475" y="93606"/>
            <a:ext cx="9425582" cy="58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Trao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đổi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những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chi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cảm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cảm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90" y="1232021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149</Words>
  <Application>Microsoft Office PowerPoint</Application>
  <PresentationFormat>Widescreen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YaHei</vt:lpstr>
      <vt:lpstr>宋体</vt:lpstr>
      <vt:lpstr>Arial</vt:lpstr>
      <vt:lpstr>Arial-Rounded</vt:lpstr>
      <vt:lpstr>Calibri</vt:lpstr>
      <vt:lpstr>等线</vt:lpstr>
      <vt:lpstr>Gloria Hallelujah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</cp:revision>
  <dcterms:created xsi:type="dcterms:W3CDTF">2022-06-25T07:08:00Z</dcterms:created>
  <dcterms:modified xsi:type="dcterms:W3CDTF">2022-11-21T14:56:36Z</dcterms:modified>
</cp:coreProperties>
</file>