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66" autoAdjust="0"/>
  </p:normalViewPr>
  <p:slideViewPr>
    <p:cSldViewPr snapToGrid="0">
      <p:cViewPr varScale="1">
        <p:scale>
          <a:sx n="80" d="100"/>
          <a:sy n="80" d="100"/>
        </p:scale>
        <p:origin x="9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A5E490C-0605-4A82-AEE1-0CFCE094C0B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78492D2-6899-4B30-814C-8C1D192FF7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.xml"/><Relationship Id="rId7" Type="http://schemas.openxmlformats.org/officeDocument/2006/relationships/image" Target="../media/image15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3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5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5.jp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65" y="1293731"/>
            <a:ext cx="9303762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062" y="-2688771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29/7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cái nến số 8 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bạn ấy 8 tuổi, cặp có tên 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Bùi Tuệ 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247</TotalTime>
  <Words>386</Words>
  <Application>Microsoft Office PowerPoint</Application>
  <PresentationFormat>Widescreen</PresentationFormat>
  <Paragraphs>64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微软雅黑</vt:lpstr>
      <vt:lpstr>#9Slide03 Dekar</vt:lpstr>
      <vt:lpstr>Arial</vt:lpstr>
      <vt:lpstr>Arial-Rounded</vt:lpstr>
      <vt:lpstr>Calibri</vt:lpstr>
      <vt:lpstr>Coiny</vt:lpstr>
      <vt:lpstr>等线</vt:lpstr>
      <vt:lpstr>等线 Light</vt:lpstr>
      <vt:lpstr>Josefin Sans Bold</vt:lpstr>
      <vt:lpstr>Source Han Serif SC</vt:lpstr>
      <vt:lpstr>SVN-Redressed</vt:lpstr>
      <vt:lpstr>Times New Roman</vt:lpstr>
      <vt:lpstr>UTM Cookies</vt:lpstr>
      <vt:lpstr>字魂36号-正文宋楷</vt:lpstr>
      <vt:lpstr>方正清刻本悦宋简体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Techsi.vn</cp:lastModifiedBy>
  <cp:revision>23</cp:revision>
  <dcterms:created xsi:type="dcterms:W3CDTF">2022-06-27T01:17:11Z</dcterms:created>
  <dcterms:modified xsi:type="dcterms:W3CDTF">2024-10-25T01:57:56Z</dcterms:modified>
  <cp:category>9Slide.vn</cp:category>
</cp:coreProperties>
</file>