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265" r:id="rId30"/>
    <p:sldId id="357"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2024/10/21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7.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6.xml"/><Relationship Id="rId6" Type="http://schemas.openxmlformats.org/officeDocument/2006/relationships/image" Target="../media/image8.gif"/><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6.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3.jpg"/><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image" Target="../media/image9.gif"/><Relationship Id="rId11" Type="http://schemas.openxmlformats.org/officeDocument/2006/relationships/image" Target="../media/image15.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6.gif"/><Relationship Id="rId9" Type="http://schemas.openxmlformats.org/officeDocument/2006/relationships/image" Target="../media/image14.png"/><Relationship Id="rId14" Type="http://schemas.openxmlformats.org/officeDocument/2006/relationships/image" Target="../media/image17.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10526" y="364331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199684"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24004" y="32006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350562" y="366310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209924" y="403237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71708" y="446100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32104" y="53863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7D81B3-C86D-4393-AB9C-5CCC275B5109}"/>
              </a:ext>
            </a:extLst>
          </p:cNvPr>
          <p:cNvCxnSpPr/>
          <p:nvPr/>
        </p:nvCxnSpPr>
        <p:spPr>
          <a:xfrm flipH="1">
            <a:off x="2915869" y="2346393"/>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down)">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388695"/>
            <a:ext cx="10510971" cy="1938992"/>
          </a:xfrm>
          <a:prstGeom prst="rect">
            <a:avLst/>
          </a:prstGeom>
          <a:noFill/>
        </p:spPr>
        <p:txBody>
          <a:bodyPr wrap="square" rtlCol="0">
            <a:spAutoFit/>
          </a:bodyPr>
          <a:lstStyle/>
          <a:p>
            <a:pPr lvl="0" algn="ctr">
              <a:buClr>
                <a:srgbClr val="000000"/>
              </a:buClr>
              <a:defRPr/>
            </a:pPr>
            <a:r>
              <a:rPr lang="vi-VN" altLang="zh-CN" sz="4000" b="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Bài thơ ca ngợi sự khéo léo của cô giáo khi dạy học sinh làm thủ công và thể hiện tình cảm yêu thương, quý trọng cô giáo của các bạn học sinh.</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id="{CDBB1809-4CD2-483E-AB53-DF0A060DF1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a16="http://schemas.microsoft.com/office/drawing/2014/main"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a16="http://schemas.microsoft.com/office/drawing/2014/main"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t>Kể hoặc nói về câu truyện về chủ đề trường học mà mình đã tìm đọc được?</a:t>
            </a:r>
            <a:endParaRPr lang="en-US" sz="4800" dirty="0">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779</Words>
  <Application>Microsoft Office PowerPoint</Application>
  <PresentationFormat>Widescreen</PresentationFormat>
  <Paragraphs>202</Paragraphs>
  <Slides>29</Slides>
  <Notes>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29</vt:i4>
      </vt:variant>
    </vt:vector>
  </HeadingPairs>
  <TitlesOfParts>
    <vt:vector size="48" baseType="lpstr">
      <vt:lpstr>微软雅黑</vt:lpstr>
      <vt:lpstr>Arial</vt:lpstr>
      <vt:lpstr>Arial-Rounded</vt:lpstr>
      <vt:lpstr>Calibri</vt:lpstr>
      <vt:lpstr>Calibri Light</vt:lpstr>
      <vt:lpstr>Coiny</vt:lpstr>
      <vt:lpstr>Gochi Hand</vt:lpstr>
      <vt:lpstr>inpin heiti</vt:lpstr>
      <vt:lpstr>Short Stack</vt:lpstr>
      <vt:lpstr>Times New Roman</vt:lpstr>
      <vt:lpstr>VNI-Avo</vt:lpstr>
      <vt:lpstr>Wingdings</vt:lpstr>
      <vt:lpstr>仓耳今楷05-6763 W05</vt:lpstr>
      <vt:lpstr>站酷快乐体2016修订版</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PowerPoint Presentation</vt:lpstr>
      <vt:lpstr>Kể hoặc nói về câu truyện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49</cp:revision>
  <dcterms:created xsi:type="dcterms:W3CDTF">2022-06-25T09:00:30Z</dcterms:created>
  <dcterms:modified xsi:type="dcterms:W3CDTF">2024-10-21T03:57:12Z</dcterms:modified>
</cp:coreProperties>
</file>