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7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0" r:id="rId2"/>
    <p:sldMasterId id="2147483732" r:id="rId3"/>
    <p:sldMasterId id="2147483735" r:id="rId4"/>
    <p:sldMasterId id="2147483747" r:id="rId5"/>
    <p:sldMasterId id="2147483759" r:id="rId6"/>
    <p:sldMasterId id="2147483771" r:id="rId7"/>
    <p:sldMasterId id="2147483784" r:id="rId8"/>
    <p:sldMasterId id="2147483808" r:id="rId9"/>
    <p:sldMasterId id="2147483861" r:id="rId10"/>
    <p:sldMasterId id="2147483873" r:id="rId11"/>
    <p:sldMasterId id="2147483968" r:id="rId12"/>
  </p:sldMasterIdLst>
  <p:notesMasterIdLst>
    <p:notesMasterId r:id="rId29"/>
  </p:notesMasterIdLst>
  <p:sldIdLst>
    <p:sldId id="337" r:id="rId13"/>
    <p:sldId id="338" r:id="rId14"/>
    <p:sldId id="339" r:id="rId15"/>
    <p:sldId id="341" r:id="rId16"/>
    <p:sldId id="342" r:id="rId17"/>
    <p:sldId id="349" r:id="rId18"/>
    <p:sldId id="346" r:id="rId19"/>
    <p:sldId id="359" r:id="rId20"/>
    <p:sldId id="402" r:id="rId21"/>
    <p:sldId id="401" r:id="rId22"/>
    <p:sldId id="387" r:id="rId23"/>
    <p:sldId id="388" r:id="rId24"/>
    <p:sldId id="345" r:id="rId25"/>
    <p:sldId id="344" r:id="rId26"/>
    <p:sldId id="343" r:id="rId27"/>
    <p:sldId id="398" r:id="rId28"/>
  </p:sldIdLst>
  <p:sldSz cx="9144000" cy="5143500" type="screen16x9"/>
  <p:notesSz cx="6858000" cy="9144000"/>
  <p:custDataLst>
    <p:tags r:id="rId30"/>
  </p:custDataLst>
  <p:defaultTextStyle>
    <a:defPPr>
      <a:defRPr lang="vi-VN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37"/>
            <p14:sldId id="338"/>
            <p14:sldId id="339"/>
            <p14:sldId id="341"/>
            <p14:sldId id="342"/>
            <p14:sldId id="349"/>
            <p14:sldId id="346"/>
            <p14:sldId id="359"/>
            <p14:sldId id="402"/>
            <p14:sldId id="401"/>
            <p14:sldId id="387"/>
            <p14:sldId id="388"/>
            <p14:sldId id="345"/>
            <p14:sldId id="344"/>
            <p14:sldId id="343"/>
            <p14:sldId id="398"/>
          </p14:sldIdLst>
        </p14:section>
        <p14:section name="Untitled Section" id="{D57258EA-FEF7-4B32-A45A-656DA101D38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6B4F8"/>
    <a:srgbClr val="FF6600"/>
    <a:srgbClr val="6699FF"/>
    <a:srgbClr val="3399FF"/>
    <a:srgbClr val="EA4CEE"/>
    <a:srgbClr val="660066"/>
    <a:srgbClr val="D3AAF4"/>
    <a:srgbClr val="EBCCBF"/>
    <a:srgbClr val="2CF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06" autoAdjust="0"/>
    <p:restoredTop sz="97336" autoAdjust="0"/>
  </p:normalViewPr>
  <p:slideViewPr>
    <p:cSldViewPr>
      <p:cViewPr varScale="1">
        <p:scale>
          <a:sx n="90" d="100"/>
          <a:sy n="90" d="100"/>
        </p:scale>
        <p:origin x="648" y="78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ags" Target="tags/tag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9/19/2024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106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82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018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0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0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6d1affa139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6d1affa139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13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14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0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/>
              <a:t>15</a:t>
            </a:fld>
            <a:endParaRPr lang="zh-CN" altLang="en-US" sz="120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80407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microsoft.com/office/2007/relationships/hdphoto" Target="../media/hdphoto2.wdp"/><Relationship Id="rId1" Type="http://schemas.openxmlformats.org/officeDocument/2006/relationships/slideMaster" Target="../slideMasters/slideMaster11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8.xml"/><Relationship Id="rId4" Type="http://schemas.openxmlformats.org/officeDocument/2006/relationships/hyperlink" Target="http://bit.ly/2TtBDfr" TargetMode="Externa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59692"/>
      </p:ext>
    </p:extLst>
  </p:cSld>
  <p:clrMapOvr>
    <a:masterClrMapping/>
  </p:clrMapOvr>
  <p:transition spd="med">
    <p:dissolv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74247"/>
      </p:ext>
    </p:extLst>
  </p:cSld>
  <p:clrMapOvr>
    <a:masterClrMapping/>
  </p:clrMapOvr>
  <p:transition spd="med">
    <p:dissolv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794682"/>
      </p:ext>
    </p:extLst>
  </p:cSld>
  <p:clrMapOvr>
    <a:masterClrMapping/>
  </p:clrMapOvr>
  <p:transition spd="med">
    <p:dissolv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798813"/>
      </p:ext>
    </p:extLst>
  </p:cSld>
  <p:clrMapOvr>
    <a:masterClrMapping/>
  </p:clrMapOvr>
  <p:transition spd="med">
    <p:dissolv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082455"/>
      </p:ext>
    </p:extLst>
  </p:cSld>
  <p:clrMapOvr>
    <a:masterClrMapping/>
  </p:clrMapOvr>
  <p:transition spd="slow" advTm="500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8236833"/>
      </p:ext>
    </p:extLst>
  </p:cSld>
  <p:clrMapOvr>
    <a:masterClrMapping/>
  </p:clrMapOvr>
  <p:transition spd="slow" advTm="500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9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800"/>
            </a:lvl1pPr>
            <a:lvl2pPr marL="342866" indent="0">
              <a:buNone/>
              <a:defRPr sz="1500"/>
            </a:lvl2pPr>
            <a:lvl3pPr marL="685732" indent="0">
              <a:buNone/>
              <a:defRPr sz="1400"/>
            </a:lvl3pPr>
            <a:lvl4pPr marL="1028598" indent="0">
              <a:buNone/>
              <a:defRPr sz="1200"/>
            </a:lvl4pPr>
            <a:lvl5pPr marL="1371464" indent="0">
              <a:buNone/>
              <a:defRPr sz="1200"/>
            </a:lvl5pPr>
            <a:lvl6pPr marL="1714331" indent="0">
              <a:buNone/>
              <a:defRPr sz="1200"/>
            </a:lvl6pPr>
            <a:lvl7pPr marL="2057195" indent="0">
              <a:buNone/>
              <a:defRPr sz="1200"/>
            </a:lvl7pPr>
            <a:lvl8pPr marL="2400060" indent="0">
              <a:buNone/>
              <a:defRPr sz="1200"/>
            </a:lvl8pPr>
            <a:lvl9pPr marL="2742926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063290"/>
      </p:ext>
    </p:extLst>
  </p:cSld>
  <p:clrMapOvr>
    <a:masterClrMapping/>
  </p:clrMapOvr>
  <p:transition spd="slow" advTm="500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6715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369219"/>
            <a:ext cx="3867150" cy="3263504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209865"/>
      </p:ext>
    </p:extLst>
  </p:cSld>
  <p:clrMapOvr>
    <a:masterClrMapping/>
  </p:clrMapOvr>
  <p:transition spd="slow" advTm="500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59" y="1260872"/>
            <a:ext cx="3868737" cy="617934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59" y="1878806"/>
            <a:ext cx="3868737" cy="2763441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  <a:prstGeom prst="rect">
            <a:avLst/>
          </a:prstGeo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  <a:prstGeom prst="rect">
            <a:avLst/>
          </a:prstGeom>
        </p:spPr>
        <p:txBody>
          <a:bodyPr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673690" y="5054691"/>
            <a:ext cx="1080119" cy="100025"/>
          </a:xfrm>
          <a:prstGeom prst="rect">
            <a:avLst/>
          </a:prstGeom>
          <a:noFill/>
        </p:spPr>
        <p:txBody>
          <a:bodyPr wrap="square" lIns="68574" tIns="34289" rIns="68574" bIns="34289" rtlCol="0">
            <a:spAutoFit/>
          </a:bodyPr>
          <a:lstStyle/>
          <a:p>
            <a:pPr defTabSz="685732"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http://www.1ppt.com/jieri/</a:t>
            </a:r>
          </a:p>
        </p:txBody>
      </p:sp>
    </p:spTree>
    <p:extLst>
      <p:ext uri="{BB962C8B-B14F-4D97-AF65-F5344CB8AC3E}">
        <p14:creationId xmlns:p14="http://schemas.microsoft.com/office/powerpoint/2010/main" val="3378658414"/>
      </p:ext>
    </p:extLst>
  </p:cSld>
  <p:clrMapOvr>
    <a:masterClrMapping/>
  </p:clrMapOvr>
  <p:transition spd="slow" advTm="500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5403924"/>
      </p:ext>
    </p:extLst>
  </p:cSld>
  <p:clrMapOvr>
    <a:masterClrMapping/>
  </p:clrMapOvr>
  <p:transition spd="slow" advTm="5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6284394"/>
      </p:ext>
    </p:extLst>
  </p:cSld>
  <p:clrMapOvr>
    <a:masterClrMapping/>
  </p:clrMapOvr>
  <p:transition spd="slow" advTm="500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3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0584"/>
            <a:ext cx="4629150" cy="3655219"/>
          </a:xfrm>
          <a:prstGeom prst="rect">
            <a:avLst/>
          </a:prstGeom>
        </p:spPr>
        <p:txBody>
          <a:bodyPr lIns="68574" tIns="34289" rIns="68574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63" y="1543052"/>
            <a:ext cx="2949575" cy="2858691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5301698"/>
      </p:ext>
    </p:extLst>
  </p:cSld>
  <p:clrMapOvr>
    <a:masterClrMapping/>
  </p:clrMapOvr>
  <p:transition spd="slow" advTm="500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3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84"/>
            <a:ext cx="4629150" cy="3655219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63" y="1543052"/>
            <a:ext cx="2949575" cy="2858691"/>
          </a:xfrm>
          <a:prstGeom prst="rect">
            <a:avLst/>
          </a:prstGeom>
        </p:spPr>
        <p:txBody>
          <a:bodyPr lIns="68574" tIns="34289" rIns="68574" bIns="34289"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7738099"/>
      </p:ext>
    </p:extLst>
  </p:cSld>
  <p:clrMapOvr>
    <a:masterClrMapping/>
  </p:clrMapOvr>
  <p:transition spd="slow" advTm="500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591879"/>
      </p:ext>
    </p:extLst>
  </p:cSld>
  <p:clrMapOvr>
    <a:masterClrMapping/>
  </p:clrMapOvr>
  <p:transition spd="slow" advTm="500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4465" y="160735"/>
            <a:ext cx="2020887" cy="44719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28625" y="160735"/>
            <a:ext cx="5913438" cy="4471988"/>
          </a:xfrm>
          <a:prstGeom prst="rect">
            <a:avLst/>
          </a:prstGeom>
        </p:spPr>
        <p:txBody>
          <a:bodyPr vert="eaVert" lIns="68574" tIns="34289" rIns="68574" bIns="34289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C3B46-1452-4F93-B096-F82D0A965746}" type="datetimeFigureOut">
              <a:rPr lang="zh-CN" altLang="en-US" smtClean="0"/>
              <a:pPr/>
              <a:t>2024/9/19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05D33-E263-4623-89A6-E0F0C41622C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074233"/>
      </p:ext>
    </p:extLst>
  </p:cSld>
  <p:clrMapOvr>
    <a:masterClrMapping/>
  </p:clrMapOvr>
  <p:transition spd="slow" advTm="500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75" indent="0" algn="ctr">
              <a:buNone/>
              <a:defRPr sz="1500"/>
            </a:lvl2pPr>
            <a:lvl3pPr marL="685749" indent="0" algn="ctr">
              <a:buNone/>
              <a:defRPr sz="1400"/>
            </a:lvl3pPr>
            <a:lvl4pPr marL="1028624" indent="0" algn="ctr">
              <a:buNone/>
              <a:defRPr sz="1200"/>
            </a:lvl4pPr>
            <a:lvl5pPr marL="1371498" indent="0" algn="ctr">
              <a:buNone/>
              <a:defRPr sz="1200"/>
            </a:lvl5pPr>
            <a:lvl6pPr marL="1714373" indent="0" algn="ctr">
              <a:buNone/>
              <a:defRPr sz="1200"/>
            </a:lvl6pPr>
            <a:lvl7pPr marL="2057246" indent="0" algn="ctr">
              <a:buNone/>
              <a:defRPr sz="1200"/>
            </a:lvl7pPr>
            <a:lvl8pPr marL="2400120" indent="0" algn="ctr">
              <a:buNone/>
              <a:defRPr sz="1200"/>
            </a:lvl8pPr>
            <a:lvl9pPr marL="2742995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712D3A-3BD9-4323-AA63-56D8B4F6CBDE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8D65DA-E7E8-4165-91CB-EC3654EEB5A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90741020"/>
      </p:ext>
    </p:extLst>
  </p:cSld>
  <p:clrMapOvr>
    <a:masterClrMapping/>
  </p:clrMapOvr>
  <p:transition spd="slow" advTm="500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7FE170-794A-40A1-A395-EB4103EA128E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83BF1-4677-488E-B6CF-526EAD1456B3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70412130"/>
      </p:ext>
    </p:extLst>
  </p:cSld>
  <p:clrMapOvr>
    <a:masterClrMapping/>
  </p:clrMapOvr>
  <p:transition spd="slow" advTm="500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875" indent="0">
              <a:buNone/>
              <a:defRPr sz="1500"/>
            </a:lvl2pPr>
            <a:lvl3pPr marL="685749" indent="0">
              <a:buNone/>
              <a:defRPr sz="1400"/>
            </a:lvl3pPr>
            <a:lvl4pPr marL="1028624" indent="0">
              <a:buNone/>
              <a:defRPr sz="1200"/>
            </a:lvl4pPr>
            <a:lvl5pPr marL="1371498" indent="0">
              <a:buNone/>
              <a:defRPr sz="1200"/>
            </a:lvl5pPr>
            <a:lvl6pPr marL="1714373" indent="0">
              <a:buNone/>
              <a:defRPr sz="1200"/>
            </a:lvl6pPr>
            <a:lvl7pPr marL="2057246" indent="0">
              <a:buNone/>
              <a:defRPr sz="1200"/>
            </a:lvl7pPr>
            <a:lvl8pPr marL="2400120" indent="0">
              <a:buNone/>
              <a:defRPr sz="1200"/>
            </a:lvl8pPr>
            <a:lvl9pPr marL="2742995" indent="0">
              <a:buNone/>
              <a:defRPr sz="12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DA20F3-C811-4BB2-8B75-8F9EB4DB09D2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9FBD3-C904-4410-A547-AA8EC66888DD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1333364"/>
      </p:ext>
    </p:extLst>
  </p:cSld>
  <p:clrMapOvr>
    <a:masterClrMapping/>
  </p:clrMapOvr>
  <p:transition spd="slow" advTm="500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57200" y="1125155"/>
            <a:ext cx="4038600" cy="34694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48200" y="1125155"/>
            <a:ext cx="4038600" cy="346948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7AD6D6-A147-4C64-819E-E9A31321E30C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66704-31EB-4EFE-B43D-B2C2FFAB813E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85215146"/>
      </p:ext>
    </p:extLst>
  </p:cSld>
  <p:clrMapOvr>
    <a:masterClrMapping/>
  </p:clrMapOvr>
  <p:transition spd="slow" advTm="500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273847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3025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30259" y="1878806"/>
            <a:ext cx="3868737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75" indent="0">
              <a:buNone/>
              <a:defRPr sz="1500" b="1"/>
            </a:lvl2pPr>
            <a:lvl3pPr marL="685749" indent="0">
              <a:buNone/>
              <a:defRPr sz="1400" b="1"/>
            </a:lvl3pPr>
            <a:lvl4pPr marL="1028624" indent="0">
              <a:buNone/>
              <a:defRPr sz="1200" b="1"/>
            </a:lvl4pPr>
            <a:lvl5pPr marL="1371498" indent="0">
              <a:buNone/>
              <a:defRPr sz="1200" b="1"/>
            </a:lvl5pPr>
            <a:lvl6pPr marL="1714373" indent="0">
              <a:buNone/>
              <a:defRPr sz="1200" b="1"/>
            </a:lvl6pPr>
            <a:lvl7pPr marL="2057246" indent="0">
              <a:buNone/>
              <a:defRPr sz="1200" b="1"/>
            </a:lvl7pPr>
            <a:lvl8pPr marL="2400120" indent="0">
              <a:buNone/>
              <a:defRPr sz="1200" b="1"/>
            </a:lvl8pPr>
            <a:lvl9pPr marL="2742995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E1B6F7-7A36-45F1-99C9-F668D8A97D97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452A2-0723-4BAE-9083-B14BD2D03965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27786624"/>
      </p:ext>
    </p:extLst>
  </p:cSld>
  <p:clrMapOvr>
    <a:masterClrMapping/>
  </p:clrMapOvr>
  <p:transition spd="slow" advTm="500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946509"/>
      </p:ext>
    </p:extLst>
  </p:cSld>
  <p:clrMapOvr>
    <a:masterClrMapping/>
  </p:clrMapOvr>
  <p:transition spd="slow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97084BB-510B-4D82-8C52-2515C9202042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FC02-39DE-4C48-9DA8-BD8E2F03478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2203845"/>
      </p:ext>
    </p:extLst>
  </p:cSld>
  <p:clrMapOvr>
    <a:masterClrMapping/>
  </p:clrMapOvr>
  <p:transition spd="slow" advTm="500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 bwMode="auto">
          <a:xfrm>
            <a:off x="16" y="-32658"/>
            <a:ext cx="9153701" cy="5725886"/>
          </a:xfrm>
          <a:prstGeom prst="rect">
            <a:avLst/>
          </a:prstGeom>
          <a:blipFill dpi="0" rotWithShape="1">
            <a:blip r:embed="rId2" cstate="email">
              <a:alphaModFix amt="4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/>
          <a:lstStyle/>
          <a:p>
            <a:pPr defTabSz="68574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矩形 9"/>
          <p:cNvSpPr/>
          <p:nvPr userDrawn="1"/>
        </p:nvSpPr>
        <p:spPr bwMode="auto">
          <a:xfrm>
            <a:off x="-9699" y="4370341"/>
            <a:ext cx="9153701" cy="788522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6" tIns="34289" rIns="68576" bIns="34289" numCol="1" rtlCol="0" anchor="t" anchorCtr="0" compatLnSpc="1"/>
          <a:lstStyle/>
          <a:p>
            <a:pPr defTabSz="685749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zh-CN" altLang="en-US" sz="14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82391" y="-431979"/>
            <a:ext cx="1522662" cy="1955981"/>
            <a:chOff x="235075" y="-407522"/>
            <a:chExt cx="4330347" cy="459900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flipH="1">
              <a:off x="235075" y="-407522"/>
              <a:ext cx="3182122" cy="459900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086"/>
            <a:stretch>
              <a:fillRect/>
            </a:stretch>
          </p:blipFill>
          <p:spPr>
            <a:xfrm flipH="1">
              <a:off x="2123207" y="-272427"/>
              <a:ext cx="2442215" cy="329294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72575">
            <a:off x="5597020" y="4055734"/>
            <a:ext cx="2030381" cy="85279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0387" y="114437"/>
            <a:ext cx="735033" cy="467691"/>
          </a:xfrm>
          <a:prstGeom prst="rect">
            <a:avLst/>
          </a:prstGeom>
        </p:spPr>
      </p:pic>
      <p:grpSp>
        <p:nvGrpSpPr>
          <p:cNvPr id="16" name="组合 15"/>
          <p:cNvGrpSpPr/>
          <p:nvPr userDrawn="1"/>
        </p:nvGrpSpPr>
        <p:grpSpPr>
          <a:xfrm>
            <a:off x="7509008" y="185483"/>
            <a:ext cx="1488341" cy="581645"/>
            <a:chOff x="9546555" y="390648"/>
            <a:chExt cx="2266010" cy="96770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960076">
              <a:off x="9546555" y="665513"/>
              <a:ext cx="692613" cy="483612"/>
            </a:xfrm>
            <a:prstGeom prst="rect">
              <a:avLst/>
            </a:prstGeom>
          </p:spPr>
        </p:pic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0515780" y="929837"/>
              <a:ext cx="613701" cy="428512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0631366" y="390648"/>
              <a:ext cx="457224" cy="319253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9380588">
              <a:off x="11491476" y="644025"/>
              <a:ext cx="321089" cy="224198"/>
            </a:xfrm>
            <a:prstGeom prst="rect">
              <a:avLst/>
            </a:prstGeom>
          </p:spPr>
        </p:pic>
      </p:grp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1159" y="4298200"/>
            <a:ext cx="732818" cy="707015"/>
          </a:xfrm>
          <a:prstGeom prst="rect">
            <a:avLst/>
          </a:prstGeom>
        </p:spPr>
      </p:pic>
      <p:sp>
        <p:nvSpPr>
          <p:cNvPr id="22" name="日期占位符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5BC79-F8DC-45CD-8DB1-31E163F43E1E}" type="datetimeFigureOut">
              <a:rPr lang="zh-CN" altLang="en-US" smtClean="0"/>
              <a:pPr/>
              <a:t>2024/9/19</a:t>
            </a:fld>
            <a:endParaRPr lang="en-US" altLang="zh-CN"/>
          </a:p>
        </p:txBody>
      </p:sp>
      <p:sp>
        <p:nvSpPr>
          <p:cNvPr id="23" name="页脚占位符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4" name="灯片编号占位符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432C8-E0B6-492C-915A-C81E2F3F734E}" type="slidenum">
              <a:rPr lang="zh-CN" altLang="en-US" smtClean="0"/>
              <a:pPr/>
              <a:t>‹#›</a:t>
            </a:fld>
            <a:endParaRPr lang="en-US" altLang="zh-CN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73" y="4023151"/>
            <a:ext cx="1588411" cy="98205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937" y="680959"/>
            <a:ext cx="414322" cy="26362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471" y="638337"/>
            <a:ext cx="414322" cy="26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49127"/>
      </p:ext>
    </p:extLst>
  </p:cSld>
  <p:clrMapOvr>
    <a:masterClrMapping/>
  </p:clrMapOvr>
  <p:transition spd="slow" advTm="500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788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62" y="1543052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316549-4EBD-4BFF-B17B-C2FA012886CB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F12243-0363-4EF8-971C-5D272522111C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42669337"/>
      </p:ext>
    </p:extLst>
  </p:cSld>
  <p:clrMapOvr>
    <a:masterClrMapping/>
  </p:clrMapOvr>
  <p:transition spd="slow" advTm="500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62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75" indent="0">
              <a:buNone/>
              <a:defRPr sz="2100"/>
            </a:lvl2pPr>
            <a:lvl3pPr marL="685749" indent="0">
              <a:buNone/>
              <a:defRPr sz="1800"/>
            </a:lvl3pPr>
            <a:lvl4pPr marL="1028624" indent="0">
              <a:buNone/>
              <a:defRPr sz="1500"/>
            </a:lvl4pPr>
            <a:lvl5pPr marL="1371498" indent="0">
              <a:buNone/>
              <a:defRPr sz="1500"/>
            </a:lvl5pPr>
            <a:lvl6pPr marL="1714373" indent="0">
              <a:buNone/>
              <a:defRPr sz="1500"/>
            </a:lvl6pPr>
            <a:lvl7pPr marL="2057246" indent="0">
              <a:buNone/>
              <a:defRPr sz="1500"/>
            </a:lvl7pPr>
            <a:lvl8pPr marL="2400120" indent="0">
              <a:buNone/>
              <a:defRPr sz="1500"/>
            </a:lvl8pPr>
            <a:lvl9pPr marL="2742995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30262" y="1543052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75" indent="0">
              <a:buNone/>
              <a:defRPr sz="1100"/>
            </a:lvl2pPr>
            <a:lvl3pPr marL="685749" indent="0">
              <a:buNone/>
              <a:defRPr sz="900"/>
            </a:lvl3pPr>
            <a:lvl4pPr marL="1028624" indent="0">
              <a:buNone/>
              <a:defRPr sz="800"/>
            </a:lvl4pPr>
            <a:lvl5pPr marL="1371498" indent="0">
              <a:buNone/>
              <a:defRPr sz="800"/>
            </a:lvl5pPr>
            <a:lvl6pPr marL="1714373" indent="0">
              <a:buNone/>
              <a:defRPr sz="800"/>
            </a:lvl6pPr>
            <a:lvl7pPr marL="2057246" indent="0">
              <a:buNone/>
              <a:defRPr sz="800"/>
            </a:lvl7pPr>
            <a:lvl8pPr marL="2400120" indent="0">
              <a:buNone/>
              <a:defRPr sz="800"/>
            </a:lvl8pPr>
            <a:lvl9pPr marL="2742995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A4563-0382-4537-B1EA-B2768868494F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4E741-82DC-415C-A5EC-247C77F0F499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69542783"/>
      </p:ext>
    </p:extLst>
  </p:cSld>
  <p:clrMapOvr>
    <a:masterClrMapping/>
  </p:clrMapOvr>
  <p:transition spd="slow" advTm="500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A83D95-6CC0-42EE-AA73-49EFA3FCEBDA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83A11-FA9F-4252-A393-3D626AAD9D66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00085150"/>
      </p:ext>
    </p:extLst>
  </p:cSld>
  <p:clrMapOvr>
    <a:masterClrMapping/>
  </p:clrMapOvr>
  <p:transition spd="slow" advTm="500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050" y="160735"/>
            <a:ext cx="2063750" cy="443388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28649" y="160735"/>
            <a:ext cx="6042025" cy="443388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48DED3-194B-41BF-8B99-94A7A1281CAF}" type="datetimeFigureOut">
              <a:rPr lang="zh-CN" altLang="en-US"/>
              <a:pPr/>
              <a:t>2024/9/19</a:t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38991-0590-4B66-B848-9DE699858CEF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05911709"/>
      </p:ext>
    </p:extLst>
  </p:cSld>
  <p:clrMapOvr>
    <a:masterClrMapping/>
  </p:clrMapOvr>
  <p:transition spd="slow" advTm="500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63129"/>
      </p:ext>
    </p:extLst>
  </p:cSld>
  <p:clrMapOvr>
    <a:masterClrMapping/>
  </p:clrMapOvr>
  <p:transition spd="med">
    <p:dissolv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3807"/>
      </p:ext>
    </p:extLst>
  </p:cSld>
  <p:clrMapOvr>
    <a:masterClrMapping/>
  </p:clrMapOvr>
  <p:transition spd="med">
    <p:dissolv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220242"/>
      </p:ext>
    </p:extLst>
  </p:cSld>
  <p:clrMapOvr>
    <a:masterClrMapping/>
  </p:clrMapOvr>
  <p:transition spd="med">
    <p:dissolv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551910"/>
      </p:ext>
    </p:extLst>
  </p:cSld>
  <p:clrMapOvr>
    <a:masterClrMapping/>
  </p:clrMapOvr>
  <p:transition spd="med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571608"/>
      </p:ext>
    </p:extLst>
  </p:cSld>
  <p:clrMapOvr>
    <a:masterClrMapping/>
  </p:clrMapOvr>
  <p:transition spd="slow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759716"/>
      </p:ext>
    </p:extLst>
  </p:cSld>
  <p:clrMapOvr>
    <a:masterClrMapping/>
  </p:clrMapOvr>
  <p:transition spd="med">
    <p:dissolv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068283"/>
      </p:ext>
    </p:extLst>
  </p:cSld>
  <p:clrMapOvr>
    <a:masterClrMapping/>
  </p:clrMapOvr>
  <p:transition spd="med">
    <p:dissolv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02439"/>
      </p:ext>
    </p:extLst>
  </p:cSld>
  <p:clrMapOvr>
    <a:masterClrMapping/>
  </p:clrMapOvr>
  <p:transition spd="med">
    <p:dissolv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354054"/>
      </p:ext>
    </p:extLst>
  </p:cSld>
  <p:clrMapOvr>
    <a:masterClrMapping/>
  </p:clrMapOvr>
  <p:transition spd="med">
    <p:dissolv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414583"/>
      </p:ext>
    </p:extLst>
  </p:cSld>
  <p:clrMapOvr>
    <a:masterClrMapping/>
  </p:clrMapOvr>
  <p:transition spd="med">
    <p:dissolv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260762"/>
      </p:ext>
    </p:extLst>
  </p:cSld>
  <p:clrMapOvr>
    <a:masterClrMapping/>
  </p:clrMapOvr>
  <p:transition spd="med">
    <p:dissolv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214162"/>
      </p:ext>
    </p:extLst>
  </p:cSld>
  <p:clrMapOvr>
    <a:masterClrMapping/>
  </p:clrMapOvr>
  <p:transition spd="med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906104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660311" y="4823343"/>
            <a:ext cx="581352" cy="223136"/>
          </a:xfrm>
          <a:prstGeom prst="rect">
            <a:avLst/>
          </a:prstGeom>
        </p:spPr>
        <p:txBody>
          <a:bodyPr wrap="square" lIns="68571" tIns="34289" rIns="68571" bIns="34289">
            <a:spAutoFit/>
          </a:bodyPr>
          <a:lstStyle/>
          <a:p>
            <a:pPr defTabSz="685698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 defTabSz="685698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 defTabSz="685698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 defTabSz="685698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 defTabSz="685698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449361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512285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765066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566561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3912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85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2145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44582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0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2" y="273860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203944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" y="0"/>
            <a:ext cx="91434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7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3160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84126"/>
      </p:ext>
    </p:extLst>
  </p:cSld>
  <p:clrMapOvr>
    <a:masterClrMapping/>
  </p:clrMapOvr>
  <p:transition spd="med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166160"/>
      </p:ext>
    </p:extLst>
  </p:cSld>
  <p:clrMapOvr>
    <a:masterClrMapping/>
  </p:clrMapOvr>
  <p:transition spd="med"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0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53589"/>
      </p:ext>
    </p:extLst>
  </p:cSld>
  <p:clrMapOvr>
    <a:masterClrMapping/>
  </p:clrMapOvr>
  <p:transition spd="med"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011979"/>
      </p:ext>
    </p:extLst>
  </p:cSld>
  <p:clrMapOvr>
    <a:masterClrMapping/>
  </p:clrMapOvr>
  <p:transition spd="med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8" indent="0">
              <a:buNone/>
              <a:defRPr sz="2000" b="1"/>
            </a:lvl2pPr>
            <a:lvl3pPr marL="914243" indent="0">
              <a:buNone/>
              <a:defRPr sz="1800" b="1"/>
            </a:lvl3pPr>
            <a:lvl4pPr marL="1371362" indent="0">
              <a:buNone/>
              <a:defRPr sz="1600" b="1"/>
            </a:lvl4pPr>
            <a:lvl5pPr marL="1828484" indent="0">
              <a:buNone/>
              <a:defRPr sz="1600" b="1"/>
            </a:lvl5pPr>
            <a:lvl6pPr marL="2285601" indent="0">
              <a:buNone/>
              <a:defRPr sz="1600" b="1"/>
            </a:lvl6pPr>
            <a:lvl7pPr marL="2742719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6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8616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6909"/>
      </p:ext>
    </p:extLst>
  </p:cSld>
  <p:clrMapOvr>
    <a:masterClrMapping/>
  </p:clrMapOvr>
  <p:transition spd="med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03949"/>
      </p:ext>
    </p:extLst>
  </p:cSld>
  <p:clrMapOvr>
    <a:masterClrMapping/>
  </p:clrMapOvr>
  <p:transition spd="med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21279"/>
      </p:ext>
    </p:extLst>
  </p:cSld>
  <p:clrMapOvr>
    <a:masterClrMapping/>
  </p:clrMapOvr>
  <p:transition spd="med"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18" indent="0">
              <a:buNone/>
              <a:defRPr sz="2800"/>
            </a:lvl2pPr>
            <a:lvl3pPr marL="914243" indent="0">
              <a:buNone/>
              <a:defRPr sz="2400"/>
            </a:lvl3pPr>
            <a:lvl4pPr marL="1371362" indent="0">
              <a:buNone/>
              <a:defRPr sz="2000"/>
            </a:lvl4pPr>
            <a:lvl5pPr marL="1828484" indent="0">
              <a:buNone/>
              <a:defRPr sz="2000"/>
            </a:lvl5pPr>
            <a:lvl6pPr marL="2285601" indent="0">
              <a:buNone/>
              <a:defRPr sz="2000"/>
            </a:lvl6pPr>
            <a:lvl7pPr marL="2742719" indent="0">
              <a:buNone/>
              <a:defRPr sz="2000"/>
            </a:lvl7pPr>
            <a:lvl8pPr marL="3199840" indent="0">
              <a:buNone/>
              <a:defRPr sz="2000"/>
            </a:lvl8pPr>
            <a:lvl9pPr marL="365696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18" indent="0">
              <a:buNone/>
              <a:defRPr sz="1200"/>
            </a:lvl2pPr>
            <a:lvl3pPr marL="914243" indent="0">
              <a:buNone/>
              <a:defRPr sz="1000"/>
            </a:lvl3pPr>
            <a:lvl4pPr marL="1371362" indent="0">
              <a:buNone/>
              <a:defRPr sz="900"/>
            </a:lvl4pPr>
            <a:lvl5pPr marL="1828484" indent="0">
              <a:buNone/>
              <a:defRPr sz="900"/>
            </a:lvl5pPr>
            <a:lvl6pPr marL="2285601" indent="0">
              <a:buNone/>
              <a:defRPr sz="900"/>
            </a:lvl6pPr>
            <a:lvl7pPr marL="2742719" indent="0">
              <a:buNone/>
              <a:defRPr sz="900"/>
            </a:lvl7pPr>
            <a:lvl8pPr marL="3199840" indent="0">
              <a:buNone/>
              <a:defRPr sz="900"/>
            </a:lvl8pPr>
            <a:lvl9pPr marL="365696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5438"/>
      </p:ext>
    </p:extLst>
  </p:cSld>
  <p:clrMapOvr>
    <a:masterClrMapping/>
  </p:clrMapOvr>
  <p:transition spd="med"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670364"/>
      </p:ext>
    </p:extLst>
  </p:cSld>
  <p:clrMapOvr>
    <a:masterClrMapping/>
  </p:clrMapOvr>
  <p:transition spd="med"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87668"/>
      </p:ext>
    </p:extLst>
  </p:cSld>
  <p:clrMapOvr>
    <a:masterClrMapping/>
  </p:clrMapOvr>
  <p:transition spd="med"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7233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448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20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2348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2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  <a:prstGeom prst="rect">
            <a:avLst/>
          </a:prstGeom>
        </p:spPr>
        <p:txBody>
          <a:bodyPr lIns="68571" tIns="34289" rIns="68571" bIns="34289"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  <a:prstGeom prst="rect">
            <a:avLst/>
          </a:prstGeom>
        </p:spPr>
        <p:txBody>
          <a:bodyPr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430779" y="5039573"/>
            <a:ext cx="1350150" cy="100025"/>
          </a:xfrm>
          <a:prstGeom prst="rect">
            <a:avLst/>
          </a:prstGeom>
          <a:noFill/>
        </p:spPr>
        <p:txBody>
          <a:bodyPr wrap="square" lIns="68571" tIns="34289" rIns="68571" bIns="34289" rtlCol="0">
            <a:spAutoFit/>
          </a:bodyPr>
          <a:lstStyle/>
          <a:p>
            <a:pPr defTabSz="685698"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270337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77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2384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85"/>
            <a:ext cx="4629150" cy="3655219"/>
          </a:xfrm>
          <a:prstGeom prst="rect">
            <a:avLst/>
          </a:prstGeom>
        </p:spPr>
        <p:txBody>
          <a:bodyPr lIns="68571" tIns="34289" rIns="68571" bIns="34289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577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85"/>
            <a:ext cx="4629150" cy="3655219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  <a:prstGeom prst="rect">
            <a:avLst/>
          </a:prstGeom>
        </p:spPr>
        <p:txBody>
          <a:bodyPr lIns="68571" tIns="34289" rIns="68571" bIns="34289"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285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261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60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2" y="273860"/>
            <a:ext cx="5800725" cy="4358879"/>
          </a:xfrm>
          <a:prstGeom prst="rect">
            <a:avLst/>
          </a:prstGeom>
        </p:spPr>
        <p:txBody>
          <a:bodyPr vert="eaVert" lIns="68571" tIns="34289" rIns="68571" bIns="3428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B74FA68B-851B-4497-92DD-AD9676CFD6C7}" type="datetimeFigureOut">
              <a:rPr lang="zh-CN" altLang="en-US" sz="1400" smtClean="0">
                <a:solidFill>
                  <a:prstClr val="black"/>
                </a:solidFill>
              </a:rPr>
              <a:pPr defTabSz="685698"/>
              <a:t>2024/9/19</a:t>
            </a:fld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endParaRPr lang="zh-CN" altLang="en-US" sz="140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71" tIns="34289" rIns="68571" bIns="34289"/>
          <a:lstStyle/>
          <a:p>
            <a:pPr defTabSz="685698"/>
            <a:fld id="{51FF504A-745A-48EA-80ED-493236BBE933}" type="slidenum">
              <a:rPr lang="zh-CN" altLang="en-US" sz="1400" smtClean="0">
                <a:solidFill>
                  <a:prstClr val="black"/>
                </a:solidFill>
              </a:rPr>
              <a:pPr defTabSz="685698"/>
              <a:t>‹#›</a:t>
            </a:fld>
            <a:endParaRPr lang="zh-CN" alt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205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551885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93081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83651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6660311" y="4823343"/>
            <a:ext cx="581352" cy="223136"/>
          </a:xfrm>
          <a:prstGeom prst="rect">
            <a:avLst/>
          </a:prstGeom>
        </p:spPr>
        <p:txBody>
          <a:bodyPr wrap="square" lIns="68574" tIns="34289" rIns="68574" bIns="34289">
            <a:spAutoFit/>
          </a:bodyPr>
          <a:lstStyle/>
          <a:p>
            <a:pPr defTabSz="68573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www.1ppt.com/moban/     </a:t>
            </a:r>
            <a:r>
              <a:rPr lang="zh-CN" altLang="en-US" sz="100" kern="0" dirty="0">
                <a:solidFill>
                  <a:prstClr val="white"/>
                </a:solidFill>
              </a:rPr>
              <a:t>行业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www.1ppt.com/hangye/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节日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www.1ppt.com/jieri/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素材下载：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www.1ppt.com/sucai/</a:t>
            </a:r>
          </a:p>
          <a:p>
            <a:pPr defTabSz="68573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www.1ppt.com/beijing/      PPT</a:t>
            </a:r>
            <a:r>
              <a:rPr lang="zh-CN" altLang="en-US" sz="100" kern="0" dirty="0">
                <a:solidFill>
                  <a:prstClr val="white"/>
                </a:solidFill>
              </a:rPr>
              <a:t>图表下载：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www.1ppt.com/tubiao/     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优秀</a:t>
            </a:r>
            <a:r>
              <a:rPr lang="en-US" altLang="zh-CN" sz="100" kern="0" dirty="0">
                <a:solidFill>
                  <a:prstClr val="white"/>
                </a:solidFill>
              </a:rPr>
              <a:t>PPT</a:t>
            </a:r>
            <a:r>
              <a:rPr lang="zh-CN" altLang="en-US" sz="100" kern="0" dirty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www.1ppt.com/xiazai/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www.1ppt.com/powerpoint/      </a:t>
            </a:r>
          </a:p>
          <a:p>
            <a:pPr defTabSz="68573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Word</a:t>
            </a:r>
            <a:r>
              <a:rPr lang="zh-CN" altLang="en-US" sz="100" kern="0" dirty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www.1ppt.com/word/              Excel</a:t>
            </a:r>
            <a:r>
              <a:rPr lang="zh-CN" altLang="en-US" sz="100" kern="0" dirty="0">
                <a:solidFill>
                  <a:prstClr val="white"/>
                </a:solidFill>
              </a:rPr>
              <a:t>教程：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www.1ppt.com/excel/ 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资料下载：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www.1ppt.com/ziliao/                PPT</a:t>
            </a:r>
            <a:r>
              <a:rPr lang="zh-CN" altLang="en-US" sz="100" kern="0" dirty="0">
                <a:solidFill>
                  <a:prstClr val="white"/>
                </a:solidFill>
              </a:rPr>
              <a:t>课件下载：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www.1ppt.com/kejian/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范文下载：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www.1ppt.com/fanwen/             </a:t>
            </a:r>
            <a:r>
              <a:rPr lang="zh-CN" altLang="en-US" sz="100" kern="0" dirty="0">
                <a:solidFill>
                  <a:prstClr val="white"/>
                </a:solidFill>
              </a:rPr>
              <a:t>试卷下载：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www.1ppt.com/shiti/ 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教案下载：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www.1ppt.com/jiaoan/        </a:t>
            </a:r>
          </a:p>
          <a:p>
            <a:pPr defTabSz="685732">
              <a:defRPr/>
            </a:pPr>
            <a:r>
              <a:rPr lang="zh-CN" altLang="en-US" sz="100" kern="0" dirty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>
                <a:solidFill>
                  <a:prstClr val="white"/>
                </a:solidFill>
              </a:rPr>
              <a:t>www.1ppt.com/ziti/</a:t>
            </a:r>
          </a:p>
          <a:p>
            <a:pPr defTabSz="685732">
              <a:defRPr/>
            </a:pPr>
            <a:r>
              <a:rPr lang="en-US" altLang="zh-CN" sz="100" kern="0" dirty="0">
                <a:solidFill>
                  <a:prstClr val="white"/>
                </a:solidFill>
              </a:rPr>
              <a:t> </a:t>
            </a:r>
            <a:endParaRPr lang="zh-CN" altLang="en-US" sz="100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017130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664477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77092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473328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75668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00056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982738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72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514472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5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3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0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9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8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9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1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172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8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77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83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7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72" y="27385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8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794975" y="-1315149"/>
            <a:ext cx="11396488" cy="946396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216100" y="1240500"/>
            <a:ext cx="4711800" cy="17823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370950" y="2961277"/>
            <a:ext cx="2402100" cy="7170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Karla"/>
              <a:buNone/>
              <a:defRPr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Karla"/>
              <a:buNone/>
              <a:defRPr sz="2800">
                <a:solidFill>
                  <a:srgbClr val="434343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20013" y="3626290"/>
            <a:ext cx="1787427" cy="864511"/>
            <a:chOff x="444000" y="4112950"/>
            <a:chExt cx="1280025" cy="619100"/>
          </a:xfrm>
        </p:grpSpPr>
        <p:sp>
          <p:nvSpPr>
            <p:cNvPr id="13" name="Google Shape;13;p2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886294" y="2478379"/>
            <a:ext cx="772743" cy="676826"/>
            <a:chOff x="241525" y="1716150"/>
            <a:chExt cx="954475" cy="836000"/>
          </a:xfrm>
        </p:grpSpPr>
        <p:sp>
          <p:nvSpPr>
            <p:cNvPr id="21" name="Google Shape;21;p2"/>
            <p:cNvSpPr/>
            <p:nvPr/>
          </p:nvSpPr>
          <p:spPr>
            <a:xfrm>
              <a:off x="241525" y="1716150"/>
              <a:ext cx="954475" cy="836000"/>
            </a:xfrm>
            <a:custGeom>
              <a:avLst/>
              <a:gdLst/>
              <a:ahLst/>
              <a:cxnLst/>
              <a:rect l="l" t="t" r="r" b="b"/>
              <a:pathLst>
                <a:path w="38179" h="33440" extrusionOk="0">
                  <a:moveTo>
                    <a:pt x="19073" y="1"/>
                  </a:moveTo>
                  <a:cubicBezTo>
                    <a:pt x="16470" y="1"/>
                    <a:pt x="13829" y="610"/>
                    <a:pt x="11362" y="1895"/>
                  </a:cubicBezTo>
                  <a:cubicBezTo>
                    <a:pt x="3177" y="6188"/>
                    <a:pt x="0" y="16262"/>
                    <a:pt x="4293" y="24447"/>
                  </a:cubicBezTo>
                  <a:cubicBezTo>
                    <a:pt x="7272" y="30165"/>
                    <a:pt x="13087" y="33439"/>
                    <a:pt x="19112" y="33439"/>
                  </a:cubicBezTo>
                  <a:cubicBezTo>
                    <a:pt x="21711" y="33439"/>
                    <a:pt x="24350" y="32830"/>
                    <a:pt x="26816" y="31545"/>
                  </a:cubicBezTo>
                  <a:cubicBezTo>
                    <a:pt x="35002" y="27280"/>
                    <a:pt x="38178" y="17178"/>
                    <a:pt x="33914" y="8993"/>
                  </a:cubicBezTo>
                  <a:cubicBezTo>
                    <a:pt x="30935" y="3275"/>
                    <a:pt x="25106" y="1"/>
                    <a:pt x="190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14825" y="1794975"/>
              <a:ext cx="196800" cy="172125"/>
            </a:xfrm>
            <a:custGeom>
              <a:avLst/>
              <a:gdLst/>
              <a:ahLst/>
              <a:cxnLst/>
              <a:rect l="l" t="t" r="r" b="b"/>
              <a:pathLst>
                <a:path w="7872" h="6885" extrusionOk="0">
                  <a:moveTo>
                    <a:pt x="3920" y="1"/>
                  </a:moveTo>
                  <a:cubicBezTo>
                    <a:pt x="3377" y="1"/>
                    <a:pt x="2828" y="130"/>
                    <a:pt x="2319" y="402"/>
                  </a:cubicBezTo>
                  <a:cubicBezTo>
                    <a:pt x="630" y="1289"/>
                    <a:pt x="1" y="3379"/>
                    <a:pt x="888" y="5067"/>
                  </a:cubicBezTo>
                  <a:cubicBezTo>
                    <a:pt x="1502" y="6215"/>
                    <a:pt x="2691" y="6884"/>
                    <a:pt x="3925" y="6884"/>
                  </a:cubicBezTo>
                  <a:cubicBezTo>
                    <a:pt x="4474" y="6884"/>
                    <a:pt x="5033" y="6752"/>
                    <a:pt x="5553" y="6469"/>
                  </a:cubicBezTo>
                  <a:cubicBezTo>
                    <a:pt x="7213" y="5582"/>
                    <a:pt x="7871" y="3493"/>
                    <a:pt x="6955" y="1833"/>
                  </a:cubicBezTo>
                  <a:cubicBezTo>
                    <a:pt x="6340" y="662"/>
                    <a:pt x="5147" y="1"/>
                    <a:pt x="39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6200" y="1987575"/>
              <a:ext cx="75100" cy="63300"/>
            </a:xfrm>
            <a:custGeom>
              <a:avLst/>
              <a:gdLst/>
              <a:ahLst/>
              <a:cxnLst/>
              <a:rect l="l" t="t" r="r" b="b"/>
              <a:pathLst>
                <a:path w="3004" h="2532" extrusionOk="0">
                  <a:moveTo>
                    <a:pt x="1585" y="0"/>
                  </a:moveTo>
                  <a:cubicBezTo>
                    <a:pt x="687" y="0"/>
                    <a:pt x="1" y="995"/>
                    <a:pt x="456" y="1856"/>
                  </a:cubicBezTo>
                  <a:cubicBezTo>
                    <a:pt x="704" y="2313"/>
                    <a:pt x="1142" y="2531"/>
                    <a:pt x="1575" y="2531"/>
                  </a:cubicBezTo>
                  <a:cubicBezTo>
                    <a:pt x="2093" y="2531"/>
                    <a:pt x="2603" y="2219"/>
                    <a:pt x="2774" y="1627"/>
                  </a:cubicBezTo>
                  <a:cubicBezTo>
                    <a:pt x="3003" y="969"/>
                    <a:pt x="2603" y="254"/>
                    <a:pt x="1944" y="53"/>
                  </a:cubicBezTo>
                  <a:cubicBezTo>
                    <a:pt x="1822" y="17"/>
                    <a:pt x="1702" y="0"/>
                    <a:pt x="158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" name="Google Shape;24;p2"/>
          <p:cNvSpPr/>
          <p:nvPr/>
        </p:nvSpPr>
        <p:spPr>
          <a:xfrm>
            <a:off x="2216100" y="3309939"/>
            <a:ext cx="132400" cy="137749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626475" y="2221702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5829249" y="289925"/>
            <a:ext cx="236125" cy="215550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2507443" y="4284527"/>
            <a:ext cx="276775" cy="287175"/>
            <a:chOff x="939975" y="2736700"/>
            <a:chExt cx="276775" cy="287175"/>
          </a:xfrm>
        </p:grpSpPr>
        <p:sp>
          <p:nvSpPr>
            <p:cNvPr id="28" name="Google Shape;28;p2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1173168" y="641002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032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"/>
          <p:cNvSpPr/>
          <p:nvPr/>
        </p:nvSpPr>
        <p:spPr>
          <a:xfrm rot="10018376" flipH="1">
            <a:off x="1426271" y="-1403148"/>
            <a:ext cx="8749080" cy="7265484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 flipH="1">
            <a:off x="-1504962" y="-877011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4" name="Google Shape;34;p3"/>
          <p:cNvSpPr txBox="1">
            <a:spLocks noGrp="1"/>
          </p:cNvSpPr>
          <p:nvPr>
            <p:ph type="ctrTitle"/>
          </p:nvPr>
        </p:nvSpPr>
        <p:spPr>
          <a:xfrm>
            <a:off x="2826000" y="2359450"/>
            <a:ext cx="3492000" cy="9462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None/>
              <a:defRPr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ubTitle" idx="1"/>
          </p:nvPr>
        </p:nvSpPr>
        <p:spPr>
          <a:xfrm>
            <a:off x="3134625" y="3168950"/>
            <a:ext cx="2874900" cy="6372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3482450" y="1366325"/>
            <a:ext cx="2179200" cy="5778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9600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7" name="Google Shape;37;p3"/>
          <p:cNvSpPr/>
          <p:nvPr/>
        </p:nvSpPr>
        <p:spPr>
          <a:xfrm>
            <a:off x="1578327" y="2359452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8" name="Google Shape;38;p3"/>
          <p:cNvSpPr/>
          <p:nvPr/>
        </p:nvSpPr>
        <p:spPr>
          <a:xfrm>
            <a:off x="930426" y="471038"/>
            <a:ext cx="151120" cy="137952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421415" y="399389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641507" y="882739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1" name="Google Shape;41;p3"/>
          <p:cNvSpPr/>
          <p:nvPr/>
        </p:nvSpPr>
        <p:spPr>
          <a:xfrm>
            <a:off x="6727551" y="4327275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2" name="Google Shape;42;p3"/>
          <p:cNvSpPr/>
          <p:nvPr/>
        </p:nvSpPr>
        <p:spPr>
          <a:xfrm>
            <a:off x="8356183" y="882739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71257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/>
          <p:nvPr/>
        </p:nvSpPr>
        <p:spPr>
          <a:xfrm rot="5989619">
            <a:off x="-3913911" y="-5273937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 rot="10800000" flipH="1">
            <a:off x="6098388" y="2209090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ctrTitle"/>
          </p:nvPr>
        </p:nvSpPr>
        <p:spPr>
          <a:xfrm>
            <a:off x="2638350" y="1534349"/>
            <a:ext cx="3867300" cy="7905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ubTitle" idx="1"/>
          </p:nvPr>
        </p:nvSpPr>
        <p:spPr>
          <a:xfrm>
            <a:off x="2682600" y="2208400"/>
            <a:ext cx="3778800" cy="1784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2627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-3219727">
            <a:off x="-898843" y="1550165"/>
            <a:ext cx="9968815" cy="827838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1"/>
          </p:nvPr>
        </p:nvSpPr>
        <p:spPr>
          <a:xfrm>
            <a:off x="1160187" y="2954025"/>
            <a:ext cx="2619300" cy="1112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ubTitle" idx="2"/>
          </p:nvPr>
        </p:nvSpPr>
        <p:spPr>
          <a:xfrm>
            <a:off x="5481530" y="2954025"/>
            <a:ext cx="2502300" cy="1112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ctrTitle"/>
          </p:nvPr>
        </p:nvSpPr>
        <p:spPr>
          <a:xfrm>
            <a:off x="1160225" y="2545650"/>
            <a:ext cx="26193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ctrTitle" idx="3"/>
          </p:nvPr>
        </p:nvSpPr>
        <p:spPr>
          <a:xfrm>
            <a:off x="5422991" y="2545650"/>
            <a:ext cx="2619300" cy="4845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title" idx="4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04999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/>
          <p:nvPr/>
        </p:nvSpPr>
        <p:spPr>
          <a:xfrm flipH="1">
            <a:off x="-267534" y="-364450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8" name="Google Shape;58;p6"/>
          <p:cNvSpPr/>
          <p:nvPr/>
        </p:nvSpPr>
        <p:spPr>
          <a:xfrm rot="-5018677">
            <a:off x="8526774" y="319057"/>
            <a:ext cx="325590" cy="323390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9" name="Google Shape;59;p6"/>
          <p:cNvSpPr/>
          <p:nvPr/>
        </p:nvSpPr>
        <p:spPr>
          <a:xfrm rot="-5018842">
            <a:off x="8218439" y="337834"/>
            <a:ext cx="132410" cy="131516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0" name="Google Shape;60;p6"/>
          <p:cNvSpPr/>
          <p:nvPr/>
        </p:nvSpPr>
        <p:spPr>
          <a:xfrm rot="-5018677">
            <a:off x="8541976" y="888039"/>
            <a:ext cx="132406" cy="132406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320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/>
          <p:nvPr/>
        </p:nvSpPr>
        <p:spPr>
          <a:xfrm rot="781549">
            <a:off x="-4184293" y="63807"/>
            <a:ext cx="8322474" cy="6911218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3" name="Google Shape;63;p7"/>
          <p:cNvSpPr txBox="1">
            <a:spLocks noGrp="1"/>
          </p:cNvSpPr>
          <p:nvPr>
            <p:ph type="body" idx="1"/>
          </p:nvPr>
        </p:nvSpPr>
        <p:spPr>
          <a:xfrm>
            <a:off x="483438" y="1763825"/>
            <a:ext cx="4330200" cy="23685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marL="457154" lvl="0" indent="-30477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Slab Regular"/>
              <a:buChar char="●"/>
              <a:defRPr sz="1400"/>
            </a:lvl1pPr>
            <a:lvl2pPr marL="914310" lvl="1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200"/>
            </a:lvl2pPr>
            <a:lvl3pPr marL="1371464" lvl="2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200"/>
            </a:lvl3pPr>
            <a:lvl4pPr marL="1828619" lvl="3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●"/>
              <a:defRPr sz="1200"/>
            </a:lvl4pPr>
            <a:lvl5pPr marL="2285772" lvl="4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200"/>
            </a:lvl5pPr>
            <a:lvl6pPr marL="2742926" lvl="5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200"/>
            </a:lvl6pPr>
            <a:lvl7pPr marL="3200080" lvl="6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●"/>
              <a:defRPr sz="1200"/>
            </a:lvl7pPr>
            <a:lvl8pPr marL="3657235" lvl="7" indent="-304771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Slab Regular"/>
              <a:buChar char="○"/>
              <a:defRPr sz="1200"/>
            </a:lvl8pPr>
            <a:lvl9pPr marL="4114391" lvl="8" indent="-304771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oboto Slab Regular"/>
              <a:buChar char="■"/>
              <a:defRPr sz="1200"/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8098438" y="4207889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6" name="Google Shape;66;p7"/>
          <p:cNvSpPr/>
          <p:nvPr/>
        </p:nvSpPr>
        <p:spPr>
          <a:xfrm>
            <a:off x="8226895" y="3892838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7715427" y="4274877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237415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/>
          <p:nvPr/>
        </p:nvSpPr>
        <p:spPr>
          <a:xfrm rot="4810381" flipH="1">
            <a:off x="-1923186" y="-1740159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0" name="Google Shape;70;p8"/>
          <p:cNvSpPr txBox="1">
            <a:spLocks noGrp="1"/>
          </p:cNvSpPr>
          <p:nvPr>
            <p:ph type="title"/>
          </p:nvPr>
        </p:nvSpPr>
        <p:spPr>
          <a:xfrm flipH="1">
            <a:off x="3133725" y="1030150"/>
            <a:ext cx="4932000" cy="29370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71" name="Google Shape;71;p8"/>
          <p:cNvGrpSpPr/>
          <p:nvPr/>
        </p:nvGrpSpPr>
        <p:grpSpPr>
          <a:xfrm>
            <a:off x="7607959" y="512283"/>
            <a:ext cx="650087" cy="592374"/>
            <a:chOff x="1949275" y="2818050"/>
            <a:chExt cx="618600" cy="563575"/>
          </a:xfrm>
        </p:grpSpPr>
        <p:sp>
          <p:nvSpPr>
            <p:cNvPr id="72" name="Google Shape;72;p8"/>
            <p:cNvSpPr/>
            <p:nvPr/>
          </p:nvSpPr>
          <p:spPr>
            <a:xfrm>
              <a:off x="1949275" y="2818050"/>
              <a:ext cx="618600" cy="563575"/>
            </a:xfrm>
            <a:custGeom>
              <a:avLst/>
              <a:gdLst/>
              <a:ahLst/>
              <a:cxnLst/>
              <a:rect l="l" t="t" r="r" b="b"/>
              <a:pathLst>
                <a:path w="24744" h="22543" extrusionOk="0">
                  <a:moveTo>
                    <a:pt x="12372" y="1"/>
                  </a:moveTo>
                  <a:cubicBezTo>
                    <a:pt x="9488" y="1"/>
                    <a:pt x="6605" y="1102"/>
                    <a:pt x="4403" y="3303"/>
                  </a:cubicBezTo>
                  <a:cubicBezTo>
                    <a:pt x="0" y="7706"/>
                    <a:pt x="0" y="14837"/>
                    <a:pt x="4403" y="19240"/>
                  </a:cubicBezTo>
                  <a:cubicBezTo>
                    <a:pt x="6605" y="21442"/>
                    <a:pt x="9488" y="22543"/>
                    <a:pt x="12372" y="22543"/>
                  </a:cubicBezTo>
                  <a:cubicBezTo>
                    <a:pt x="15255" y="22543"/>
                    <a:pt x="18139" y="21442"/>
                    <a:pt x="20341" y="19240"/>
                  </a:cubicBezTo>
                  <a:cubicBezTo>
                    <a:pt x="24744" y="14837"/>
                    <a:pt x="24744" y="7706"/>
                    <a:pt x="20341" y="3303"/>
                  </a:cubicBezTo>
                  <a:cubicBezTo>
                    <a:pt x="18139" y="1102"/>
                    <a:pt x="15255" y="1"/>
                    <a:pt x="12372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8"/>
            <p:cNvSpPr/>
            <p:nvPr/>
          </p:nvSpPr>
          <p:spPr>
            <a:xfrm>
              <a:off x="2426925" y="2986875"/>
              <a:ext cx="117125" cy="229850"/>
            </a:xfrm>
            <a:custGeom>
              <a:avLst/>
              <a:gdLst/>
              <a:ahLst/>
              <a:cxnLst/>
              <a:rect l="l" t="t" r="r" b="b"/>
              <a:pathLst>
                <a:path w="4685" h="9194" extrusionOk="0">
                  <a:moveTo>
                    <a:pt x="3568" y="0"/>
                  </a:moveTo>
                  <a:cubicBezTo>
                    <a:pt x="2812" y="1479"/>
                    <a:pt x="1957" y="3352"/>
                    <a:pt x="1005" y="5751"/>
                  </a:cubicBezTo>
                  <a:cubicBezTo>
                    <a:pt x="1" y="8307"/>
                    <a:pt x="32" y="9193"/>
                    <a:pt x="632" y="9193"/>
                  </a:cubicBezTo>
                  <a:cubicBezTo>
                    <a:pt x="1328" y="9193"/>
                    <a:pt x="2791" y="8000"/>
                    <a:pt x="4291" y="6835"/>
                  </a:cubicBezTo>
                  <a:cubicBezTo>
                    <a:pt x="4389" y="6441"/>
                    <a:pt x="4422" y="6080"/>
                    <a:pt x="4455" y="5685"/>
                  </a:cubicBezTo>
                  <a:cubicBezTo>
                    <a:pt x="4685" y="3747"/>
                    <a:pt x="4356" y="1775"/>
                    <a:pt x="356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8"/>
            <p:cNvSpPr/>
            <p:nvPr/>
          </p:nvSpPr>
          <p:spPr>
            <a:xfrm>
              <a:off x="1997725" y="3086075"/>
              <a:ext cx="361700" cy="294325"/>
            </a:xfrm>
            <a:custGeom>
              <a:avLst/>
              <a:gdLst/>
              <a:ahLst/>
              <a:cxnLst/>
              <a:rect l="l" t="t" r="r" b="b"/>
              <a:pathLst>
                <a:path w="14468" h="11773" extrusionOk="0">
                  <a:moveTo>
                    <a:pt x="13860" y="0"/>
                  </a:moveTo>
                  <a:cubicBezTo>
                    <a:pt x="12520" y="0"/>
                    <a:pt x="8232" y="4421"/>
                    <a:pt x="6439" y="4421"/>
                  </a:cubicBezTo>
                  <a:cubicBezTo>
                    <a:pt x="6006" y="4421"/>
                    <a:pt x="5719" y="4164"/>
                    <a:pt x="5653" y="3525"/>
                  </a:cubicBezTo>
                  <a:cubicBezTo>
                    <a:pt x="5561" y="2577"/>
                    <a:pt x="5133" y="2205"/>
                    <a:pt x="4515" y="2205"/>
                  </a:cubicBezTo>
                  <a:cubicBezTo>
                    <a:pt x="3354" y="2205"/>
                    <a:pt x="1523" y="3519"/>
                    <a:pt x="1" y="4806"/>
                  </a:cubicBezTo>
                  <a:cubicBezTo>
                    <a:pt x="1545" y="8651"/>
                    <a:pt x="5127" y="11345"/>
                    <a:pt x="9267" y="11773"/>
                  </a:cubicBezTo>
                  <a:lnTo>
                    <a:pt x="9300" y="11773"/>
                  </a:lnTo>
                  <a:cubicBezTo>
                    <a:pt x="10910" y="9111"/>
                    <a:pt x="12291" y="6318"/>
                    <a:pt x="13408" y="3426"/>
                  </a:cubicBezTo>
                  <a:cubicBezTo>
                    <a:pt x="14468" y="880"/>
                    <a:pt x="14457" y="0"/>
                    <a:pt x="13860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8"/>
            <p:cNvSpPr/>
            <p:nvPr/>
          </p:nvSpPr>
          <p:spPr>
            <a:xfrm>
              <a:off x="2139575" y="2818750"/>
              <a:ext cx="329725" cy="212075"/>
            </a:xfrm>
            <a:custGeom>
              <a:avLst/>
              <a:gdLst/>
              <a:ahLst/>
              <a:cxnLst/>
              <a:rect l="l" t="t" r="r" b="b"/>
              <a:pathLst>
                <a:path w="13189" h="8483" extrusionOk="0">
                  <a:moveTo>
                    <a:pt x="4740" y="1"/>
                  </a:moveTo>
                  <a:cubicBezTo>
                    <a:pt x="4272" y="1"/>
                    <a:pt x="3802" y="29"/>
                    <a:pt x="3331" y="88"/>
                  </a:cubicBezTo>
                  <a:cubicBezTo>
                    <a:pt x="1718" y="3167"/>
                    <a:pt x="0" y="7344"/>
                    <a:pt x="1844" y="7344"/>
                  </a:cubicBezTo>
                  <a:cubicBezTo>
                    <a:pt x="2066" y="7344"/>
                    <a:pt x="2341" y="7284"/>
                    <a:pt x="2673" y="7153"/>
                  </a:cubicBezTo>
                  <a:cubicBezTo>
                    <a:pt x="3141" y="6962"/>
                    <a:pt x="3525" y="6884"/>
                    <a:pt x="3850" y="6884"/>
                  </a:cubicBezTo>
                  <a:cubicBezTo>
                    <a:pt x="5321" y="6884"/>
                    <a:pt x="5582" y="8483"/>
                    <a:pt x="6893" y="8483"/>
                  </a:cubicBezTo>
                  <a:cubicBezTo>
                    <a:pt x="7940" y="8483"/>
                    <a:pt x="9655" y="7464"/>
                    <a:pt x="13189" y="3801"/>
                  </a:cubicBezTo>
                  <a:cubicBezTo>
                    <a:pt x="11037" y="1362"/>
                    <a:pt x="7958" y="1"/>
                    <a:pt x="474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" name="Google Shape;76;p8"/>
          <p:cNvGrpSpPr/>
          <p:nvPr/>
        </p:nvGrpSpPr>
        <p:grpSpPr>
          <a:xfrm>
            <a:off x="7724910" y="4112552"/>
            <a:ext cx="641625" cy="564075"/>
            <a:chOff x="2871000" y="2954125"/>
            <a:chExt cx="641625" cy="564075"/>
          </a:xfrm>
        </p:grpSpPr>
        <p:sp>
          <p:nvSpPr>
            <p:cNvPr id="77" name="Google Shape;77;p8"/>
            <p:cNvSpPr/>
            <p:nvPr/>
          </p:nvSpPr>
          <p:spPr>
            <a:xfrm>
              <a:off x="2871000" y="2954275"/>
              <a:ext cx="641625" cy="563675"/>
            </a:xfrm>
            <a:custGeom>
              <a:avLst/>
              <a:gdLst/>
              <a:ahLst/>
              <a:cxnLst/>
              <a:rect l="l" t="t" r="r" b="b"/>
              <a:pathLst>
                <a:path w="25665" h="22547" extrusionOk="0">
                  <a:moveTo>
                    <a:pt x="12853" y="0"/>
                  </a:moveTo>
                  <a:cubicBezTo>
                    <a:pt x="9195" y="0"/>
                    <a:pt x="5609" y="1772"/>
                    <a:pt x="3451" y="5051"/>
                  </a:cubicBezTo>
                  <a:cubicBezTo>
                    <a:pt x="0" y="10242"/>
                    <a:pt x="1413" y="17242"/>
                    <a:pt x="6605" y="20659"/>
                  </a:cubicBezTo>
                  <a:cubicBezTo>
                    <a:pt x="8526" y="21936"/>
                    <a:pt x="10695" y="22547"/>
                    <a:pt x="12839" y="22547"/>
                  </a:cubicBezTo>
                  <a:cubicBezTo>
                    <a:pt x="16491" y="22547"/>
                    <a:pt x="20073" y="20776"/>
                    <a:pt x="22247" y="17505"/>
                  </a:cubicBezTo>
                  <a:cubicBezTo>
                    <a:pt x="25664" y="12313"/>
                    <a:pt x="24251" y="5313"/>
                    <a:pt x="19059" y="1863"/>
                  </a:cubicBezTo>
                  <a:cubicBezTo>
                    <a:pt x="17146" y="604"/>
                    <a:pt x="14987" y="0"/>
                    <a:pt x="12853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8"/>
            <p:cNvSpPr/>
            <p:nvPr/>
          </p:nvSpPr>
          <p:spPr>
            <a:xfrm>
              <a:off x="2912900" y="3100550"/>
              <a:ext cx="160825" cy="347225"/>
            </a:xfrm>
            <a:custGeom>
              <a:avLst/>
              <a:gdLst/>
              <a:ahLst/>
              <a:cxnLst/>
              <a:rect l="l" t="t" r="r" b="b"/>
              <a:pathLst>
                <a:path w="6433" h="13889" extrusionOk="0">
                  <a:moveTo>
                    <a:pt x="5647" y="0"/>
                  </a:moveTo>
                  <a:cubicBezTo>
                    <a:pt x="4490" y="0"/>
                    <a:pt x="2119" y="3950"/>
                    <a:pt x="0" y="6889"/>
                  </a:cubicBezTo>
                  <a:cubicBezTo>
                    <a:pt x="33" y="7250"/>
                    <a:pt x="99" y="7612"/>
                    <a:pt x="164" y="7940"/>
                  </a:cubicBezTo>
                  <a:cubicBezTo>
                    <a:pt x="690" y="10273"/>
                    <a:pt x="1939" y="12344"/>
                    <a:pt x="3746" y="13888"/>
                  </a:cubicBezTo>
                  <a:cubicBezTo>
                    <a:pt x="5258" y="10372"/>
                    <a:pt x="6145" y="6593"/>
                    <a:pt x="6342" y="2748"/>
                  </a:cubicBezTo>
                  <a:cubicBezTo>
                    <a:pt x="6433" y="773"/>
                    <a:pt x="6159" y="0"/>
                    <a:pt x="56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79;p8"/>
            <p:cNvSpPr/>
            <p:nvPr/>
          </p:nvSpPr>
          <p:spPr>
            <a:xfrm>
              <a:off x="3076375" y="3339300"/>
              <a:ext cx="221650" cy="178900"/>
            </a:xfrm>
            <a:custGeom>
              <a:avLst/>
              <a:gdLst/>
              <a:ahLst/>
              <a:cxnLst/>
              <a:rect l="l" t="t" r="r" b="b"/>
              <a:pathLst>
                <a:path w="8866" h="7156" extrusionOk="0">
                  <a:moveTo>
                    <a:pt x="7636" y="1"/>
                  </a:moveTo>
                  <a:cubicBezTo>
                    <a:pt x="7438" y="1"/>
                    <a:pt x="7196" y="112"/>
                    <a:pt x="6901" y="362"/>
                  </a:cubicBezTo>
                  <a:cubicBezTo>
                    <a:pt x="6442" y="758"/>
                    <a:pt x="6068" y="889"/>
                    <a:pt x="5740" y="889"/>
                  </a:cubicBezTo>
                  <a:cubicBezTo>
                    <a:pt x="5093" y="889"/>
                    <a:pt x="4624" y="378"/>
                    <a:pt x="4030" y="378"/>
                  </a:cubicBezTo>
                  <a:cubicBezTo>
                    <a:pt x="3203" y="378"/>
                    <a:pt x="2133" y="1374"/>
                    <a:pt x="0" y="6145"/>
                  </a:cubicBezTo>
                  <a:cubicBezTo>
                    <a:pt x="1464" y="6813"/>
                    <a:pt x="3056" y="7156"/>
                    <a:pt x="4653" y="7156"/>
                  </a:cubicBezTo>
                  <a:cubicBezTo>
                    <a:pt x="5494" y="7156"/>
                    <a:pt x="6337" y="7061"/>
                    <a:pt x="7164" y="6868"/>
                  </a:cubicBezTo>
                  <a:cubicBezTo>
                    <a:pt x="7394" y="6803"/>
                    <a:pt x="7624" y="6737"/>
                    <a:pt x="7854" y="6671"/>
                  </a:cubicBezTo>
                  <a:cubicBezTo>
                    <a:pt x="8335" y="4349"/>
                    <a:pt x="8866" y="1"/>
                    <a:pt x="76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3321275" y="3066550"/>
              <a:ext cx="170800" cy="399300"/>
            </a:xfrm>
            <a:custGeom>
              <a:avLst/>
              <a:gdLst/>
              <a:ahLst/>
              <a:cxnLst/>
              <a:rect l="l" t="t" r="r" b="b"/>
              <a:pathLst>
                <a:path w="6832" h="15972" extrusionOk="0">
                  <a:moveTo>
                    <a:pt x="3841" y="1"/>
                  </a:moveTo>
                  <a:lnTo>
                    <a:pt x="3841" y="1"/>
                  </a:lnTo>
                  <a:cubicBezTo>
                    <a:pt x="4083" y="3892"/>
                    <a:pt x="4656" y="8697"/>
                    <a:pt x="3224" y="8697"/>
                  </a:cubicBezTo>
                  <a:cubicBezTo>
                    <a:pt x="3096" y="8697"/>
                    <a:pt x="2952" y="8658"/>
                    <a:pt x="2790" y="8577"/>
                  </a:cubicBezTo>
                  <a:cubicBezTo>
                    <a:pt x="2478" y="8427"/>
                    <a:pt x="2209" y="8357"/>
                    <a:pt x="1979" y="8357"/>
                  </a:cubicBezTo>
                  <a:cubicBezTo>
                    <a:pt x="1" y="8357"/>
                    <a:pt x="847" y="13469"/>
                    <a:pt x="1377" y="15971"/>
                  </a:cubicBezTo>
                  <a:cubicBezTo>
                    <a:pt x="5090" y="13309"/>
                    <a:pt x="6832" y="8709"/>
                    <a:pt x="5813" y="4273"/>
                  </a:cubicBezTo>
                  <a:cubicBezTo>
                    <a:pt x="5451" y="2728"/>
                    <a:pt x="4794" y="1250"/>
                    <a:pt x="38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3135000" y="2954125"/>
              <a:ext cx="253575" cy="281450"/>
            </a:xfrm>
            <a:custGeom>
              <a:avLst/>
              <a:gdLst/>
              <a:ahLst/>
              <a:cxnLst/>
              <a:rect l="l" t="t" r="r" b="b"/>
              <a:pathLst>
                <a:path w="10143" h="11258" extrusionOk="0">
                  <a:moveTo>
                    <a:pt x="2285" y="1"/>
                  </a:moveTo>
                  <a:cubicBezTo>
                    <a:pt x="2024" y="1"/>
                    <a:pt x="1762" y="10"/>
                    <a:pt x="1500" y="29"/>
                  </a:cubicBezTo>
                  <a:cubicBezTo>
                    <a:pt x="1040" y="1245"/>
                    <a:pt x="383" y="3742"/>
                    <a:pt x="120" y="8605"/>
                  </a:cubicBezTo>
                  <a:cubicBezTo>
                    <a:pt x="1" y="10549"/>
                    <a:pt x="183" y="11257"/>
                    <a:pt x="547" y="11257"/>
                  </a:cubicBezTo>
                  <a:cubicBezTo>
                    <a:pt x="1526" y="11257"/>
                    <a:pt x="3826" y="6144"/>
                    <a:pt x="5157" y="6144"/>
                  </a:cubicBezTo>
                  <a:cubicBezTo>
                    <a:pt x="5382" y="6144"/>
                    <a:pt x="5580" y="6291"/>
                    <a:pt x="5739" y="6634"/>
                  </a:cubicBezTo>
                  <a:cubicBezTo>
                    <a:pt x="5969" y="7139"/>
                    <a:pt x="6261" y="7350"/>
                    <a:pt x="6589" y="7350"/>
                  </a:cubicBezTo>
                  <a:cubicBezTo>
                    <a:pt x="7712" y="7350"/>
                    <a:pt x="9252" y="4870"/>
                    <a:pt x="10142" y="3216"/>
                  </a:cubicBezTo>
                  <a:cubicBezTo>
                    <a:pt x="8031" y="1166"/>
                    <a:pt x="5201" y="1"/>
                    <a:pt x="22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2" name="Google Shape;82;p8"/>
          <p:cNvSpPr/>
          <p:nvPr/>
        </p:nvSpPr>
        <p:spPr>
          <a:xfrm>
            <a:off x="8331712" y="402250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3" name="Google Shape;83;p8"/>
          <p:cNvSpPr/>
          <p:nvPr/>
        </p:nvSpPr>
        <p:spPr>
          <a:xfrm>
            <a:off x="410901" y="4008114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4" name="Google Shape;84;p8"/>
          <p:cNvSpPr/>
          <p:nvPr/>
        </p:nvSpPr>
        <p:spPr>
          <a:xfrm>
            <a:off x="7189475" y="471825"/>
            <a:ext cx="136653" cy="137740"/>
          </a:xfrm>
          <a:custGeom>
            <a:avLst/>
            <a:gdLst/>
            <a:ahLst/>
            <a:cxnLst/>
            <a:rect l="l" t="t" r="r" b="b"/>
            <a:pathLst>
              <a:path w="11185" h="11274" extrusionOk="0">
                <a:moveTo>
                  <a:pt x="7496" y="0"/>
                </a:moveTo>
                <a:cubicBezTo>
                  <a:pt x="7445" y="0"/>
                  <a:pt x="7393" y="16"/>
                  <a:pt x="7349" y="51"/>
                </a:cubicBezTo>
                <a:lnTo>
                  <a:pt x="4631" y="2370"/>
                </a:lnTo>
                <a:cubicBezTo>
                  <a:pt x="4573" y="2427"/>
                  <a:pt x="4488" y="2427"/>
                  <a:pt x="4430" y="2427"/>
                </a:cubicBezTo>
                <a:lnTo>
                  <a:pt x="996" y="1482"/>
                </a:lnTo>
                <a:cubicBezTo>
                  <a:pt x="969" y="1475"/>
                  <a:pt x="943" y="1471"/>
                  <a:pt x="919" y="1471"/>
                </a:cubicBezTo>
                <a:cubicBezTo>
                  <a:pt x="761" y="1471"/>
                  <a:pt x="664" y="1620"/>
                  <a:pt x="738" y="1769"/>
                </a:cubicBezTo>
                <a:lnTo>
                  <a:pt x="2084" y="5060"/>
                </a:lnTo>
                <a:cubicBezTo>
                  <a:pt x="2112" y="5117"/>
                  <a:pt x="2112" y="5203"/>
                  <a:pt x="2055" y="5260"/>
                </a:cubicBezTo>
                <a:lnTo>
                  <a:pt x="109" y="8236"/>
                </a:lnTo>
                <a:cubicBezTo>
                  <a:pt x="1" y="8398"/>
                  <a:pt x="96" y="8611"/>
                  <a:pt x="275" y="8611"/>
                </a:cubicBezTo>
                <a:cubicBezTo>
                  <a:pt x="286" y="8611"/>
                  <a:pt x="298" y="8610"/>
                  <a:pt x="309" y="8608"/>
                </a:cubicBezTo>
                <a:lnTo>
                  <a:pt x="3858" y="8322"/>
                </a:lnTo>
                <a:cubicBezTo>
                  <a:pt x="3944" y="8322"/>
                  <a:pt x="4001" y="8351"/>
                  <a:pt x="4058" y="8408"/>
                </a:cubicBezTo>
                <a:lnTo>
                  <a:pt x="6291" y="11184"/>
                </a:lnTo>
                <a:cubicBezTo>
                  <a:pt x="6338" y="11244"/>
                  <a:pt x="6406" y="11274"/>
                  <a:pt x="6473" y="11274"/>
                </a:cubicBezTo>
                <a:cubicBezTo>
                  <a:pt x="6566" y="11274"/>
                  <a:pt x="6658" y="11215"/>
                  <a:pt x="6691" y="11098"/>
                </a:cubicBezTo>
                <a:lnTo>
                  <a:pt x="7521" y="7635"/>
                </a:lnTo>
                <a:cubicBezTo>
                  <a:pt x="7550" y="7578"/>
                  <a:pt x="7578" y="7521"/>
                  <a:pt x="7664" y="7492"/>
                </a:cubicBezTo>
                <a:lnTo>
                  <a:pt x="10984" y="6233"/>
                </a:lnTo>
                <a:cubicBezTo>
                  <a:pt x="11156" y="6176"/>
                  <a:pt x="11184" y="5918"/>
                  <a:pt x="11041" y="5832"/>
                </a:cubicBezTo>
                <a:lnTo>
                  <a:pt x="8008" y="3972"/>
                </a:lnTo>
                <a:cubicBezTo>
                  <a:pt x="7922" y="3915"/>
                  <a:pt x="7893" y="3858"/>
                  <a:pt x="7893" y="3772"/>
                </a:cubicBezTo>
                <a:lnTo>
                  <a:pt x="7721" y="223"/>
                </a:lnTo>
                <a:cubicBezTo>
                  <a:pt x="7721" y="84"/>
                  <a:pt x="7611" y="0"/>
                  <a:pt x="749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85" name="Google Shape;85;p8"/>
          <p:cNvSpPr/>
          <p:nvPr/>
        </p:nvSpPr>
        <p:spPr>
          <a:xfrm>
            <a:off x="473149" y="4485502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24001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8" name="Google Shape;8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marL="457154" lvl="0" indent="-342866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10" lvl="1" indent="-31746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64" lvl="2" indent="-31746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19" lvl="3" indent="-31746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772" lvl="4" indent="-31746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235" lvl="7" indent="-317468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391" lvl="8" indent="-31746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466796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/>
          <p:nvPr/>
        </p:nvSpPr>
        <p:spPr>
          <a:xfrm rot="781549">
            <a:off x="-4184293" y="63807"/>
            <a:ext cx="8322474" cy="6911218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2" name="Google Shape;92;p10"/>
          <p:cNvSpPr txBox="1">
            <a:spLocks noGrp="1"/>
          </p:cNvSpPr>
          <p:nvPr>
            <p:ph type="ctrTitle"/>
          </p:nvPr>
        </p:nvSpPr>
        <p:spPr>
          <a:xfrm>
            <a:off x="2272350" y="917050"/>
            <a:ext cx="4599300" cy="14424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None/>
              <a:defRPr sz="2000">
                <a:latin typeface="Karla"/>
                <a:ea typeface="Karla"/>
                <a:cs typeface="Karla"/>
                <a:sym typeface="Karl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Karla"/>
              <a:buNone/>
              <a:defRPr sz="1600">
                <a:solidFill>
                  <a:srgbClr val="000000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 txBox="1">
            <a:spLocks noGrp="1"/>
          </p:cNvSpPr>
          <p:nvPr>
            <p:ph type="title" idx="2"/>
          </p:nvPr>
        </p:nvSpPr>
        <p:spPr>
          <a:xfrm>
            <a:off x="4138475" y="2876550"/>
            <a:ext cx="28842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8098438" y="4207889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5" name="Google Shape;95;p10"/>
          <p:cNvSpPr/>
          <p:nvPr/>
        </p:nvSpPr>
        <p:spPr>
          <a:xfrm>
            <a:off x="8226895" y="3892838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6" name="Google Shape;96;p10"/>
          <p:cNvSpPr/>
          <p:nvPr/>
        </p:nvSpPr>
        <p:spPr>
          <a:xfrm>
            <a:off x="7847826" y="578802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7" name="Google Shape;97;p10"/>
          <p:cNvSpPr/>
          <p:nvPr/>
        </p:nvSpPr>
        <p:spPr>
          <a:xfrm>
            <a:off x="7715427" y="4274877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8" name="Google Shape;98;p10"/>
          <p:cNvSpPr/>
          <p:nvPr/>
        </p:nvSpPr>
        <p:spPr>
          <a:xfrm>
            <a:off x="1041150" y="4022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99" name="Google Shape;99;p10"/>
          <p:cNvSpPr/>
          <p:nvPr/>
        </p:nvSpPr>
        <p:spPr>
          <a:xfrm>
            <a:off x="396162" y="1185877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692" y="0"/>
                </a:moveTo>
                <a:cubicBezTo>
                  <a:pt x="2984" y="0"/>
                  <a:pt x="2276" y="272"/>
                  <a:pt x="1746" y="816"/>
                </a:cubicBezTo>
                <a:cubicBezTo>
                  <a:pt x="0" y="2562"/>
                  <a:pt x="1231" y="5510"/>
                  <a:pt x="3692" y="5510"/>
                </a:cubicBezTo>
                <a:cubicBezTo>
                  <a:pt x="6153" y="5510"/>
                  <a:pt x="7384" y="2562"/>
                  <a:pt x="5638" y="816"/>
                </a:cubicBezTo>
                <a:cubicBezTo>
                  <a:pt x="5109" y="272"/>
                  <a:pt x="4401" y="0"/>
                  <a:pt x="3692" y="0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0" name="Google Shape;100;p10"/>
          <p:cNvSpPr/>
          <p:nvPr/>
        </p:nvSpPr>
        <p:spPr>
          <a:xfrm>
            <a:off x="904626" y="917064"/>
            <a:ext cx="309100" cy="291325"/>
          </a:xfrm>
          <a:custGeom>
            <a:avLst/>
            <a:gdLst/>
            <a:ahLst/>
            <a:cxnLst/>
            <a:rect l="l" t="t" r="r" b="b"/>
            <a:pathLst>
              <a:path w="12364" h="11653" extrusionOk="0">
                <a:moveTo>
                  <a:pt x="6182" y="0"/>
                </a:moveTo>
                <a:cubicBezTo>
                  <a:pt x="6089" y="0"/>
                  <a:pt x="5996" y="50"/>
                  <a:pt x="5953" y="151"/>
                </a:cubicBezTo>
                <a:lnTo>
                  <a:pt x="4264" y="3614"/>
                </a:lnTo>
                <a:cubicBezTo>
                  <a:pt x="4207" y="3671"/>
                  <a:pt x="4150" y="3728"/>
                  <a:pt x="4064" y="3728"/>
                </a:cubicBezTo>
                <a:lnTo>
                  <a:pt x="286" y="4272"/>
                </a:lnTo>
                <a:cubicBezTo>
                  <a:pt x="86" y="4300"/>
                  <a:pt x="0" y="4558"/>
                  <a:pt x="143" y="4701"/>
                </a:cubicBezTo>
                <a:lnTo>
                  <a:pt x="2891" y="7363"/>
                </a:lnTo>
                <a:cubicBezTo>
                  <a:pt x="2948" y="7420"/>
                  <a:pt x="2976" y="7506"/>
                  <a:pt x="2976" y="7592"/>
                </a:cubicBezTo>
                <a:lnTo>
                  <a:pt x="2318" y="11369"/>
                </a:lnTo>
                <a:cubicBezTo>
                  <a:pt x="2273" y="11529"/>
                  <a:pt x="2409" y="11652"/>
                  <a:pt x="2553" y="11652"/>
                </a:cubicBezTo>
                <a:cubicBezTo>
                  <a:pt x="2590" y="11652"/>
                  <a:pt x="2627" y="11644"/>
                  <a:pt x="2662" y="11627"/>
                </a:cubicBezTo>
                <a:lnTo>
                  <a:pt x="6067" y="9824"/>
                </a:lnTo>
                <a:cubicBezTo>
                  <a:pt x="6096" y="9810"/>
                  <a:pt x="6132" y="9802"/>
                  <a:pt x="6171" y="9802"/>
                </a:cubicBezTo>
                <a:cubicBezTo>
                  <a:pt x="6210" y="9802"/>
                  <a:pt x="6253" y="9810"/>
                  <a:pt x="6296" y="9824"/>
                </a:cubicBezTo>
                <a:lnTo>
                  <a:pt x="9702" y="11627"/>
                </a:lnTo>
                <a:cubicBezTo>
                  <a:pt x="9737" y="11644"/>
                  <a:pt x="9773" y="11652"/>
                  <a:pt x="9808" y="11652"/>
                </a:cubicBezTo>
                <a:cubicBezTo>
                  <a:pt x="9946" y="11652"/>
                  <a:pt x="10068" y="11529"/>
                  <a:pt x="10045" y="11369"/>
                </a:cubicBezTo>
                <a:lnTo>
                  <a:pt x="9387" y="7592"/>
                </a:lnTo>
                <a:cubicBezTo>
                  <a:pt x="9387" y="7506"/>
                  <a:pt x="9416" y="7420"/>
                  <a:pt x="9473" y="7363"/>
                </a:cubicBezTo>
                <a:lnTo>
                  <a:pt x="12220" y="4701"/>
                </a:lnTo>
                <a:cubicBezTo>
                  <a:pt x="12364" y="4558"/>
                  <a:pt x="12278" y="4300"/>
                  <a:pt x="12077" y="4272"/>
                </a:cubicBezTo>
                <a:lnTo>
                  <a:pt x="8271" y="3728"/>
                </a:lnTo>
                <a:cubicBezTo>
                  <a:pt x="8214" y="3728"/>
                  <a:pt x="8128" y="3671"/>
                  <a:pt x="8099" y="3614"/>
                </a:cubicBezTo>
                <a:lnTo>
                  <a:pt x="6411" y="151"/>
                </a:lnTo>
                <a:cubicBezTo>
                  <a:pt x="6368" y="50"/>
                  <a:pt x="6275" y="0"/>
                  <a:pt x="61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01" name="Google Shape;101;p10"/>
          <p:cNvGrpSpPr/>
          <p:nvPr/>
        </p:nvGrpSpPr>
        <p:grpSpPr>
          <a:xfrm>
            <a:off x="8013474" y="673527"/>
            <a:ext cx="696829" cy="650104"/>
            <a:chOff x="7599075" y="1453950"/>
            <a:chExt cx="696829" cy="650104"/>
          </a:xfrm>
        </p:grpSpPr>
        <p:sp>
          <p:nvSpPr>
            <p:cNvPr id="102" name="Google Shape;102;p10"/>
            <p:cNvSpPr/>
            <p:nvPr/>
          </p:nvSpPr>
          <p:spPr>
            <a:xfrm>
              <a:off x="7599075" y="1453950"/>
              <a:ext cx="696829" cy="650104"/>
            </a:xfrm>
            <a:custGeom>
              <a:avLst/>
              <a:gdLst/>
              <a:ahLst/>
              <a:cxnLst/>
              <a:rect l="l" t="t" r="r" b="b"/>
              <a:pathLst>
                <a:path w="10991" h="10254" extrusionOk="0">
                  <a:moveTo>
                    <a:pt x="5502" y="1"/>
                  </a:moveTo>
                  <a:cubicBezTo>
                    <a:pt x="3015" y="1"/>
                    <a:pt x="844" y="1789"/>
                    <a:pt x="430" y="4326"/>
                  </a:cubicBezTo>
                  <a:cubicBezTo>
                    <a:pt x="0" y="7102"/>
                    <a:pt x="1889" y="9735"/>
                    <a:pt x="4694" y="10193"/>
                  </a:cubicBezTo>
                  <a:cubicBezTo>
                    <a:pt x="4959" y="10234"/>
                    <a:pt x="5222" y="10254"/>
                    <a:pt x="5482" y="10254"/>
                  </a:cubicBezTo>
                  <a:cubicBezTo>
                    <a:pt x="7952" y="10254"/>
                    <a:pt x="10144" y="8466"/>
                    <a:pt x="10532" y="5929"/>
                  </a:cubicBezTo>
                  <a:cubicBezTo>
                    <a:pt x="10990" y="3153"/>
                    <a:pt x="9073" y="520"/>
                    <a:pt x="6297" y="62"/>
                  </a:cubicBezTo>
                  <a:cubicBezTo>
                    <a:pt x="6029" y="21"/>
                    <a:pt x="5764" y="1"/>
                    <a:pt x="55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7872644" y="1908969"/>
              <a:ext cx="167376" cy="141128"/>
            </a:xfrm>
            <a:custGeom>
              <a:avLst/>
              <a:gdLst/>
              <a:ahLst/>
              <a:cxnLst/>
              <a:rect l="l" t="t" r="r" b="b"/>
              <a:pathLst>
                <a:path w="2640" h="2226" extrusionOk="0">
                  <a:moveTo>
                    <a:pt x="1406" y="0"/>
                  </a:moveTo>
                  <a:cubicBezTo>
                    <a:pt x="1036" y="0"/>
                    <a:pt x="662" y="179"/>
                    <a:pt x="436" y="555"/>
                  </a:cubicBezTo>
                  <a:cubicBezTo>
                    <a:pt x="0" y="1298"/>
                    <a:pt x="575" y="2225"/>
                    <a:pt x="1399" y="2225"/>
                  </a:cubicBezTo>
                  <a:cubicBezTo>
                    <a:pt x="1495" y="2225"/>
                    <a:pt x="1594" y="2213"/>
                    <a:pt x="1695" y="2186"/>
                  </a:cubicBezTo>
                  <a:cubicBezTo>
                    <a:pt x="2268" y="2043"/>
                    <a:pt x="2640" y="1442"/>
                    <a:pt x="2497" y="841"/>
                  </a:cubicBezTo>
                  <a:cubicBezTo>
                    <a:pt x="2352" y="294"/>
                    <a:pt x="1882" y="0"/>
                    <a:pt x="14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7899906" y="1728978"/>
              <a:ext cx="67584" cy="56743"/>
            </a:xfrm>
            <a:custGeom>
              <a:avLst/>
              <a:gdLst/>
              <a:ahLst/>
              <a:cxnLst/>
              <a:rect l="l" t="t" r="r" b="b"/>
              <a:pathLst>
                <a:path w="1066" h="895" extrusionOk="0">
                  <a:moveTo>
                    <a:pt x="555" y="1"/>
                  </a:moveTo>
                  <a:cubicBezTo>
                    <a:pt x="409" y="1"/>
                    <a:pt x="264" y="69"/>
                    <a:pt x="178" y="217"/>
                  </a:cubicBezTo>
                  <a:cubicBezTo>
                    <a:pt x="0" y="522"/>
                    <a:pt x="228" y="894"/>
                    <a:pt x="542" y="894"/>
                  </a:cubicBezTo>
                  <a:cubicBezTo>
                    <a:pt x="581" y="894"/>
                    <a:pt x="623" y="888"/>
                    <a:pt x="664" y="875"/>
                  </a:cubicBezTo>
                  <a:cubicBezTo>
                    <a:pt x="922" y="818"/>
                    <a:pt x="1065" y="589"/>
                    <a:pt x="1008" y="331"/>
                  </a:cubicBezTo>
                  <a:cubicBezTo>
                    <a:pt x="943" y="120"/>
                    <a:pt x="748" y="1"/>
                    <a:pt x="5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7738174" y="1926151"/>
              <a:ext cx="67838" cy="56870"/>
            </a:xfrm>
            <a:custGeom>
              <a:avLst/>
              <a:gdLst/>
              <a:ahLst/>
              <a:cxnLst/>
              <a:rect l="l" t="t" r="r" b="b"/>
              <a:pathLst>
                <a:path w="1070" h="897" extrusionOk="0">
                  <a:moveTo>
                    <a:pt x="592" y="1"/>
                  </a:moveTo>
                  <a:cubicBezTo>
                    <a:pt x="441" y="1"/>
                    <a:pt x="283" y="75"/>
                    <a:pt x="182" y="226"/>
                  </a:cubicBezTo>
                  <a:cubicBezTo>
                    <a:pt x="0" y="538"/>
                    <a:pt x="242" y="897"/>
                    <a:pt x="588" y="897"/>
                  </a:cubicBezTo>
                  <a:cubicBezTo>
                    <a:pt x="623" y="897"/>
                    <a:pt x="660" y="893"/>
                    <a:pt x="697" y="885"/>
                  </a:cubicBezTo>
                  <a:cubicBezTo>
                    <a:pt x="926" y="799"/>
                    <a:pt x="1069" y="570"/>
                    <a:pt x="1012" y="341"/>
                  </a:cubicBezTo>
                  <a:cubicBezTo>
                    <a:pt x="964" y="118"/>
                    <a:pt x="783" y="1"/>
                    <a:pt x="5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891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"/>
          <p:cNvSpPr/>
          <p:nvPr/>
        </p:nvSpPr>
        <p:spPr>
          <a:xfrm rot="-5989619" flipH="1">
            <a:off x="-655884" y="-3287487"/>
            <a:ext cx="11662049" cy="968449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8" name="Google Shape;10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27100"/>
            <a:ext cx="8520600" cy="1262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>
            <a:spLocks noGrp="1"/>
          </p:cNvSpPr>
          <p:nvPr>
            <p:ph type="body" idx="1"/>
          </p:nvPr>
        </p:nvSpPr>
        <p:spPr>
          <a:xfrm>
            <a:off x="3023325" y="506975"/>
            <a:ext cx="3097500" cy="13008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marL="457154" lvl="0" indent="-342866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310" lvl="1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464" lvl="2" indent="-31746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619" lvl="3" indent="-31746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5772" lvl="4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2926" lvl="5" indent="-317468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080" lvl="6" indent="-317468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235" lvl="7" indent="-317468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391" lvl="8" indent="-31746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10" name="Google Shape;110;p11"/>
          <p:cNvGrpSpPr/>
          <p:nvPr/>
        </p:nvGrpSpPr>
        <p:grpSpPr>
          <a:xfrm>
            <a:off x="628365" y="4172722"/>
            <a:ext cx="739162" cy="647688"/>
            <a:chOff x="3899525" y="3203450"/>
            <a:chExt cx="431300" cy="377925"/>
          </a:xfrm>
        </p:grpSpPr>
        <p:sp>
          <p:nvSpPr>
            <p:cNvPr id="111" name="Google Shape;111;p11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11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11"/>
          <p:cNvGrpSpPr/>
          <p:nvPr/>
        </p:nvGrpSpPr>
        <p:grpSpPr>
          <a:xfrm>
            <a:off x="1599679" y="4233851"/>
            <a:ext cx="276775" cy="287175"/>
            <a:chOff x="939975" y="2736700"/>
            <a:chExt cx="276775" cy="287175"/>
          </a:xfrm>
        </p:grpSpPr>
        <p:sp>
          <p:nvSpPr>
            <p:cNvPr id="116" name="Google Shape;116;p11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8" name="Google Shape;118;p11"/>
          <p:cNvSpPr/>
          <p:nvPr/>
        </p:nvSpPr>
        <p:spPr>
          <a:xfrm>
            <a:off x="813319" y="3637414"/>
            <a:ext cx="276771" cy="274901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900145" y="1101139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668461" y="914139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1" name="Google Shape;121;p11"/>
          <p:cNvSpPr/>
          <p:nvPr/>
        </p:nvSpPr>
        <p:spPr>
          <a:xfrm>
            <a:off x="6981312" y="436139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2" name="Google Shape;122;p11"/>
          <p:cNvSpPr/>
          <p:nvPr/>
        </p:nvSpPr>
        <p:spPr>
          <a:xfrm>
            <a:off x="8320926" y="1865464"/>
            <a:ext cx="103075" cy="102325"/>
          </a:xfrm>
          <a:custGeom>
            <a:avLst/>
            <a:gdLst/>
            <a:ahLst/>
            <a:cxnLst/>
            <a:rect l="l" t="t" r="r" b="b"/>
            <a:pathLst>
              <a:path w="4123" h="4093" extrusionOk="0">
                <a:moveTo>
                  <a:pt x="2062" y="0"/>
                </a:moveTo>
                <a:cubicBezTo>
                  <a:pt x="917" y="0"/>
                  <a:pt x="1" y="916"/>
                  <a:pt x="1" y="2061"/>
                </a:cubicBezTo>
                <a:cubicBezTo>
                  <a:pt x="1" y="3177"/>
                  <a:pt x="917" y="4093"/>
                  <a:pt x="2062" y="4093"/>
                </a:cubicBezTo>
                <a:cubicBezTo>
                  <a:pt x="3206" y="4093"/>
                  <a:pt x="4122" y="3177"/>
                  <a:pt x="4122" y="2061"/>
                </a:cubicBezTo>
                <a:cubicBezTo>
                  <a:pt x="4122" y="916"/>
                  <a:pt x="3206" y="0"/>
                  <a:pt x="206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707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2"/>
          <p:cNvSpPr/>
          <p:nvPr/>
        </p:nvSpPr>
        <p:spPr>
          <a:xfrm>
            <a:off x="7600837" y="-200425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26" name="Google Shape;126;p12"/>
          <p:cNvSpPr/>
          <p:nvPr/>
        </p:nvSpPr>
        <p:spPr>
          <a:xfrm>
            <a:off x="906552" y="259875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27" name="Google Shape;127;p12"/>
          <p:cNvGrpSpPr/>
          <p:nvPr/>
        </p:nvGrpSpPr>
        <p:grpSpPr>
          <a:xfrm>
            <a:off x="465150" y="515902"/>
            <a:ext cx="306250" cy="304225"/>
            <a:chOff x="3437575" y="2857925"/>
            <a:chExt cx="306250" cy="304225"/>
          </a:xfrm>
        </p:grpSpPr>
        <p:sp>
          <p:nvSpPr>
            <p:cNvPr id="128" name="Google Shape;128;p12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12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50233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 flipH="1">
            <a:off x="-267534" y="-364450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2" name="Google Shape;132;p13"/>
          <p:cNvSpPr/>
          <p:nvPr/>
        </p:nvSpPr>
        <p:spPr>
          <a:xfrm rot="419604" flipH="1">
            <a:off x="1115330" y="-1663705"/>
            <a:ext cx="11662079" cy="9684522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grpSp>
        <p:nvGrpSpPr>
          <p:cNvPr id="134" name="Google Shape;134;p13"/>
          <p:cNvGrpSpPr/>
          <p:nvPr/>
        </p:nvGrpSpPr>
        <p:grpSpPr>
          <a:xfrm>
            <a:off x="8145663" y="3955822"/>
            <a:ext cx="739162" cy="647688"/>
            <a:chOff x="3899525" y="3203450"/>
            <a:chExt cx="431300" cy="377925"/>
          </a:xfrm>
        </p:grpSpPr>
        <p:sp>
          <p:nvSpPr>
            <p:cNvPr id="135" name="Google Shape;135;p13"/>
            <p:cNvSpPr/>
            <p:nvPr/>
          </p:nvSpPr>
          <p:spPr>
            <a:xfrm>
              <a:off x="3899525" y="3203450"/>
              <a:ext cx="431300" cy="377925"/>
            </a:xfrm>
            <a:custGeom>
              <a:avLst/>
              <a:gdLst/>
              <a:ahLst/>
              <a:cxnLst/>
              <a:rect l="l" t="t" r="r" b="b"/>
              <a:pathLst>
                <a:path w="17252" h="15117" extrusionOk="0">
                  <a:moveTo>
                    <a:pt x="8640" y="1"/>
                  </a:moveTo>
                  <a:cubicBezTo>
                    <a:pt x="7308" y="1"/>
                    <a:pt x="5959" y="354"/>
                    <a:pt x="4732" y="1097"/>
                  </a:cubicBezTo>
                  <a:cubicBezTo>
                    <a:pt x="1150" y="3233"/>
                    <a:pt x="0" y="7899"/>
                    <a:pt x="2169" y="11448"/>
                  </a:cubicBezTo>
                  <a:cubicBezTo>
                    <a:pt x="3579" y="13812"/>
                    <a:pt x="6090" y="15117"/>
                    <a:pt x="8665" y="15117"/>
                  </a:cubicBezTo>
                  <a:cubicBezTo>
                    <a:pt x="9992" y="15117"/>
                    <a:pt x="11335" y="14770"/>
                    <a:pt x="12553" y="14044"/>
                  </a:cubicBezTo>
                  <a:cubicBezTo>
                    <a:pt x="16102" y="11875"/>
                    <a:pt x="17252" y="7209"/>
                    <a:pt x="15116" y="3660"/>
                  </a:cubicBezTo>
                  <a:cubicBezTo>
                    <a:pt x="13690" y="1305"/>
                    <a:pt x="11198" y="1"/>
                    <a:pt x="86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3964425" y="3437450"/>
              <a:ext cx="225425" cy="143650"/>
            </a:xfrm>
            <a:custGeom>
              <a:avLst/>
              <a:gdLst/>
              <a:ahLst/>
              <a:cxnLst/>
              <a:rect l="l" t="t" r="r" b="b"/>
              <a:pathLst>
                <a:path w="9017" h="5746" extrusionOk="0">
                  <a:moveTo>
                    <a:pt x="4358" y="0"/>
                  </a:moveTo>
                  <a:cubicBezTo>
                    <a:pt x="3649" y="0"/>
                    <a:pt x="2446" y="622"/>
                    <a:pt x="0" y="2745"/>
                  </a:cubicBezTo>
                  <a:cubicBezTo>
                    <a:pt x="1432" y="4643"/>
                    <a:pt x="3659" y="5746"/>
                    <a:pt x="5984" y="5746"/>
                  </a:cubicBezTo>
                  <a:cubicBezTo>
                    <a:pt x="6114" y="5746"/>
                    <a:pt x="6244" y="5742"/>
                    <a:pt x="6375" y="5735"/>
                  </a:cubicBezTo>
                  <a:cubicBezTo>
                    <a:pt x="7655" y="3741"/>
                    <a:pt x="9017" y="1044"/>
                    <a:pt x="7697" y="1044"/>
                  </a:cubicBezTo>
                  <a:cubicBezTo>
                    <a:pt x="7560" y="1044"/>
                    <a:pt x="7394" y="1073"/>
                    <a:pt x="7197" y="1135"/>
                  </a:cubicBezTo>
                  <a:cubicBezTo>
                    <a:pt x="6938" y="1213"/>
                    <a:pt x="6719" y="1246"/>
                    <a:pt x="6530" y="1246"/>
                  </a:cubicBezTo>
                  <a:cubicBezTo>
                    <a:pt x="5378" y="1246"/>
                    <a:pt x="5362" y="0"/>
                    <a:pt x="4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3923350" y="3306225"/>
              <a:ext cx="85300" cy="148925"/>
            </a:xfrm>
            <a:custGeom>
              <a:avLst/>
              <a:gdLst/>
              <a:ahLst/>
              <a:cxnLst/>
              <a:rect l="l" t="t" r="r" b="b"/>
              <a:pathLst>
                <a:path w="3412" h="5957" extrusionOk="0">
                  <a:moveTo>
                    <a:pt x="2973" y="0"/>
                  </a:moveTo>
                  <a:cubicBezTo>
                    <a:pt x="2488" y="0"/>
                    <a:pt x="1462" y="701"/>
                    <a:pt x="427" y="1356"/>
                  </a:cubicBezTo>
                  <a:cubicBezTo>
                    <a:pt x="329" y="1652"/>
                    <a:pt x="263" y="1915"/>
                    <a:pt x="230" y="2178"/>
                  </a:cubicBezTo>
                  <a:cubicBezTo>
                    <a:pt x="0" y="3459"/>
                    <a:pt x="132" y="4741"/>
                    <a:pt x="559" y="5957"/>
                  </a:cubicBezTo>
                  <a:cubicBezTo>
                    <a:pt x="1150" y="5004"/>
                    <a:pt x="1808" y="3821"/>
                    <a:pt x="2563" y="2277"/>
                  </a:cubicBezTo>
                  <a:cubicBezTo>
                    <a:pt x="3406" y="575"/>
                    <a:pt x="3411" y="0"/>
                    <a:pt x="29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4047050" y="3207050"/>
              <a:ext cx="249275" cy="191825"/>
            </a:xfrm>
            <a:custGeom>
              <a:avLst/>
              <a:gdLst/>
              <a:ahLst/>
              <a:cxnLst/>
              <a:rect l="l" t="t" r="r" b="b"/>
              <a:pathLst>
                <a:path w="9971" h="7673" extrusionOk="0">
                  <a:moveTo>
                    <a:pt x="4155" y="0"/>
                  </a:moveTo>
                  <a:cubicBezTo>
                    <a:pt x="2906" y="1709"/>
                    <a:pt x="1789" y="3483"/>
                    <a:pt x="868" y="5389"/>
                  </a:cubicBezTo>
                  <a:cubicBezTo>
                    <a:pt x="7" y="7095"/>
                    <a:pt x="1" y="7672"/>
                    <a:pt x="449" y="7672"/>
                  </a:cubicBezTo>
                  <a:cubicBezTo>
                    <a:pt x="1388" y="7672"/>
                    <a:pt x="4323" y="5134"/>
                    <a:pt x="5548" y="5134"/>
                  </a:cubicBezTo>
                  <a:cubicBezTo>
                    <a:pt x="5877" y="5134"/>
                    <a:pt x="6083" y="5318"/>
                    <a:pt x="6093" y="5783"/>
                  </a:cubicBezTo>
                  <a:cubicBezTo>
                    <a:pt x="6105" y="6454"/>
                    <a:pt x="6412" y="6713"/>
                    <a:pt x="6878" y="6713"/>
                  </a:cubicBezTo>
                  <a:cubicBezTo>
                    <a:pt x="7668" y="6713"/>
                    <a:pt x="8917" y="5969"/>
                    <a:pt x="9971" y="5225"/>
                  </a:cubicBezTo>
                  <a:cubicBezTo>
                    <a:pt x="9149" y="2530"/>
                    <a:pt x="6915" y="526"/>
                    <a:pt x="415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7660195" y="947525"/>
            <a:ext cx="276775" cy="287175"/>
            <a:chOff x="939975" y="2736700"/>
            <a:chExt cx="276775" cy="287175"/>
          </a:xfrm>
        </p:grpSpPr>
        <p:sp>
          <p:nvSpPr>
            <p:cNvPr id="140" name="Google Shape;140;p13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42" name="Google Shape;142;p13"/>
          <p:cNvSpPr/>
          <p:nvPr/>
        </p:nvSpPr>
        <p:spPr>
          <a:xfrm>
            <a:off x="7660192" y="566589"/>
            <a:ext cx="276771" cy="274901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4080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4"/>
          <p:cNvSpPr/>
          <p:nvPr/>
        </p:nvSpPr>
        <p:spPr>
          <a:xfrm rot="419604" flipH="1">
            <a:off x="1115330" y="-1073155"/>
            <a:ext cx="11662079" cy="9684522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>
            <a:spLocks noGrp="1"/>
          </p:cNvSpPr>
          <p:nvPr>
            <p:ph type="ctrTitle"/>
          </p:nvPr>
        </p:nvSpPr>
        <p:spPr>
          <a:xfrm>
            <a:off x="719994" y="2302375"/>
            <a:ext cx="2251800" cy="5778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806094" y="2728057"/>
            <a:ext cx="2079600" cy="572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2" hasCustomPrompt="1"/>
          </p:nvPr>
        </p:nvSpPr>
        <p:spPr>
          <a:xfrm>
            <a:off x="968994" y="1325885"/>
            <a:ext cx="1753800" cy="5778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4"/>
          <p:cNvSpPr txBox="1">
            <a:spLocks noGrp="1"/>
          </p:cNvSpPr>
          <p:nvPr>
            <p:ph type="ctrTitle" idx="3"/>
          </p:nvPr>
        </p:nvSpPr>
        <p:spPr>
          <a:xfrm>
            <a:off x="3446100" y="2966450"/>
            <a:ext cx="2251800" cy="5778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4"/>
          </p:nvPr>
        </p:nvSpPr>
        <p:spPr>
          <a:xfrm>
            <a:off x="3583650" y="3395532"/>
            <a:ext cx="1976700" cy="572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title" idx="5" hasCustomPrompt="1"/>
          </p:nvPr>
        </p:nvSpPr>
        <p:spPr>
          <a:xfrm>
            <a:off x="3695100" y="1903687"/>
            <a:ext cx="1753800" cy="5778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1" name="Google Shape;151;p14"/>
          <p:cNvSpPr txBox="1">
            <a:spLocks noGrp="1"/>
          </p:cNvSpPr>
          <p:nvPr>
            <p:ph type="ctrTitle" idx="6"/>
          </p:nvPr>
        </p:nvSpPr>
        <p:spPr>
          <a:xfrm>
            <a:off x="6172189" y="2302375"/>
            <a:ext cx="2251800" cy="577800"/>
          </a:xfrm>
          <a:prstGeom prst="rect">
            <a:avLst/>
          </a:prstGeom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24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subTitle" idx="7"/>
          </p:nvPr>
        </p:nvSpPr>
        <p:spPr>
          <a:xfrm>
            <a:off x="6258299" y="2728046"/>
            <a:ext cx="2079600" cy="8499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8" hasCustomPrompt="1"/>
          </p:nvPr>
        </p:nvSpPr>
        <p:spPr>
          <a:xfrm>
            <a:off x="6421189" y="1325885"/>
            <a:ext cx="1753800" cy="5778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60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54" name="Google Shape;154;p14"/>
          <p:cNvSpPr txBox="1">
            <a:spLocks noGrp="1"/>
          </p:cNvSpPr>
          <p:nvPr>
            <p:ph type="title" idx="9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4"/>
          <p:cNvSpPr/>
          <p:nvPr/>
        </p:nvSpPr>
        <p:spPr>
          <a:xfrm>
            <a:off x="8616402" y="404325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56" name="Google Shape;156;p14"/>
          <p:cNvSpPr/>
          <p:nvPr/>
        </p:nvSpPr>
        <p:spPr>
          <a:xfrm>
            <a:off x="8332050" y="533251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70" y="1"/>
                  <a:pt x="2262" y="273"/>
                  <a:pt x="1718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25" y="5510"/>
                  <a:pt x="7356" y="2562"/>
                  <a:pt x="5639" y="816"/>
                </a:cubicBezTo>
                <a:cubicBezTo>
                  <a:pt x="5095" y="273"/>
                  <a:pt x="4387" y="1"/>
                  <a:pt x="3678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57" name="Google Shape;157;p14"/>
          <p:cNvGrpSpPr/>
          <p:nvPr/>
        </p:nvGrpSpPr>
        <p:grpSpPr>
          <a:xfrm>
            <a:off x="8175000" y="4299277"/>
            <a:ext cx="306250" cy="304225"/>
            <a:chOff x="3437575" y="2857925"/>
            <a:chExt cx="306250" cy="304225"/>
          </a:xfrm>
        </p:grpSpPr>
        <p:sp>
          <p:nvSpPr>
            <p:cNvPr id="158" name="Google Shape;158;p14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0" name="Google Shape;160;p14"/>
          <p:cNvSpPr/>
          <p:nvPr/>
        </p:nvSpPr>
        <p:spPr>
          <a:xfrm>
            <a:off x="466057" y="4245439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1328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text">
  <p:cSld name="Short 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5"/>
          <p:cNvSpPr/>
          <p:nvPr/>
        </p:nvSpPr>
        <p:spPr>
          <a:xfrm>
            <a:off x="6584163" y="-877011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63" name="Google Shape;163;p15"/>
          <p:cNvSpPr/>
          <p:nvPr/>
        </p:nvSpPr>
        <p:spPr>
          <a:xfrm rot="-1967923">
            <a:off x="-9852307" y="1163168"/>
            <a:ext cx="9968983" cy="827852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64" name="Google Shape;164;p15"/>
          <p:cNvGrpSpPr/>
          <p:nvPr/>
        </p:nvGrpSpPr>
        <p:grpSpPr>
          <a:xfrm>
            <a:off x="7059247" y="521838"/>
            <a:ext cx="1280025" cy="619100"/>
            <a:chOff x="444000" y="4112950"/>
            <a:chExt cx="1280025" cy="619100"/>
          </a:xfrm>
        </p:grpSpPr>
        <p:sp>
          <p:nvSpPr>
            <p:cNvPr id="165" name="Google Shape;165;p15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2" name="Google Shape;172;p15"/>
          <p:cNvSpPr/>
          <p:nvPr/>
        </p:nvSpPr>
        <p:spPr>
          <a:xfrm>
            <a:off x="8245989" y="1196202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73" name="Google Shape;173;p15"/>
          <p:cNvGrpSpPr/>
          <p:nvPr/>
        </p:nvGrpSpPr>
        <p:grpSpPr>
          <a:xfrm>
            <a:off x="719994" y="4296905"/>
            <a:ext cx="379474" cy="376965"/>
            <a:chOff x="3437575" y="2857925"/>
            <a:chExt cx="306250" cy="304225"/>
          </a:xfrm>
        </p:grpSpPr>
        <p:sp>
          <p:nvSpPr>
            <p:cNvPr id="174" name="Google Shape;174;p15"/>
            <p:cNvSpPr/>
            <p:nvPr/>
          </p:nvSpPr>
          <p:spPr>
            <a:xfrm>
              <a:off x="3437575" y="2857925"/>
              <a:ext cx="306250" cy="304225"/>
            </a:xfrm>
            <a:custGeom>
              <a:avLst/>
              <a:gdLst/>
              <a:ahLst/>
              <a:cxnLst/>
              <a:rect l="l" t="t" r="r" b="b"/>
              <a:pathLst>
                <a:path w="12250" h="12169" extrusionOk="0">
                  <a:moveTo>
                    <a:pt x="5378" y="0"/>
                  </a:moveTo>
                  <a:cubicBezTo>
                    <a:pt x="5282" y="0"/>
                    <a:pt x="5186" y="52"/>
                    <a:pt x="5152" y="155"/>
                  </a:cubicBezTo>
                  <a:lnTo>
                    <a:pt x="4064" y="3875"/>
                  </a:lnTo>
                  <a:cubicBezTo>
                    <a:pt x="4036" y="3961"/>
                    <a:pt x="3978" y="4018"/>
                    <a:pt x="3921" y="4047"/>
                  </a:cubicBezTo>
                  <a:lnTo>
                    <a:pt x="229" y="5249"/>
                  </a:lnTo>
                  <a:cubicBezTo>
                    <a:pt x="29" y="5306"/>
                    <a:pt x="0" y="5564"/>
                    <a:pt x="172" y="5678"/>
                  </a:cubicBezTo>
                  <a:lnTo>
                    <a:pt x="3377" y="7853"/>
                  </a:lnTo>
                  <a:cubicBezTo>
                    <a:pt x="3435" y="7911"/>
                    <a:pt x="3463" y="7968"/>
                    <a:pt x="3463" y="8054"/>
                  </a:cubicBezTo>
                  <a:lnTo>
                    <a:pt x="3463" y="11946"/>
                  </a:lnTo>
                  <a:cubicBezTo>
                    <a:pt x="3483" y="12085"/>
                    <a:pt x="3586" y="12169"/>
                    <a:pt x="3704" y="12169"/>
                  </a:cubicBezTo>
                  <a:cubicBezTo>
                    <a:pt x="3756" y="12169"/>
                    <a:pt x="3811" y="12153"/>
                    <a:pt x="3864" y="12118"/>
                  </a:cubicBezTo>
                  <a:lnTo>
                    <a:pt x="6926" y="9771"/>
                  </a:lnTo>
                  <a:cubicBezTo>
                    <a:pt x="6968" y="9729"/>
                    <a:pt x="7025" y="9702"/>
                    <a:pt x="7087" y="9702"/>
                  </a:cubicBezTo>
                  <a:cubicBezTo>
                    <a:pt x="7109" y="9702"/>
                    <a:pt x="7132" y="9706"/>
                    <a:pt x="7155" y="9714"/>
                  </a:cubicBezTo>
                  <a:lnTo>
                    <a:pt x="10847" y="10887"/>
                  </a:lnTo>
                  <a:cubicBezTo>
                    <a:pt x="10875" y="10901"/>
                    <a:pt x="10904" y="10907"/>
                    <a:pt x="10931" y="10907"/>
                  </a:cubicBezTo>
                  <a:cubicBezTo>
                    <a:pt x="11069" y="10907"/>
                    <a:pt x="11181" y="10744"/>
                    <a:pt x="11133" y="10601"/>
                  </a:cubicBezTo>
                  <a:lnTo>
                    <a:pt x="9845" y="6937"/>
                  </a:lnTo>
                  <a:cubicBezTo>
                    <a:pt x="9817" y="6880"/>
                    <a:pt x="9817" y="6794"/>
                    <a:pt x="9874" y="6709"/>
                  </a:cubicBezTo>
                  <a:lnTo>
                    <a:pt x="12135" y="3560"/>
                  </a:lnTo>
                  <a:cubicBezTo>
                    <a:pt x="12249" y="3417"/>
                    <a:pt x="12135" y="3188"/>
                    <a:pt x="11934" y="3188"/>
                  </a:cubicBezTo>
                  <a:lnTo>
                    <a:pt x="8042" y="3303"/>
                  </a:lnTo>
                  <a:cubicBezTo>
                    <a:pt x="7985" y="3303"/>
                    <a:pt x="7899" y="3274"/>
                    <a:pt x="7842" y="3217"/>
                  </a:cubicBezTo>
                  <a:lnTo>
                    <a:pt x="5552" y="69"/>
                  </a:lnTo>
                  <a:cubicBezTo>
                    <a:pt x="5507" y="23"/>
                    <a:pt x="5442" y="0"/>
                    <a:pt x="5378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518425" y="2951875"/>
              <a:ext cx="144550" cy="143750"/>
            </a:xfrm>
            <a:custGeom>
              <a:avLst/>
              <a:gdLst/>
              <a:ahLst/>
              <a:cxnLst/>
              <a:rect l="l" t="t" r="r" b="b"/>
              <a:pathLst>
                <a:path w="5782" h="5750" extrusionOk="0">
                  <a:moveTo>
                    <a:pt x="2538" y="0"/>
                  </a:moveTo>
                  <a:cubicBezTo>
                    <a:pt x="2490" y="0"/>
                    <a:pt x="2451" y="25"/>
                    <a:pt x="2433" y="60"/>
                  </a:cubicBezTo>
                  <a:lnTo>
                    <a:pt x="1918" y="1834"/>
                  </a:lnTo>
                  <a:cubicBezTo>
                    <a:pt x="1889" y="1863"/>
                    <a:pt x="1860" y="1892"/>
                    <a:pt x="1832" y="1892"/>
                  </a:cubicBezTo>
                  <a:lnTo>
                    <a:pt x="86" y="2464"/>
                  </a:lnTo>
                  <a:cubicBezTo>
                    <a:pt x="0" y="2493"/>
                    <a:pt x="0" y="2607"/>
                    <a:pt x="57" y="2664"/>
                  </a:cubicBezTo>
                  <a:lnTo>
                    <a:pt x="1574" y="3723"/>
                  </a:lnTo>
                  <a:cubicBezTo>
                    <a:pt x="1603" y="3723"/>
                    <a:pt x="1631" y="3752"/>
                    <a:pt x="1631" y="3809"/>
                  </a:cubicBezTo>
                  <a:lnTo>
                    <a:pt x="1631" y="5641"/>
                  </a:lnTo>
                  <a:cubicBezTo>
                    <a:pt x="1631" y="5703"/>
                    <a:pt x="1691" y="5750"/>
                    <a:pt x="1746" y="5750"/>
                  </a:cubicBezTo>
                  <a:cubicBezTo>
                    <a:pt x="1767" y="5750"/>
                    <a:pt x="1787" y="5743"/>
                    <a:pt x="1803" y="5727"/>
                  </a:cubicBezTo>
                  <a:lnTo>
                    <a:pt x="3263" y="4610"/>
                  </a:lnTo>
                  <a:cubicBezTo>
                    <a:pt x="3291" y="4582"/>
                    <a:pt x="3349" y="4582"/>
                    <a:pt x="3377" y="4582"/>
                  </a:cubicBezTo>
                  <a:lnTo>
                    <a:pt x="5123" y="5154"/>
                  </a:lnTo>
                  <a:cubicBezTo>
                    <a:pt x="5135" y="5158"/>
                    <a:pt x="5146" y="5160"/>
                    <a:pt x="5157" y="5160"/>
                  </a:cubicBezTo>
                  <a:cubicBezTo>
                    <a:pt x="5230" y="5160"/>
                    <a:pt x="5291" y="5085"/>
                    <a:pt x="5266" y="5011"/>
                  </a:cubicBezTo>
                  <a:lnTo>
                    <a:pt x="4636" y="3265"/>
                  </a:lnTo>
                  <a:cubicBezTo>
                    <a:pt x="4636" y="3237"/>
                    <a:pt x="4636" y="3208"/>
                    <a:pt x="4636" y="3179"/>
                  </a:cubicBezTo>
                  <a:lnTo>
                    <a:pt x="5724" y="1691"/>
                  </a:lnTo>
                  <a:cubicBezTo>
                    <a:pt x="5781" y="1605"/>
                    <a:pt x="5724" y="1491"/>
                    <a:pt x="5610" y="1491"/>
                  </a:cubicBezTo>
                  <a:lnTo>
                    <a:pt x="3778" y="1548"/>
                  </a:lnTo>
                  <a:cubicBezTo>
                    <a:pt x="3749" y="1548"/>
                    <a:pt x="3721" y="1548"/>
                    <a:pt x="3692" y="1520"/>
                  </a:cubicBezTo>
                  <a:lnTo>
                    <a:pt x="2633" y="31"/>
                  </a:lnTo>
                  <a:cubicBezTo>
                    <a:pt x="2600" y="9"/>
                    <a:pt x="2568" y="0"/>
                    <a:pt x="2538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76" name="Google Shape;176;p15"/>
          <p:cNvSpPr/>
          <p:nvPr/>
        </p:nvSpPr>
        <p:spPr>
          <a:xfrm>
            <a:off x="6469871" y="399389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7" name="Google Shape;177;p15"/>
          <p:cNvSpPr/>
          <p:nvPr/>
        </p:nvSpPr>
        <p:spPr>
          <a:xfrm>
            <a:off x="382263" y="4018200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8" name="Google Shape;178;p15"/>
          <p:cNvSpPr/>
          <p:nvPr/>
        </p:nvSpPr>
        <p:spPr>
          <a:xfrm>
            <a:off x="720024" y="3642839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79" name="Google Shape;179;p15"/>
          <p:cNvSpPr txBox="1">
            <a:spLocks noGrp="1"/>
          </p:cNvSpPr>
          <p:nvPr>
            <p:ph type="subTitle" idx="1"/>
          </p:nvPr>
        </p:nvSpPr>
        <p:spPr>
          <a:xfrm>
            <a:off x="5066125" y="2699800"/>
            <a:ext cx="2703600" cy="1112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15"/>
          <p:cNvSpPr txBox="1">
            <a:spLocks noGrp="1"/>
          </p:cNvSpPr>
          <p:nvPr>
            <p:ph type="ctrTitle"/>
          </p:nvPr>
        </p:nvSpPr>
        <p:spPr>
          <a:xfrm>
            <a:off x="4734450" y="1388175"/>
            <a:ext cx="3366600" cy="13116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22745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6"/>
          <p:cNvSpPr/>
          <p:nvPr/>
        </p:nvSpPr>
        <p:spPr>
          <a:xfrm rot="-9535098">
            <a:off x="5501834" y="-426527"/>
            <a:ext cx="8322168" cy="6910965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3" name="Google Shape;183;p16"/>
          <p:cNvSpPr/>
          <p:nvPr/>
        </p:nvSpPr>
        <p:spPr>
          <a:xfrm rot="10800000">
            <a:off x="-85921" y="3018159"/>
            <a:ext cx="2226775" cy="2168729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84" name="Google Shape;184;p16"/>
          <p:cNvSpPr txBox="1">
            <a:spLocks noGrp="1"/>
          </p:cNvSpPr>
          <p:nvPr>
            <p:ph type="subTitle" idx="1"/>
          </p:nvPr>
        </p:nvSpPr>
        <p:spPr>
          <a:xfrm>
            <a:off x="710100" y="2996300"/>
            <a:ext cx="2299800" cy="14208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6"/>
          <p:cNvSpPr txBox="1">
            <a:spLocks noGrp="1"/>
          </p:cNvSpPr>
          <p:nvPr>
            <p:ph type="subTitle" idx="2"/>
          </p:nvPr>
        </p:nvSpPr>
        <p:spPr>
          <a:xfrm>
            <a:off x="3422100" y="3567800"/>
            <a:ext cx="2299800" cy="14208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16"/>
          <p:cNvSpPr txBox="1">
            <a:spLocks noGrp="1"/>
          </p:cNvSpPr>
          <p:nvPr>
            <p:ph type="ctrTitle"/>
          </p:nvPr>
        </p:nvSpPr>
        <p:spPr>
          <a:xfrm>
            <a:off x="550325" y="26877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87" name="Google Shape;187;p16"/>
          <p:cNvSpPr txBox="1">
            <a:spLocks noGrp="1"/>
          </p:cNvSpPr>
          <p:nvPr>
            <p:ph type="ctrTitle" idx="3"/>
          </p:nvPr>
        </p:nvSpPr>
        <p:spPr>
          <a:xfrm>
            <a:off x="3262350" y="32592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88" name="Google Shape;188;p16"/>
          <p:cNvSpPr txBox="1">
            <a:spLocks noGrp="1"/>
          </p:cNvSpPr>
          <p:nvPr>
            <p:ph type="subTitle" idx="4"/>
          </p:nvPr>
        </p:nvSpPr>
        <p:spPr>
          <a:xfrm>
            <a:off x="6134125" y="2996300"/>
            <a:ext cx="2299800" cy="14208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89" name="Google Shape;189;p16"/>
          <p:cNvSpPr txBox="1">
            <a:spLocks noGrp="1"/>
          </p:cNvSpPr>
          <p:nvPr>
            <p:ph type="ctrTitle" idx="5"/>
          </p:nvPr>
        </p:nvSpPr>
        <p:spPr>
          <a:xfrm>
            <a:off x="5974375" y="26877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190" name="Google Shape;190;p16"/>
          <p:cNvSpPr txBox="1">
            <a:spLocks noGrp="1"/>
          </p:cNvSpPr>
          <p:nvPr>
            <p:ph type="title" idx="6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6"/>
          <p:cNvSpPr/>
          <p:nvPr/>
        </p:nvSpPr>
        <p:spPr>
          <a:xfrm>
            <a:off x="825255" y="851414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2" name="Google Shape;192;p16"/>
          <p:cNvSpPr/>
          <p:nvPr/>
        </p:nvSpPr>
        <p:spPr>
          <a:xfrm>
            <a:off x="442275" y="927177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3" name="Google Shape;193;p16"/>
          <p:cNvSpPr/>
          <p:nvPr/>
        </p:nvSpPr>
        <p:spPr>
          <a:xfrm>
            <a:off x="953720" y="536363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4" name="Google Shape;194;p16"/>
          <p:cNvSpPr/>
          <p:nvPr/>
        </p:nvSpPr>
        <p:spPr>
          <a:xfrm>
            <a:off x="8593677" y="4417101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5" name="Google Shape;195;p16"/>
          <p:cNvSpPr/>
          <p:nvPr/>
        </p:nvSpPr>
        <p:spPr>
          <a:xfrm>
            <a:off x="8774850" y="3904225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196" name="Google Shape;196;p16"/>
          <p:cNvGrpSpPr/>
          <p:nvPr/>
        </p:nvGrpSpPr>
        <p:grpSpPr>
          <a:xfrm>
            <a:off x="7936974" y="4260977"/>
            <a:ext cx="276775" cy="287175"/>
            <a:chOff x="939975" y="2736700"/>
            <a:chExt cx="276775" cy="287175"/>
          </a:xfrm>
        </p:grpSpPr>
        <p:sp>
          <p:nvSpPr>
            <p:cNvPr id="197" name="Google Shape;197;p16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1991997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"/>
          <p:cNvSpPr/>
          <p:nvPr/>
        </p:nvSpPr>
        <p:spPr>
          <a:xfrm rot="10800000">
            <a:off x="-64287" y="2209090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1" name="Google Shape;201;p17"/>
          <p:cNvSpPr/>
          <p:nvPr/>
        </p:nvSpPr>
        <p:spPr>
          <a:xfrm rot="-9535098">
            <a:off x="5501834" y="-426527"/>
            <a:ext cx="8322168" cy="6910965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2" name="Google Shape;202;p17"/>
          <p:cNvSpPr txBox="1">
            <a:spLocks noGrp="1"/>
          </p:cNvSpPr>
          <p:nvPr>
            <p:ph type="subTitle" idx="1"/>
          </p:nvPr>
        </p:nvSpPr>
        <p:spPr>
          <a:xfrm>
            <a:off x="2145650" y="2320600"/>
            <a:ext cx="2055000" cy="8196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17"/>
          <p:cNvSpPr txBox="1">
            <a:spLocks noGrp="1"/>
          </p:cNvSpPr>
          <p:nvPr>
            <p:ph type="subTitle" idx="2"/>
          </p:nvPr>
        </p:nvSpPr>
        <p:spPr>
          <a:xfrm>
            <a:off x="4896525" y="2320600"/>
            <a:ext cx="2148600" cy="8196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7"/>
          <p:cNvSpPr txBox="1">
            <a:spLocks noGrp="1"/>
          </p:cNvSpPr>
          <p:nvPr>
            <p:ph type="ctrTitle"/>
          </p:nvPr>
        </p:nvSpPr>
        <p:spPr>
          <a:xfrm>
            <a:off x="1863475" y="2012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5" name="Google Shape;205;p17"/>
          <p:cNvSpPr txBox="1">
            <a:spLocks noGrp="1"/>
          </p:cNvSpPr>
          <p:nvPr>
            <p:ph type="ctrTitle" idx="3"/>
          </p:nvPr>
        </p:nvSpPr>
        <p:spPr>
          <a:xfrm>
            <a:off x="4661225" y="2012000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6" name="Google Shape;206;p17"/>
          <p:cNvSpPr txBox="1">
            <a:spLocks noGrp="1"/>
          </p:cNvSpPr>
          <p:nvPr>
            <p:ph type="subTitle" idx="4"/>
          </p:nvPr>
        </p:nvSpPr>
        <p:spPr>
          <a:xfrm>
            <a:off x="2145575" y="4060675"/>
            <a:ext cx="2055000" cy="9462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17"/>
          <p:cNvSpPr txBox="1">
            <a:spLocks noGrp="1"/>
          </p:cNvSpPr>
          <p:nvPr>
            <p:ph type="subTitle" idx="5"/>
          </p:nvPr>
        </p:nvSpPr>
        <p:spPr>
          <a:xfrm>
            <a:off x="4896525" y="4060675"/>
            <a:ext cx="2148600" cy="9462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7"/>
          <p:cNvSpPr txBox="1">
            <a:spLocks noGrp="1"/>
          </p:cNvSpPr>
          <p:nvPr>
            <p:ph type="ctrTitle" idx="6"/>
          </p:nvPr>
        </p:nvSpPr>
        <p:spPr>
          <a:xfrm>
            <a:off x="1863475" y="375207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09" name="Google Shape;209;p17"/>
          <p:cNvSpPr txBox="1">
            <a:spLocks noGrp="1"/>
          </p:cNvSpPr>
          <p:nvPr>
            <p:ph type="ctrTitle" idx="7"/>
          </p:nvPr>
        </p:nvSpPr>
        <p:spPr>
          <a:xfrm>
            <a:off x="4661225" y="3752075"/>
            <a:ext cx="26193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24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10" name="Google Shape;210;p17"/>
          <p:cNvSpPr txBox="1">
            <a:spLocks noGrp="1"/>
          </p:cNvSpPr>
          <p:nvPr>
            <p:ph type="title" idx="8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7"/>
          <p:cNvSpPr/>
          <p:nvPr/>
        </p:nvSpPr>
        <p:spPr>
          <a:xfrm>
            <a:off x="8424000" y="3878325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8268050" y="31817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13" name="Google Shape;213;p17"/>
          <p:cNvGrpSpPr/>
          <p:nvPr/>
        </p:nvGrpSpPr>
        <p:grpSpPr>
          <a:xfrm>
            <a:off x="7936974" y="4260977"/>
            <a:ext cx="276775" cy="287175"/>
            <a:chOff x="939975" y="2736700"/>
            <a:chExt cx="276775" cy="287175"/>
          </a:xfrm>
        </p:grpSpPr>
        <p:sp>
          <p:nvSpPr>
            <p:cNvPr id="214" name="Google Shape;214;p17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17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16" name="Google Shape;216;p17"/>
          <p:cNvSpPr/>
          <p:nvPr/>
        </p:nvSpPr>
        <p:spPr>
          <a:xfrm>
            <a:off x="825255" y="851414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7" name="Google Shape;217;p17"/>
          <p:cNvSpPr/>
          <p:nvPr/>
        </p:nvSpPr>
        <p:spPr>
          <a:xfrm>
            <a:off x="442275" y="927177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18" name="Google Shape;218;p17"/>
          <p:cNvSpPr/>
          <p:nvPr/>
        </p:nvSpPr>
        <p:spPr>
          <a:xfrm>
            <a:off x="953720" y="536363"/>
            <a:ext cx="132411" cy="131517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9809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8"/>
          <p:cNvSpPr/>
          <p:nvPr/>
        </p:nvSpPr>
        <p:spPr>
          <a:xfrm rot="10800000">
            <a:off x="-85860" y="3377976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7619887" y="0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22" name="Google Shape;222;p18"/>
          <p:cNvSpPr txBox="1">
            <a:spLocks noGrp="1"/>
          </p:cNvSpPr>
          <p:nvPr>
            <p:ph type="subTitle" idx="1"/>
          </p:nvPr>
        </p:nvSpPr>
        <p:spPr>
          <a:xfrm>
            <a:off x="720050" y="2217213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subTitle" idx="2"/>
          </p:nvPr>
        </p:nvSpPr>
        <p:spPr>
          <a:xfrm>
            <a:off x="3517775" y="2217213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18"/>
          <p:cNvSpPr txBox="1">
            <a:spLocks noGrp="1"/>
          </p:cNvSpPr>
          <p:nvPr>
            <p:ph type="ctrTitle"/>
          </p:nvPr>
        </p:nvSpPr>
        <p:spPr>
          <a:xfrm>
            <a:off x="720050" y="1908613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5" name="Google Shape;225;p18"/>
          <p:cNvSpPr txBox="1">
            <a:spLocks noGrp="1"/>
          </p:cNvSpPr>
          <p:nvPr>
            <p:ph type="ctrTitle" idx="3"/>
          </p:nvPr>
        </p:nvSpPr>
        <p:spPr>
          <a:xfrm>
            <a:off x="3517775" y="1908613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6" name="Google Shape;226;p18"/>
          <p:cNvSpPr txBox="1">
            <a:spLocks noGrp="1"/>
          </p:cNvSpPr>
          <p:nvPr>
            <p:ph type="subTitle" idx="4"/>
          </p:nvPr>
        </p:nvSpPr>
        <p:spPr>
          <a:xfrm>
            <a:off x="6315525" y="2217213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ctrTitle" idx="5"/>
          </p:nvPr>
        </p:nvSpPr>
        <p:spPr>
          <a:xfrm>
            <a:off x="6315525" y="1908613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28" name="Google Shape;228;p18"/>
          <p:cNvSpPr txBox="1">
            <a:spLocks noGrp="1"/>
          </p:cNvSpPr>
          <p:nvPr>
            <p:ph type="subTitle" idx="6"/>
          </p:nvPr>
        </p:nvSpPr>
        <p:spPr>
          <a:xfrm>
            <a:off x="720050" y="3702900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29" name="Google Shape;229;p18"/>
          <p:cNvSpPr txBox="1">
            <a:spLocks noGrp="1"/>
          </p:cNvSpPr>
          <p:nvPr>
            <p:ph type="subTitle" idx="7"/>
          </p:nvPr>
        </p:nvSpPr>
        <p:spPr>
          <a:xfrm>
            <a:off x="3517775" y="3702900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8"/>
          <p:cNvSpPr txBox="1">
            <a:spLocks noGrp="1"/>
          </p:cNvSpPr>
          <p:nvPr>
            <p:ph type="ctrTitle" idx="8"/>
          </p:nvPr>
        </p:nvSpPr>
        <p:spPr>
          <a:xfrm>
            <a:off x="720050" y="3394300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1" name="Google Shape;231;p18"/>
          <p:cNvSpPr txBox="1">
            <a:spLocks noGrp="1"/>
          </p:cNvSpPr>
          <p:nvPr>
            <p:ph type="ctrTitle" idx="9"/>
          </p:nvPr>
        </p:nvSpPr>
        <p:spPr>
          <a:xfrm>
            <a:off x="3517775" y="3394300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2" name="Google Shape;232;p18"/>
          <p:cNvSpPr txBox="1">
            <a:spLocks noGrp="1"/>
          </p:cNvSpPr>
          <p:nvPr>
            <p:ph type="subTitle" idx="13"/>
          </p:nvPr>
        </p:nvSpPr>
        <p:spPr>
          <a:xfrm>
            <a:off x="6315525" y="3702900"/>
            <a:ext cx="2108400" cy="7047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8"/>
          <p:cNvSpPr txBox="1">
            <a:spLocks noGrp="1"/>
          </p:cNvSpPr>
          <p:nvPr>
            <p:ph type="ctrTitle" idx="14"/>
          </p:nvPr>
        </p:nvSpPr>
        <p:spPr>
          <a:xfrm>
            <a:off x="6315525" y="3394300"/>
            <a:ext cx="2108400" cy="384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8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Fira Sans Condensed Medium"/>
              <a:buNone/>
              <a:defRPr sz="1600">
                <a:solidFill>
                  <a:srgbClr val="000000"/>
                </a:solidFill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34" name="Google Shape;234;p18"/>
          <p:cNvSpPr txBox="1">
            <a:spLocks noGrp="1"/>
          </p:cNvSpPr>
          <p:nvPr>
            <p:ph type="title" idx="15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62640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"/>
          <p:cNvSpPr/>
          <p:nvPr/>
        </p:nvSpPr>
        <p:spPr>
          <a:xfrm rot="-132362" flipH="1">
            <a:off x="-7461181" y="-2106932"/>
            <a:ext cx="12513990" cy="10391973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1"/>
          </p:nvPr>
        </p:nvSpPr>
        <p:spPr>
          <a:xfrm>
            <a:off x="881675" y="1686163"/>
            <a:ext cx="3896100" cy="14316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title"/>
          </p:nvPr>
        </p:nvSpPr>
        <p:spPr>
          <a:xfrm>
            <a:off x="411275" y="810225"/>
            <a:ext cx="4836900" cy="937200"/>
          </a:xfrm>
          <a:prstGeom prst="rect">
            <a:avLst/>
          </a:prstGeom>
        </p:spPr>
        <p:txBody>
          <a:bodyPr spcFirstLastPara="1" wrap="square" lIns="91417" tIns="91417" rIns="91417" bIns="9141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200"/>
            </a:lvl9pPr>
          </a:lstStyle>
          <a:p>
            <a:endParaRPr/>
          </a:p>
        </p:txBody>
      </p:sp>
      <p:sp>
        <p:nvSpPr>
          <p:cNvPr id="239" name="Google Shape;239;p19"/>
          <p:cNvSpPr/>
          <p:nvPr/>
        </p:nvSpPr>
        <p:spPr>
          <a:xfrm>
            <a:off x="368424" y="4571275"/>
            <a:ext cx="184625" cy="137750"/>
          </a:xfrm>
          <a:custGeom>
            <a:avLst/>
            <a:gdLst/>
            <a:ahLst/>
            <a:cxnLst/>
            <a:rect l="l" t="t" r="r" b="b"/>
            <a:pathLst>
              <a:path w="7385" h="5510" extrusionOk="0">
                <a:moveTo>
                  <a:pt x="3707" y="0"/>
                </a:moveTo>
                <a:cubicBezTo>
                  <a:pt x="2999" y="0"/>
                  <a:pt x="2290" y="272"/>
                  <a:pt x="1746" y="816"/>
                </a:cubicBezTo>
                <a:cubicBezTo>
                  <a:pt x="1" y="2562"/>
                  <a:pt x="1231" y="5510"/>
                  <a:pt x="3693" y="5510"/>
                </a:cubicBezTo>
                <a:cubicBezTo>
                  <a:pt x="6154" y="5510"/>
                  <a:pt x="7384" y="2562"/>
                  <a:pt x="5667" y="816"/>
                </a:cubicBezTo>
                <a:cubicBezTo>
                  <a:pt x="5124" y="272"/>
                  <a:pt x="4415" y="0"/>
                  <a:pt x="3707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0" name="Google Shape;240;p19"/>
          <p:cNvSpPr/>
          <p:nvPr/>
        </p:nvSpPr>
        <p:spPr>
          <a:xfrm>
            <a:off x="8115400" y="776076"/>
            <a:ext cx="184626" cy="168539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41" name="Google Shape;241;p19"/>
          <p:cNvGrpSpPr/>
          <p:nvPr/>
        </p:nvGrpSpPr>
        <p:grpSpPr>
          <a:xfrm>
            <a:off x="7509056" y="3772167"/>
            <a:ext cx="396978" cy="411895"/>
            <a:chOff x="939975" y="2736700"/>
            <a:chExt cx="276775" cy="287175"/>
          </a:xfrm>
        </p:grpSpPr>
        <p:sp>
          <p:nvSpPr>
            <p:cNvPr id="242" name="Google Shape;242;p19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243;p19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44" name="Google Shape;244;p19"/>
          <p:cNvSpPr/>
          <p:nvPr/>
        </p:nvSpPr>
        <p:spPr>
          <a:xfrm>
            <a:off x="7544754" y="489264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8424001" y="448312"/>
            <a:ext cx="184634" cy="183386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7930775" y="4227501"/>
            <a:ext cx="184626" cy="168539"/>
          </a:xfrm>
          <a:custGeom>
            <a:avLst/>
            <a:gdLst/>
            <a:ahLst/>
            <a:cxnLst/>
            <a:rect l="l" t="t" r="r" b="b"/>
            <a:pathLst>
              <a:path w="9445" h="8622" extrusionOk="0">
                <a:moveTo>
                  <a:pt x="4702" y="1"/>
                </a:moveTo>
                <a:cubicBezTo>
                  <a:pt x="2732" y="1"/>
                  <a:pt x="961" y="1367"/>
                  <a:pt x="516" y="3396"/>
                </a:cubicBezTo>
                <a:cubicBezTo>
                  <a:pt x="0" y="5714"/>
                  <a:pt x="1460" y="8003"/>
                  <a:pt x="3778" y="8518"/>
                </a:cubicBezTo>
                <a:cubicBezTo>
                  <a:pt x="4093" y="8588"/>
                  <a:pt x="4407" y="8622"/>
                  <a:pt x="4717" y="8622"/>
                </a:cubicBezTo>
                <a:cubicBezTo>
                  <a:pt x="6692" y="8622"/>
                  <a:pt x="8484" y="7260"/>
                  <a:pt x="8930" y="5256"/>
                </a:cubicBezTo>
                <a:cubicBezTo>
                  <a:pt x="9445" y="2938"/>
                  <a:pt x="7957" y="619"/>
                  <a:pt x="5638" y="104"/>
                </a:cubicBezTo>
                <a:cubicBezTo>
                  <a:pt x="5324" y="35"/>
                  <a:pt x="5011" y="1"/>
                  <a:pt x="470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47" name="Google Shape;247;p19"/>
          <p:cNvSpPr txBox="1"/>
          <p:nvPr/>
        </p:nvSpPr>
        <p:spPr>
          <a:xfrm>
            <a:off x="648425" y="3580575"/>
            <a:ext cx="4362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b" anchorCtr="0">
            <a:noAutofit/>
          </a:bodyPr>
          <a:lstStyle/>
          <a:p>
            <a:pPr algn="ctr" defTabSz="914310">
              <a:lnSpc>
                <a:spcPct val="115000"/>
              </a:lnSpc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CREDITS: This presentation template was created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2"/>
              </a:rPr>
              <a:t>Slidesgo</a:t>
            </a:r>
            <a:r>
              <a:rPr lang="en" sz="1000" ker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including icons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3"/>
              </a:rPr>
              <a:t>Flaticon</a:t>
            </a:r>
            <a:r>
              <a:rPr lang="en" sz="1000" kern="0">
                <a:solidFill>
                  <a:srgbClr val="FFFFFF"/>
                </a:solidFill>
                <a:latin typeface="Karla"/>
                <a:ea typeface="Karla"/>
                <a:cs typeface="Karla"/>
                <a:sym typeface="Karla"/>
              </a:rPr>
              <a:t>, and infographics &amp; images by </a:t>
            </a:r>
            <a:r>
              <a:rPr lang="en" sz="1000" b="1" kern="0">
                <a:solidFill>
                  <a:srgbClr val="FFFFFF"/>
                </a:solidFill>
                <a:uFill>
                  <a:noFill/>
                </a:uFill>
                <a:latin typeface="Karla"/>
                <a:ea typeface="Karla"/>
                <a:cs typeface="Karla"/>
                <a:sym typeface="Karla"/>
                <a:hlinkClick r:id="rId4"/>
              </a:rPr>
              <a:t>Freepik</a:t>
            </a:r>
            <a:endParaRPr sz="1000" b="1" kern="0">
              <a:solidFill>
                <a:srgbClr val="FFFFFF"/>
              </a:solidFill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35375008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Title and lis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"/>
          <p:cNvSpPr/>
          <p:nvPr/>
        </p:nvSpPr>
        <p:spPr>
          <a:xfrm flipH="1">
            <a:off x="-708275" y="-1380674"/>
            <a:ext cx="3508236" cy="3416786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>
            <a:off x="-5376099" y="393789"/>
            <a:ext cx="11662211" cy="9684631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1" name="Google Shape;251;p20"/>
          <p:cNvSpPr txBox="1">
            <a:spLocks noGrp="1"/>
          </p:cNvSpPr>
          <p:nvPr>
            <p:ph type="body" idx="1"/>
          </p:nvPr>
        </p:nvSpPr>
        <p:spPr>
          <a:xfrm>
            <a:off x="720000" y="1245700"/>
            <a:ext cx="7704000" cy="3416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marL="457154" lvl="0" indent="-30477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Antic"/>
              <a:buAutoNum type="arabicPeriod"/>
              <a:defRPr sz="1300"/>
            </a:lvl1pPr>
            <a:lvl2pPr marL="914310" lvl="1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2pPr>
            <a:lvl3pPr marL="1371464" lvl="2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3pPr>
            <a:lvl4pPr marL="1828619" lvl="3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4pPr>
            <a:lvl5pPr marL="2285772" lvl="4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5pPr>
            <a:lvl6pPr marL="2742926" lvl="5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6pPr>
            <a:lvl7pPr marL="3200080" lvl="6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rabicPeriod"/>
              <a:defRPr/>
            </a:lvl7pPr>
            <a:lvl8pPr marL="3657235" lvl="7" indent="-304771" rtl="0">
              <a:spcBef>
                <a:spcPts val="1600"/>
              </a:spcBef>
              <a:spcAft>
                <a:spcPts val="0"/>
              </a:spcAft>
              <a:buClr>
                <a:srgbClr val="300D59"/>
              </a:buClr>
              <a:buSzPts val="1200"/>
              <a:buFont typeface="Roboto Condensed Light"/>
              <a:buAutoNum type="alphaLcPeriod"/>
              <a:defRPr/>
            </a:lvl8pPr>
            <a:lvl9pPr marL="4114391" lvl="8" indent="-304771" rtl="0">
              <a:spcBef>
                <a:spcPts val="1600"/>
              </a:spcBef>
              <a:spcAft>
                <a:spcPts val="1600"/>
              </a:spcAft>
              <a:buClr>
                <a:srgbClr val="300D59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2" name="Google Shape;252;p20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20"/>
          <p:cNvSpPr/>
          <p:nvPr/>
        </p:nvSpPr>
        <p:spPr>
          <a:xfrm>
            <a:off x="7893225" y="763800"/>
            <a:ext cx="132400" cy="132400"/>
          </a:xfrm>
          <a:custGeom>
            <a:avLst/>
            <a:gdLst/>
            <a:ahLst/>
            <a:cxnLst/>
            <a:rect l="l" t="t" r="r" b="b"/>
            <a:pathLst>
              <a:path w="5296" h="5296" extrusionOk="0">
                <a:moveTo>
                  <a:pt x="2662" y="0"/>
                </a:moveTo>
                <a:cubicBezTo>
                  <a:pt x="1203" y="0"/>
                  <a:pt x="1" y="1174"/>
                  <a:pt x="1" y="2633"/>
                </a:cubicBezTo>
                <a:cubicBezTo>
                  <a:pt x="1" y="4093"/>
                  <a:pt x="1203" y="5295"/>
                  <a:pt x="2662" y="5295"/>
                </a:cubicBezTo>
                <a:cubicBezTo>
                  <a:pt x="4122" y="5295"/>
                  <a:pt x="5295" y="4093"/>
                  <a:pt x="5295" y="2633"/>
                </a:cubicBezTo>
                <a:cubicBezTo>
                  <a:pt x="5295" y="1174"/>
                  <a:pt x="4122" y="0"/>
                  <a:pt x="2662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54" name="Google Shape;254;p20"/>
          <p:cNvSpPr/>
          <p:nvPr/>
        </p:nvSpPr>
        <p:spPr>
          <a:xfrm>
            <a:off x="8467100" y="626050"/>
            <a:ext cx="183900" cy="137750"/>
          </a:xfrm>
          <a:custGeom>
            <a:avLst/>
            <a:gdLst/>
            <a:ahLst/>
            <a:cxnLst/>
            <a:rect l="l" t="t" r="r" b="b"/>
            <a:pathLst>
              <a:path w="7356" h="5510" extrusionOk="0">
                <a:moveTo>
                  <a:pt x="3678" y="1"/>
                </a:moveTo>
                <a:cubicBezTo>
                  <a:pt x="2969" y="1"/>
                  <a:pt x="2261" y="273"/>
                  <a:pt x="1717" y="816"/>
                </a:cubicBezTo>
                <a:cubicBezTo>
                  <a:pt x="0" y="2533"/>
                  <a:pt x="1231" y="5510"/>
                  <a:pt x="3663" y="5510"/>
                </a:cubicBezTo>
                <a:cubicBezTo>
                  <a:pt x="6125" y="5510"/>
                  <a:pt x="7355" y="2533"/>
                  <a:pt x="5638" y="816"/>
                </a:cubicBezTo>
                <a:cubicBezTo>
                  <a:pt x="5094" y="273"/>
                  <a:pt x="4386" y="1"/>
                  <a:pt x="3678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55" name="Google Shape;255;p20"/>
          <p:cNvGrpSpPr/>
          <p:nvPr/>
        </p:nvGrpSpPr>
        <p:grpSpPr>
          <a:xfrm>
            <a:off x="8374249" y="896201"/>
            <a:ext cx="276775" cy="287175"/>
            <a:chOff x="939975" y="2736700"/>
            <a:chExt cx="276775" cy="287175"/>
          </a:xfrm>
        </p:grpSpPr>
        <p:sp>
          <p:nvSpPr>
            <p:cNvPr id="256" name="Google Shape;256;p20"/>
            <p:cNvSpPr/>
            <p:nvPr/>
          </p:nvSpPr>
          <p:spPr>
            <a:xfrm>
              <a:off x="939975" y="2736700"/>
              <a:ext cx="276775" cy="287175"/>
            </a:xfrm>
            <a:custGeom>
              <a:avLst/>
              <a:gdLst/>
              <a:ahLst/>
              <a:cxnLst/>
              <a:rect l="l" t="t" r="r" b="b"/>
              <a:pathLst>
                <a:path w="11071" h="11487" extrusionOk="0">
                  <a:moveTo>
                    <a:pt x="6852" y="0"/>
                  </a:moveTo>
                  <a:cubicBezTo>
                    <a:pt x="6803" y="0"/>
                    <a:pt x="6756" y="17"/>
                    <a:pt x="6720" y="53"/>
                  </a:cubicBezTo>
                  <a:lnTo>
                    <a:pt x="4173" y="2628"/>
                  </a:lnTo>
                  <a:cubicBezTo>
                    <a:pt x="4131" y="2670"/>
                    <a:pt x="4074" y="2697"/>
                    <a:pt x="4024" y="2697"/>
                  </a:cubicBezTo>
                  <a:cubicBezTo>
                    <a:pt x="4005" y="2697"/>
                    <a:pt x="3988" y="2693"/>
                    <a:pt x="3973" y="2686"/>
                  </a:cubicBezTo>
                  <a:lnTo>
                    <a:pt x="395" y="2056"/>
                  </a:lnTo>
                  <a:cubicBezTo>
                    <a:pt x="375" y="2049"/>
                    <a:pt x="355" y="2046"/>
                    <a:pt x="336" y="2046"/>
                  </a:cubicBezTo>
                  <a:cubicBezTo>
                    <a:pt x="193" y="2046"/>
                    <a:pt x="91" y="2219"/>
                    <a:pt x="166" y="2371"/>
                  </a:cubicBezTo>
                  <a:lnTo>
                    <a:pt x="1826" y="5576"/>
                  </a:lnTo>
                  <a:cubicBezTo>
                    <a:pt x="1855" y="5662"/>
                    <a:pt x="1855" y="5719"/>
                    <a:pt x="1826" y="5805"/>
                  </a:cubicBezTo>
                  <a:lnTo>
                    <a:pt x="80" y="8982"/>
                  </a:lnTo>
                  <a:cubicBezTo>
                    <a:pt x="1" y="9141"/>
                    <a:pt x="118" y="9300"/>
                    <a:pt x="272" y="9300"/>
                  </a:cubicBezTo>
                  <a:cubicBezTo>
                    <a:pt x="284" y="9300"/>
                    <a:pt x="297" y="9299"/>
                    <a:pt x="309" y="9297"/>
                  </a:cubicBezTo>
                  <a:lnTo>
                    <a:pt x="3887" y="8724"/>
                  </a:lnTo>
                  <a:cubicBezTo>
                    <a:pt x="3973" y="8724"/>
                    <a:pt x="4030" y="8753"/>
                    <a:pt x="4087" y="8810"/>
                  </a:cubicBezTo>
                  <a:lnTo>
                    <a:pt x="6577" y="11414"/>
                  </a:lnTo>
                  <a:cubicBezTo>
                    <a:pt x="6627" y="11465"/>
                    <a:pt x="6688" y="11487"/>
                    <a:pt x="6747" y="11487"/>
                  </a:cubicBezTo>
                  <a:cubicBezTo>
                    <a:pt x="6856" y="11487"/>
                    <a:pt x="6959" y="11411"/>
                    <a:pt x="6978" y="11300"/>
                  </a:cubicBezTo>
                  <a:lnTo>
                    <a:pt x="7521" y="7723"/>
                  </a:lnTo>
                  <a:cubicBezTo>
                    <a:pt x="7550" y="7637"/>
                    <a:pt x="7579" y="7579"/>
                    <a:pt x="7665" y="7551"/>
                  </a:cubicBezTo>
                  <a:lnTo>
                    <a:pt x="10899" y="5977"/>
                  </a:lnTo>
                  <a:cubicBezTo>
                    <a:pt x="11070" y="5891"/>
                    <a:pt x="11070" y="5662"/>
                    <a:pt x="10899" y="5576"/>
                  </a:cubicBezTo>
                  <a:lnTo>
                    <a:pt x="7693" y="3945"/>
                  </a:lnTo>
                  <a:cubicBezTo>
                    <a:pt x="7607" y="3916"/>
                    <a:pt x="7579" y="3859"/>
                    <a:pt x="7579" y="3773"/>
                  </a:cubicBezTo>
                  <a:lnTo>
                    <a:pt x="7092" y="196"/>
                  </a:lnTo>
                  <a:cubicBezTo>
                    <a:pt x="7073" y="78"/>
                    <a:pt x="6959" y="0"/>
                    <a:pt x="6852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20"/>
            <p:cNvSpPr/>
            <p:nvPr/>
          </p:nvSpPr>
          <p:spPr>
            <a:xfrm>
              <a:off x="1010025" y="2818575"/>
              <a:ext cx="127300" cy="131975"/>
            </a:xfrm>
            <a:custGeom>
              <a:avLst/>
              <a:gdLst/>
              <a:ahLst/>
              <a:cxnLst/>
              <a:rect l="l" t="t" r="r" b="b"/>
              <a:pathLst>
                <a:path w="5092" h="5279" extrusionOk="0">
                  <a:moveTo>
                    <a:pt x="3135" y="1"/>
                  </a:moveTo>
                  <a:cubicBezTo>
                    <a:pt x="3119" y="1"/>
                    <a:pt x="3102" y="4"/>
                    <a:pt x="3088" y="12"/>
                  </a:cubicBezTo>
                  <a:lnTo>
                    <a:pt x="1915" y="1214"/>
                  </a:lnTo>
                  <a:cubicBezTo>
                    <a:pt x="1886" y="1214"/>
                    <a:pt x="1858" y="1242"/>
                    <a:pt x="1829" y="1242"/>
                  </a:cubicBezTo>
                  <a:lnTo>
                    <a:pt x="198" y="927"/>
                  </a:lnTo>
                  <a:cubicBezTo>
                    <a:pt x="112" y="927"/>
                    <a:pt x="55" y="1013"/>
                    <a:pt x="83" y="1099"/>
                  </a:cubicBezTo>
                  <a:lnTo>
                    <a:pt x="827" y="2559"/>
                  </a:lnTo>
                  <a:cubicBezTo>
                    <a:pt x="827" y="2587"/>
                    <a:pt x="827" y="2616"/>
                    <a:pt x="827" y="2673"/>
                  </a:cubicBezTo>
                  <a:lnTo>
                    <a:pt x="26" y="4133"/>
                  </a:lnTo>
                  <a:cubicBezTo>
                    <a:pt x="0" y="4184"/>
                    <a:pt x="43" y="4280"/>
                    <a:pt x="114" y="4280"/>
                  </a:cubicBezTo>
                  <a:cubicBezTo>
                    <a:pt x="122" y="4280"/>
                    <a:pt x="131" y="4279"/>
                    <a:pt x="140" y="4276"/>
                  </a:cubicBezTo>
                  <a:lnTo>
                    <a:pt x="1772" y="4018"/>
                  </a:lnTo>
                  <a:cubicBezTo>
                    <a:pt x="1788" y="4010"/>
                    <a:pt x="1803" y="4006"/>
                    <a:pt x="1815" y="4006"/>
                  </a:cubicBezTo>
                  <a:cubicBezTo>
                    <a:pt x="1846" y="4006"/>
                    <a:pt x="1866" y="4027"/>
                    <a:pt x="1886" y="4047"/>
                  </a:cubicBezTo>
                  <a:lnTo>
                    <a:pt x="3031" y="5249"/>
                  </a:lnTo>
                  <a:cubicBezTo>
                    <a:pt x="3051" y="5269"/>
                    <a:pt x="3075" y="5279"/>
                    <a:pt x="3099" y="5279"/>
                  </a:cubicBezTo>
                  <a:cubicBezTo>
                    <a:pt x="3142" y="5279"/>
                    <a:pt x="3184" y="5247"/>
                    <a:pt x="3203" y="5192"/>
                  </a:cubicBezTo>
                  <a:lnTo>
                    <a:pt x="3460" y="3532"/>
                  </a:lnTo>
                  <a:cubicBezTo>
                    <a:pt x="3460" y="3503"/>
                    <a:pt x="3489" y="3474"/>
                    <a:pt x="3517" y="3446"/>
                  </a:cubicBezTo>
                  <a:lnTo>
                    <a:pt x="5006" y="2730"/>
                  </a:lnTo>
                  <a:cubicBezTo>
                    <a:pt x="5092" y="2702"/>
                    <a:pt x="5092" y="2587"/>
                    <a:pt x="5006" y="2559"/>
                  </a:cubicBezTo>
                  <a:lnTo>
                    <a:pt x="3517" y="1815"/>
                  </a:lnTo>
                  <a:cubicBezTo>
                    <a:pt x="3489" y="1786"/>
                    <a:pt x="3460" y="1757"/>
                    <a:pt x="3460" y="1729"/>
                  </a:cubicBezTo>
                  <a:lnTo>
                    <a:pt x="3260" y="97"/>
                  </a:lnTo>
                  <a:cubicBezTo>
                    <a:pt x="3238" y="33"/>
                    <a:pt x="3185" y="1"/>
                    <a:pt x="3135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8" name="Google Shape;258;p20"/>
          <p:cNvSpPr/>
          <p:nvPr/>
        </p:nvSpPr>
        <p:spPr>
          <a:xfrm>
            <a:off x="883055" y="440439"/>
            <a:ext cx="325575" cy="323375"/>
          </a:xfrm>
          <a:custGeom>
            <a:avLst/>
            <a:gdLst/>
            <a:ahLst/>
            <a:cxnLst/>
            <a:rect l="l" t="t" r="r" b="b"/>
            <a:pathLst>
              <a:path w="13023" h="12935" extrusionOk="0">
                <a:moveTo>
                  <a:pt x="5695" y="0"/>
                </a:moveTo>
                <a:cubicBezTo>
                  <a:pt x="5593" y="0"/>
                  <a:pt x="5499" y="58"/>
                  <a:pt x="5467" y="170"/>
                </a:cubicBezTo>
                <a:lnTo>
                  <a:pt x="4294" y="4120"/>
                </a:lnTo>
                <a:cubicBezTo>
                  <a:pt x="4265" y="4205"/>
                  <a:pt x="4208" y="4263"/>
                  <a:pt x="4122" y="4291"/>
                </a:cubicBezTo>
                <a:lnTo>
                  <a:pt x="230" y="5579"/>
                </a:lnTo>
                <a:cubicBezTo>
                  <a:pt x="29" y="5636"/>
                  <a:pt x="1" y="5894"/>
                  <a:pt x="172" y="6037"/>
                </a:cubicBezTo>
                <a:lnTo>
                  <a:pt x="3549" y="8355"/>
                </a:lnTo>
                <a:cubicBezTo>
                  <a:pt x="3635" y="8384"/>
                  <a:pt x="3664" y="8470"/>
                  <a:pt x="3664" y="8556"/>
                </a:cubicBezTo>
                <a:lnTo>
                  <a:pt x="3664" y="12677"/>
                </a:lnTo>
                <a:cubicBezTo>
                  <a:pt x="3664" y="12821"/>
                  <a:pt x="3797" y="12935"/>
                  <a:pt x="3935" y="12935"/>
                </a:cubicBezTo>
                <a:cubicBezTo>
                  <a:pt x="3990" y="12935"/>
                  <a:pt x="4045" y="12917"/>
                  <a:pt x="4093" y="12877"/>
                </a:cubicBezTo>
                <a:lnTo>
                  <a:pt x="7327" y="10359"/>
                </a:lnTo>
                <a:cubicBezTo>
                  <a:pt x="7388" y="10338"/>
                  <a:pt x="7449" y="10318"/>
                  <a:pt x="7509" y="10318"/>
                </a:cubicBezTo>
                <a:cubicBezTo>
                  <a:pt x="7534" y="10318"/>
                  <a:pt x="7560" y="10322"/>
                  <a:pt x="7585" y="10330"/>
                </a:cubicBezTo>
                <a:lnTo>
                  <a:pt x="11506" y="11589"/>
                </a:lnTo>
                <a:cubicBezTo>
                  <a:pt x="11529" y="11596"/>
                  <a:pt x="11553" y="11599"/>
                  <a:pt x="11576" y="11599"/>
                </a:cubicBezTo>
                <a:cubicBezTo>
                  <a:pt x="11749" y="11599"/>
                  <a:pt x="11896" y="11422"/>
                  <a:pt x="11820" y="11246"/>
                </a:cubicBezTo>
                <a:lnTo>
                  <a:pt x="10447" y="7382"/>
                </a:lnTo>
                <a:cubicBezTo>
                  <a:pt x="10418" y="7296"/>
                  <a:pt x="10418" y="7210"/>
                  <a:pt x="10475" y="7153"/>
                </a:cubicBezTo>
                <a:lnTo>
                  <a:pt x="12879" y="3805"/>
                </a:lnTo>
                <a:cubicBezTo>
                  <a:pt x="13022" y="3633"/>
                  <a:pt x="12879" y="3404"/>
                  <a:pt x="12679" y="3404"/>
                </a:cubicBezTo>
                <a:lnTo>
                  <a:pt x="8558" y="3519"/>
                </a:lnTo>
                <a:cubicBezTo>
                  <a:pt x="8472" y="3519"/>
                  <a:pt x="8386" y="3490"/>
                  <a:pt x="8329" y="3433"/>
                </a:cubicBezTo>
                <a:lnTo>
                  <a:pt x="5925" y="113"/>
                </a:lnTo>
                <a:cubicBezTo>
                  <a:pt x="5862" y="37"/>
                  <a:pt x="5776" y="0"/>
                  <a:pt x="5695" y="0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6703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Title and two lists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"/>
          <p:cNvSpPr txBox="1">
            <a:spLocks noGrp="1"/>
          </p:cNvSpPr>
          <p:nvPr>
            <p:ph type="body" idx="1"/>
          </p:nvPr>
        </p:nvSpPr>
        <p:spPr>
          <a:xfrm>
            <a:off x="720000" y="1357150"/>
            <a:ext cx="3784800" cy="3416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marL="457154" lvl="0" indent="-330168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310" lvl="1" indent="-330168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464" lvl="2" indent="-323818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619" lvl="3" indent="-323818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772" lvl="4" indent="-317468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2926" lvl="5" indent="-317468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080" lvl="6" indent="-31112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235" lvl="7" indent="-31112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391" lvl="8" indent="-317468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61" name="Google Shape;261;p21"/>
          <p:cNvSpPr txBox="1">
            <a:spLocks noGrp="1"/>
          </p:cNvSpPr>
          <p:nvPr>
            <p:ph type="body" idx="2"/>
          </p:nvPr>
        </p:nvSpPr>
        <p:spPr>
          <a:xfrm>
            <a:off x="4639200" y="1357150"/>
            <a:ext cx="3784800" cy="34164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marL="457154" lvl="0" indent="-330168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400"/>
            </a:lvl1pPr>
            <a:lvl2pPr marL="914310" lvl="1" indent="-330168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464" lvl="2" indent="-323818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619" lvl="3" indent="-323818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772" lvl="4" indent="-317468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2926" lvl="5" indent="-317468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080" lvl="6" indent="-31112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235" lvl="7" indent="-31112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391" lvl="8" indent="-317468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62" name="Google Shape;262;p21"/>
          <p:cNvSpPr txBox="1">
            <a:spLocks noGrp="1"/>
          </p:cNvSpPr>
          <p:nvPr>
            <p:ph type="title"/>
          </p:nvPr>
        </p:nvSpPr>
        <p:spPr>
          <a:xfrm>
            <a:off x="1207050" y="378984"/>
            <a:ext cx="6729900" cy="650100"/>
          </a:xfrm>
          <a:prstGeom prst="rect">
            <a:avLst/>
          </a:prstGeom>
        </p:spPr>
        <p:txBody>
          <a:bodyPr spcFirstLastPara="1" wrap="square" lIns="91417" tIns="91417" rIns="91417" bIns="91417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1"/>
          <p:cNvSpPr/>
          <p:nvPr/>
        </p:nvSpPr>
        <p:spPr>
          <a:xfrm rot="-132185" flipH="1">
            <a:off x="2234063" y="-624564"/>
            <a:ext cx="8484845" cy="7046057"/>
          </a:xfrm>
          <a:custGeom>
            <a:avLst/>
            <a:gdLst/>
            <a:ahLst/>
            <a:cxnLst/>
            <a:rect l="l" t="t" r="r" b="b"/>
            <a:pathLst>
              <a:path w="251870" h="209160" extrusionOk="0">
                <a:moveTo>
                  <a:pt x="61517" y="0"/>
                </a:moveTo>
                <a:cubicBezTo>
                  <a:pt x="59480" y="0"/>
                  <a:pt x="57363" y="426"/>
                  <a:pt x="55424" y="999"/>
                </a:cubicBezTo>
                <a:cubicBezTo>
                  <a:pt x="44210" y="4328"/>
                  <a:pt x="34343" y="11152"/>
                  <a:pt x="27270" y="20476"/>
                </a:cubicBezTo>
                <a:cubicBezTo>
                  <a:pt x="21598" y="28001"/>
                  <a:pt x="17495" y="37352"/>
                  <a:pt x="9222" y="41880"/>
                </a:cubicBezTo>
                <a:cubicBezTo>
                  <a:pt x="6723" y="43245"/>
                  <a:pt x="3846" y="44167"/>
                  <a:pt x="1965" y="46316"/>
                </a:cubicBezTo>
                <a:cubicBezTo>
                  <a:pt x="93" y="48464"/>
                  <a:pt x="1" y="52503"/>
                  <a:pt x="2620" y="53629"/>
                </a:cubicBezTo>
                <a:lnTo>
                  <a:pt x="2942" y="49101"/>
                </a:lnTo>
                <a:lnTo>
                  <a:pt x="2942" y="49101"/>
                </a:lnTo>
                <a:cubicBezTo>
                  <a:pt x="2288" y="71408"/>
                  <a:pt x="13833" y="93698"/>
                  <a:pt x="32434" y="106037"/>
                </a:cubicBezTo>
                <a:cubicBezTo>
                  <a:pt x="49375" y="117278"/>
                  <a:pt x="70391" y="120091"/>
                  <a:pt x="90643" y="121945"/>
                </a:cubicBezTo>
                <a:cubicBezTo>
                  <a:pt x="110894" y="123807"/>
                  <a:pt x="131782" y="125172"/>
                  <a:pt x="150022" y="134154"/>
                </a:cubicBezTo>
                <a:cubicBezTo>
                  <a:pt x="168273" y="143137"/>
                  <a:pt x="183378" y="161986"/>
                  <a:pt x="181119" y="182192"/>
                </a:cubicBezTo>
                <a:cubicBezTo>
                  <a:pt x="180335" y="189108"/>
                  <a:pt x="177596" y="195849"/>
                  <a:pt x="177983" y="202803"/>
                </a:cubicBezTo>
                <a:cubicBezTo>
                  <a:pt x="178048" y="204057"/>
                  <a:pt x="178232" y="205339"/>
                  <a:pt x="178869" y="206418"/>
                </a:cubicBezTo>
                <a:cubicBezTo>
                  <a:pt x="180078" y="208485"/>
                  <a:pt x="182358" y="209159"/>
                  <a:pt x="184837" y="209159"/>
                </a:cubicBezTo>
                <a:cubicBezTo>
                  <a:pt x="186592" y="209159"/>
                  <a:pt x="188447" y="208821"/>
                  <a:pt x="190092" y="208400"/>
                </a:cubicBezTo>
                <a:cubicBezTo>
                  <a:pt x="209172" y="203494"/>
                  <a:pt x="228123" y="198090"/>
                  <a:pt x="246935" y="192188"/>
                </a:cubicBezTo>
                <a:cubicBezTo>
                  <a:pt x="248559" y="191681"/>
                  <a:pt x="250329" y="191054"/>
                  <a:pt x="251196" y="189588"/>
                </a:cubicBezTo>
                <a:cubicBezTo>
                  <a:pt x="251869" y="188453"/>
                  <a:pt x="251842" y="187051"/>
                  <a:pt x="251795" y="185742"/>
                </a:cubicBezTo>
                <a:lnTo>
                  <a:pt x="250947" y="159321"/>
                </a:lnTo>
                <a:cubicBezTo>
                  <a:pt x="250320" y="140029"/>
                  <a:pt x="248743" y="118560"/>
                  <a:pt x="234560" y="105465"/>
                </a:cubicBezTo>
                <a:cubicBezTo>
                  <a:pt x="223862" y="95579"/>
                  <a:pt x="208526" y="93015"/>
                  <a:pt x="194177" y="90461"/>
                </a:cubicBezTo>
                <a:cubicBezTo>
                  <a:pt x="171869" y="86496"/>
                  <a:pt x="149506" y="81442"/>
                  <a:pt x="129080" y="71639"/>
                </a:cubicBezTo>
                <a:cubicBezTo>
                  <a:pt x="108653" y="61836"/>
                  <a:pt x="90089" y="46878"/>
                  <a:pt x="79420" y="26885"/>
                </a:cubicBezTo>
                <a:cubicBezTo>
                  <a:pt x="76210" y="20854"/>
                  <a:pt x="73748" y="14463"/>
                  <a:pt x="71295" y="8091"/>
                </a:cubicBezTo>
                <a:cubicBezTo>
                  <a:pt x="70456" y="5905"/>
                  <a:pt x="69552" y="3627"/>
                  <a:pt x="67791" y="2078"/>
                </a:cubicBezTo>
                <a:cubicBezTo>
                  <a:pt x="66061" y="555"/>
                  <a:pt x="63841" y="0"/>
                  <a:pt x="61517" y="0"/>
                </a:cubicBez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grpSp>
        <p:nvGrpSpPr>
          <p:cNvPr id="264" name="Google Shape;264;p21"/>
          <p:cNvGrpSpPr/>
          <p:nvPr/>
        </p:nvGrpSpPr>
        <p:grpSpPr>
          <a:xfrm>
            <a:off x="6282317" y="3703189"/>
            <a:ext cx="1280025" cy="619100"/>
            <a:chOff x="444000" y="4112950"/>
            <a:chExt cx="1280025" cy="619100"/>
          </a:xfrm>
        </p:grpSpPr>
        <p:sp>
          <p:nvSpPr>
            <p:cNvPr id="265" name="Google Shape;265;p21"/>
            <p:cNvSpPr/>
            <p:nvPr/>
          </p:nvSpPr>
          <p:spPr>
            <a:xfrm>
              <a:off x="755225" y="4127825"/>
              <a:ext cx="649700" cy="589825"/>
            </a:xfrm>
            <a:custGeom>
              <a:avLst/>
              <a:gdLst/>
              <a:ahLst/>
              <a:cxnLst/>
              <a:rect l="l" t="t" r="r" b="b"/>
              <a:pathLst>
                <a:path w="25988" h="23593" extrusionOk="0">
                  <a:moveTo>
                    <a:pt x="12997" y="0"/>
                  </a:moveTo>
                  <a:cubicBezTo>
                    <a:pt x="7676" y="0"/>
                    <a:pt x="2836" y="3609"/>
                    <a:pt x="1518" y="9030"/>
                  </a:cubicBezTo>
                  <a:cubicBezTo>
                    <a:pt x="1" y="15355"/>
                    <a:pt x="3893" y="21708"/>
                    <a:pt x="10218" y="23254"/>
                  </a:cubicBezTo>
                  <a:cubicBezTo>
                    <a:pt x="11155" y="23483"/>
                    <a:pt x="12093" y="23592"/>
                    <a:pt x="13017" y="23592"/>
                  </a:cubicBezTo>
                  <a:cubicBezTo>
                    <a:pt x="18327" y="23592"/>
                    <a:pt x="23150" y="19970"/>
                    <a:pt x="24442" y="14582"/>
                  </a:cubicBezTo>
                  <a:cubicBezTo>
                    <a:pt x="25987" y="8257"/>
                    <a:pt x="22095" y="1875"/>
                    <a:pt x="15770" y="330"/>
                  </a:cubicBezTo>
                  <a:cubicBezTo>
                    <a:pt x="14842" y="107"/>
                    <a:pt x="13913" y="0"/>
                    <a:pt x="12997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444000" y="4112950"/>
              <a:ext cx="1280025" cy="619100"/>
            </a:xfrm>
            <a:custGeom>
              <a:avLst/>
              <a:gdLst/>
              <a:ahLst/>
              <a:cxnLst/>
              <a:rect l="l" t="t" r="r" b="b"/>
              <a:pathLst>
                <a:path w="51201" h="24764" extrusionOk="0">
                  <a:moveTo>
                    <a:pt x="46130" y="0"/>
                  </a:moveTo>
                  <a:cubicBezTo>
                    <a:pt x="42996" y="0"/>
                    <a:pt x="38174" y="1059"/>
                    <a:pt x="32569" y="2985"/>
                  </a:cubicBezTo>
                  <a:cubicBezTo>
                    <a:pt x="33027" y="3357"/>
                    <a:pt x="33456" y="3729"/>
                    <a:pt x="33886" y="4159"/>
                  </a:cubicBezTo>
                  <a:cubicBezTo>
                    <a:pt x="37580" y="3019"/>
                    <a:pt x="40728" y="2408"/>
                    <a:pt x="42899" y="2408"/>
                  </a:cubicBezTo>
                  <a:cubicBezTo>
                    <a:pt x="44545" y="2408"/>
                    <a:pt x="45630" y="2760"/>
                    <a:pt x="45963" y="3500"/>
                  </a:cubicBezTo>
                  <a:cubicBezTo>
                    <a:pt x="47136" y="6047"/>
                    <a:pt x="39008" y="12201"/>
                    <a:pt x="27818" y="17295"/>
                  </a:cubicBezTo>
                  <a:cubicBezTo>
                    <a:pt x="19906" y="20886"/>
                    <a:pt x="12570" y="22966"/>
                    <a:pt x="8561" y="22966"/>
                  </a:cubicBezTo>
                  <a:cubicBezTo>
                    <a:pt x="6914" y="22966"/>
                    <a:pt x="5829" y="22615"/>
                    <a:pt x="5495" y="21874"/>
                  </a:cubicBezTo>
                  <a:cubicBezTo>
                    <a:pt x="4723" y="20185"/>
                    <a:pt x="8071" y="16865"/>
                    <a:pt x="13680" y="13374"/>
                  </a:cubicBezTo>
                  <a:cubicBezTo>
                    <a:pt x="13652" y="13031"/>
                    <a:pt x="13652" y="12716"/>
                    <a:pt x="13652" y="12372"/>
                  </a:cubicBezTo>
                  <a:cubicBezTo>
                    <a:pt x="13652" y="12057"/>
                    <a:pt x="13652" y="11828"/>
                    <a:pt x="13680" y="11542"/>
                  </a:cubicBezTo>
                  <a:lnTo>
                    <a:pt x="13680" y="11542"/>
                  </a:lnTo>
                  <a:cubicBezTo>
                    <a:pt x="5295" y="16379"/>
                    <a:pt x="1" y="21158"/>
                    <a:pt x="1059" y="23448"/>
                  </a:cubicBezTo>
                  <a:cubicBezTo>
                    <a:pt x="1460" y="24341"/>
                    <a:pt x="2767" y="24764"/>
                    <a:pt x="4753" y="24764"/>
                  </a:cubicBezTo>
                  <a:cubicBezTo>
                    <a:pt x="9579" y="24764"/>
                    <a:pt x="18411" y="22264"/>
                    <a:pt x="27961" y="17924"/>
                  </a:cubicBezTo>
                  <a:cubicBezTo>
                    <a:pt x="41441" y="11828"/>
                    <a:pt x="51200" y="4387"/>
                    <a:pt x="49827" y="1325"/>
                  </a:cubicBezTo>
                  <a:cubicBezTo>
                    <a:pt x="49427" y="426"/>
                    <a:pt x="48118" y="0"/>
                    <a:pt x="46130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577800" y="4176875"/>
              <a:ext cx="1013850" cy="491225"/>
            </a:xfrm>
            <a:custGeom>
              <a:avLst/>
              <a:gdLst/>
              <a:ahLst/>
              <a:cxnLst/>
              <a:rect l="l" t="t" r="r" b="b"/>
              <a:pathLst>
                <a:path w="40554" h="19649" extrusionOk="0">
                  <a:moveTo>
                    <a:pt x="36544" y="0"/>
                  </a:moveTo>
                  <a:cubicBezTo>
                    <a:pt x="34566" y="0"/>
                    <a:pt x="31737" y="527"/>
                    <a:pt x="28419" y="1516"/>
                  </a:cubicBezTo>
                  <a:cubicBezTo>
                    <a:pt x="28763" y="1830"/>
                    <a:pt x="29077" y="2203"/>
                    <a:pt x="29392" y="2575"/>
                  </a:cubicBezTo>
                  <a:cubicBezTo>
                    <a:pt x="31216" y="2136"/>
                    <a:pt x="32783" y="1901"/>
                    <a:pt x="33978" y="1901"/>
                  </a:cubicBezTo>
                  <a:cubicBezTo>
                    <a:pt x="35277" y="1901"/>
                    <a:pt x="36136" y="2179"/>
                    <a:pt x="36404" y="2775"/>
                  </a:cubicBezTo>
                  <a:cubicBezTo>
                    <a:pt x="37320" y="4778"/>
                    <a:pt x="30852" y="9701"/>
                    <a:pt x="21980" y="13707"/>
                  </a:cubicBezTo>
                  <a:cubicBezTo>
                    <a:pt x="15698" y="16564"/>
                    <a:pt x="9891" y="18216"/>
                    <a:pt x="6709" y="18216"/>
                  </a:cubicBezTo>
                  <a:cubicBezTo>
                    <a:pt x="5397" y="18216"/>
                    <a:pt x="4532" y="17935"/>
                    <a:pt x="4265" y="17342"/>
                  </a:cubicBezTo>
                  <a:cubicBezTo>
                    <a:pt x="3749" y="16255"/>
                    <a:pt x="5438" y="14308"/>
                    <a:pt x="8529" y="12105"/>
                  </a:cubicBezTo>
                  <a:cubicBezTo>
                    <a:pt x="8414" y="11618"/>
                    <a:pt x="8357" y="11103"/>
                    <a:pt x="8328" y="10617"/>
                  </a:cubicBezTo>
                  <a:cubicBezTo>
                    <a:pt x="3091" y="13936"/>
                    <a:pt x="0" y="17027"/>
                    <a:pt x="716" y="18601"/>
                  </a:cubicBezTo>
                  <a:cubicBezTo>
                    <a:pt x="1042" y="19312"/>
                    <a:pt x="2087" y="19649"/>
                    <a:pt x="3671" y="19649"/>
                  </a:cubicBezTo>
                  <a:cubicBezTo>
                    <a:pt x="7512" y="19649"/>
                    <a:pt x="14516" y="17667"/>
                    <a:pt x="22094" y="14223"/>
                  </a:cubicBezTo>
                  <a:cubicBezTo>
                    <a:pt x="32798" y="9386"/>
                    <a:pt x="40554" y="3462"/>
                    <a:pt x="39466" y="1029"/>
                  </a:cubicBezTo>
                  <a:cubicBezTo>
                    <a:pt x="39149" y="332"/>
                    <a:pt x="38115" y="0"/>
                    <a:pt x="36544" y="0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268;p21"/>
            <p:cNvSpPr/>
            <p:nvPr/>
          </p:nvSpPr>
          <p:spPr>
            <a:xfrm>
              <a:off x="871850" y="4249825"/>
              <a:ext cx="39375" cy="40075"/>
            </a:xfrm>
            <a:custGeom>
              <a:avLst/>
              <a:gdLst/>
              <a:ahLst/>
              <a:cxnLst/>
              <a:rect l="l" t="t" r="r" b="b"/>
              <a:pathLst>
                <a:path w="1575" h="1603" extrusionOk="0">
                  <a:moveTo>
                    <a:pt x="774" y="0"/>
                  </a:moveTo>
                  <a:cubicBezTo>
                    <a:pt x="344" y="0"/>
                    <a:pt x="1" y="372"/>
                    <a:pt x="1" y="801"/>
                  </a:cubicBezTo>
                  <a:cubicBezTo>
                    <a:pt x="1" y="1231"/>
                    <a:pt x="344" y="1603"/>
                    <a:pt x="774" y="1603"/>
                  </a:cubicBezTo>
                  <a:cubicBezTo>
                    <a:pt x="1231" y="1603"/>
                    <a:pt x="1575" y="1231"/>
                    <a:pt x="1575" y="801"/>
                  </a:cubicBezTo>
                  <a:cubicBezTo>
                    <a:pt x="1575" y="372"/>
                    <a:pt x="1231" y="0"/>
                    <a:pt x="77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21"/>
            <p:cNvSpPr/>
            <p:nvPr/>
          </p:nvSpPr>
          <p:spPr>
            <a:xfrm>
              <a:off x="956275" y="4242300"/>
              <a:ext cx="17200" cy="16125"/>
            </a:xfrm>
            <a:custGeom>
              <a:avLst/>
              <a:gdLst/>
              <a:ahLst/>
              <a:cxnLst/>
              <a:rect l="l" t="t" r="r" b="b"/>
              <a:pathLst>
                <a:path w="688" h="645" extrusionOk="0">
                  <a:moveTo>
                    <a:pt x="344" y="1"/>
                  </a:moveTo>
                  <a:cubicBezTo>
                    <a:pt x="194" y="1"/>
                    <a:pt x="44" y="101"/>
                    <a:pt x="29" y="301"/>
                  </a:cubicBezTo>
                  <a:cubicBezTo>
                    <a:pt x="1" y="530"/>
                    <a:pt x="173" y="644"/>
                    <a:pt x="344" y="644"/>
                  </a:cubicBezTo>
                  <a:cubicBezTo>
                    <a:pt x="516" y="644"/>
                    <a:pt x="688" y="530"/>
                    <a:pt x="659" y="301"/>
                  </a:cubicBezTo>
                  <a:cubicBezTo>
                    <a:pt x="645" y="101"/>
                    <a:pt x="495" y="1"/>
                    <a:pt x="344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21"/>
            <p:cNvSpPr/>
            <p:nvPr/>
          </p:nvSpPr>
          <p:spPr>
            <a:xfrm>
              <a:off x="1163775" y="4440125"/>
              <a:ext cx="18625" cy="15975"/>
            </a:xfrm>
            <a:custGeom>
              <a:avLst/>
              <a:gdLst/>
              <a:ahLst/>
              <a:cxnLst/>
              <a:rect l="l" t="t" r="r" b="b"/>
              <a:pathLst>
                <a:path w="745" h="639" extrusionOk="0">
                  <a:moveTo>
                    <a:pt x="430" y="1"/>
                  </a:moveTo>
                  <a:cubicBezTo>
                    <a:pt x="144" y="1"/>
                    <a:pt x="0" y="344"/>
                    <a:pt x="201" y="545"/>
                  </a:cubicBezTo>
                  <a:cubicBezTo>
                    <a:pt x="266" y="610"/>
                    <a:pt x="347" y="639"/>
                    <a:pt x="426" y="639"/>
                  </a:cubicBezTo>
                  <a:cubicBezTo>
                    <a:pt x="589" y="639"/>
                    <a:pt x="745" y="517"/>
                    <a:pt x="745" y="344"/>
                  </a:cubicBezTo>
                  <a:cubicBezTo>
                    <a:pt x="745" y="144"/>
                    <a:pt x="601" y="1"/>
                    <a:pt x="43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21"/>
            <p:cNvSpPr/>
            <p:nvPr/>
          </p:nvSpPr>
          <p:spPr>
            <a:xfrm>
              <a:off x="883300" y="4388625"/>
              <a:ext cx="16475" cy="15750"/>
            </a:xfrm>
            <a:custGeom>
              <a:avLst/>
              <a:gdLst/>
              <a:ahLst/>
              <a:cxnLst/>
              <a:rect l="l" t="t" r="r" b="b"/>
              <a:pathLst>
                <a:path w="659" h="630" extrusionOk="0">
                  <a:moveTo>
                    <a:pt x="316" y="0"/>
                  </a:moveTo>
                  <a:cubicBezTo>
                    <a:pt x="144" y="0"/>
                    <a:pt x="1" y="143"/>
                    <a:pt x="1" y="315"/>
                  </a:cubicBezTo>
                  <a:cubicBezTo>
                    <a:pt x="1" y="515"/>
                    <a:pt x="144" y="630"/>
                    <a:pt x="316" y="630"/>
                  </a:cubicBezTo>
                  <a:cubicBezTo>
                    <a:pt x="516" y="630"/>
                    <a:pt x="659" y="515"/>
                    <a:pt x="659" y="315"/>
                  </a:cubicBezTo>
                  <a:cubicBezTo>
                    <a:pt x="659" y="143"/>
                    <a:pt x="516" y="0"/>
                    <a:pt x="3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72" name="Google Shape;272;p21"/>
          <p:cNvSpPr/>
          <p:nvPr/>
        </p:nvSpPr>
        <p:spPr>
          <a:xfrm>
            <a:off x="7469064" y="4377552"/>
            <a:ext cx="184600" cy="137950"/>
          </a:xfrm>
          <a:custGeom>
            <a:avLst/>
            <a:gdLst/>
            <a:ahLst/>
            <a:cxnLst/>
            <a:rect l="l" t="t" r="r" b="b"/>
            <a:pathLst>
              <a:path w="7384" h="5518" extrusionOk="0">
                <a:moveTo>
                  <a:pt x="3703" y="1"/>
                </a:moveTo>
                <a:cubicBezTo>
                  <a:pt x="2998" y="1"/>
                  <a:pt x="2290" y="266"/>
                  <a:pt x="1746" y="795"/>
                </a:cubicBezTo>
                <a:cubicBezTo>
                  <a:pt x="0" y="2541"/>
                  <a:pt x="1231" y="5517"/>
                  <a:pt x="3692" y="5517"/>
                </a:cubicBezTo>
                <a:cubicBezTo>
                  <a:pt x="6153" y="5517"/>
                  <a:pt x="7384" y="2541"/>
                  <a:pt x="5638" y="795"/>
                </a:cubicBezTo>
                <a:cubicBezTo>
                  <a:pt x="5109" y="266"/>
                  <a:pt x="4407" y="1"/>
                  <a:pt x="3703" y="1"/>
                </a:cubicBezTo>
                <a:close/>
              </a:path>
            </a:pathLst>
          </a:custGeom>
          <a:solidFill>
            <a:srgbClr val="F4BD18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3" name="Google Shape;273;p21"/>
          <p:cNvSpPr/>
          <p:nvPr/>
        </p:nvSpPr>
        <p:spPr>
          <a:xfrm>
            <a:off x="5692937" y="3580739"/>
            <a:ext cx="282475" cy="281225"/>
          </a:xfrm>
          <a:custGeom>
            <a:avLst/>
            <a:gdLst/>
            <a:ahLst/>
            <a:cxnLst/>
            <a:rect l="l" t="t" r="r" b="b"/>
            <a:pathLst>
              <a:path w="11299" h="11249" extrusionOk="0">
                <a:moveTo>
                  <a:pt x="4959" y="1"/>
                </a:moveTo>
                <a:cubicBezTo>
                  <a:pt x="4871" y="1"/>
                  <a:pt x="4785" y="52"/>
                  <a:pt x="4751" y="155"/>
                </a:cubicBezTo>
                <a:lnTo>
                  <a:pt x="3749" y="3589"/>
                </a:lnTo>
                <a:cubicBezTo>
                  <a:pt x="3721" y="3647"/>
                  <a:pt x="3663" y="3704"/>
                  <a:pt x="3606" y="3733"/>
                </a:cubicBezTo>
                <a:lnTo>
                  <a:pt x="201" y="4849"/>
                </a:lnTo>
                <a:cubicBezTo>
                  <a:pt x="29" y="4906"/>
                  <a:pt x="0" y="5135"/>
                  <a:pt x="143" y="5249"/>
                </a:cubicBezTo>
                <a:lnTo>
                  <a:pt x="3091" y="7281"/>
                </a:lnTo>
                <a:cubicBezTo>
                  <a:pt x="3148" y="7310"/>
                  <a:pt x="3206" y="7367"/>
                  <a:pt x="3206" y="7453"/>
                </a:cubicBezTo>
                <a:lnTo>
                  <a:pt x="3206" y="11030"/>
                </a:lnTo>
                <a:cubicBezTo>
                  <a:pt x="3206" y="11154"/>
                  <a:pt x="3310" y="11248"/>
                  <a:pt x="3421" y="11248"/>
                </a:cubicBezTo>
                <a:cubicBezTo>
                  <a:pt x="3465" y="11248"/>
                  <a:pt x="3509" y="11234"/>
                  <a:pt x="3549" y="11202"/>
                </a:cubicBezTo>
                <a:lnTo>
                  <a:pt x="6382" y="9027"/>
                </a:lnTo>
                <a:cubicBezTo>
                  <a:pt x="6416" y="8994"/>
                  <a:pt x="6459" y="8980"/>
                  <a:pt x="6501" y="8980"/>
                </a:cubicBezTo>
                <a:cubicBezTo>
                  <a:pt x="6530" y="8980"/>
                  <a:pt x="6559" y="8987"/>
                  <a:pt x="6583" y="8998"/>
                </a:cubicBezTo>
                <a:lnTo>
                  <a:pt x="9988" y="10086"/>
                </a:lnTo>
                <a:cubicBezTo>
                  <a:pt x="10015" y="10094"/>
                  <a:pt x="10041" y="10097"/>
                  <a:pt x="10065" y="10097"/>
                </a:cubicBezTo>
                <a:cubicBezTo>
                  <a:pt x="10223" y="10097"/>
                  <a:pt x="10324" y="9949"/>
                  <a:pt x="10275" y="9800"/>
                </a:cubicBezTo>
                <a:lnTo>
                  <a:pt x="9073" y="6423"/>
                </a:lnTo>
                <a:cubicBezTo>
                  <a:pt x="9044" y="6337"/>
                  <a:pt x="9044" y="6280"/>
                  <a:pt x="9101" y="6222"/>
                </a:cubicBezTo>
                <a:lnTo>
                  <a:pt x="11190" y="3303"/>
                </a:lnTo>
                <a:cubicBezTo>
                  <a:pt x="11298" y="3168"/>
                  <a:pt x="11203" y="2957"/>
                  <a:pt x="11048" y="2957"/>
                </a:cubicBezTo>
                <a:cubicBezTo>
                  <a:pt x="11038" y="2957"/>
                  <a:pt x="11029" y="2958"/>
                  <a:pt x="11019" y="2960"/>
                </a:cubicBezTo>
                <a:lnTo>
                  <a:pt x="7441" y="3046"/>
                </a:lnTo>
                <a:cubicBezTo>
                  <a:pt x="7355" y="3046"/>
                  <a:pt x="7298" y="3017"/>
                  <a:pt x="7241" y="2960"/>
                </a:cubicBezTo>
                <a:lnTo>
                  <a:pt x="5123" y="69"/>
                </a:lnTo>
                <a:cubicBezTo>
                  <a:pt x="5077" y="23"/>
                  <a:pt x="5018" y="1"/>
                  <a:pt x="4959" y="1"/>
                </a:cubicBezTo>
                <a:close/>
              </a:path>
            </a:pathLst>
          </a:custGeom>
          <a:solidFill>
            <a:srgbClr val="E24645"/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4" name="Google Shape;274;p21"/>
          <p:cNvSpPr/>
          <p:nvPr/>
        </p:nvSpPr>
        <p:spPr>
          <a:xfrm flipH="1">
            <a:off x="-267534" y="-364450"/>
            <a:ext cx="1857323" cy="1808908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757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30" indent="0">
              <a:buNone/>
              <a:defRPr sz="2800"/>
            </a:lvl2pPr>
            <a:lvl3pPr marL="914265" indent="0">
              <a:buNone/>
              <a:defRPr sz="2400"/>
            </a:lvl3pPr>
            <a:lvl4pPr marL="1371396" indent="0">
              <a:buNone/>
              <a:defRPr sz="2000"/>
            </a:lvl4pPr>
            <a:lvl5pPr marL="1828529" indent="0">
              <a:buNone/>
              <a:defRPr sz="2000"/>
            </a:lvl5pPr>
            <a:lvl6pPr marL="2285658" indent="0">
              <a:buNone/>
              <a:defRPr sz="2000"/>
            </a:lvl6pPr>
            <a:lvl7pPr marL="2742788" indent="0">
              <a:buNone/>
              <a:defRPr sz="2000"/>
            </a:lvl7pPr>
            <a:lvl8pPr marL="3199920" indent="0">
              <a:buNone/>
              <a:defRPr sz="2000"/>
            </a:lvl8pPr>
            <a:lvl9pPr marL="3657052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30" indent="0">
              <a:buNone/>
              <a:defRPr sz="1200"/>
            </a:lvl2pPr>
            <a:lvl3pPr marL="914265" indent="0">
              <a:buNone/>
              <a:defRPr sz="1000"/>
            </a:lvl3pPr>
            <a:lvl4pPr marL="1371396" indent="0">
              <a:buNone/>
              <a:defRPr sz="900"/>
            </a:lvl4pPr>
            <a:lvl5pPr marL="1828529" indent="0">
              <a:buNone/>
              <a:defRPr sz="900"/>
            </a:lvl5pPr>
            <a:lvl6pPr marL="2285658" indent="0">
              <a:buNone/>
              <a:defRPr sz="900"/>
            </a:lvl6pPr>
            <a:lvl7pPr marL="2742788" indent="0">
              <a:buNone/>
              <a:defRPr sz="900"/>
            </a:lvl7pPr>
            <a:lvl8pPr marL="3199920" indent="0">
              <a:buNone/>
              <a:defRPr sz="900"/>
            </a:lvl8pPr>
            <a:lvl9pPr marL="365705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words">
  <p:cSld name="Big word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2"/>
          <p:cNvSpPr txBox="1">
            <a:spLocks noGrp="1"/>
          </p:cNvSpPr>
          <p:nvPr>
            <p:ph type="ctrTitle"/>
          </p:nvPr>
        </p:nvSpPr>
        <p:spPr>
          <a:xfrm>
            <a:off x="604075" y="327725"/>
            <a:ext cx="2988300" cy="1113900"/>
          </a:xfrm>
          <a:prstGeom prst="rect">
            <a:avLst/>
          </a:prstGeom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>
            <a:endParaRPr/>
          </a:p>
        </p:txBody>
      </p:sp>
      <p:sp>
        <p:nvSpPr>
          <p:cNvPr id="277" name="Google Shape;277;p22"/>
          <p:cNvSpPr/>
          <p:nvPr/>
        </p:nvSpPr>
        <p:spPr>
          <a:xfrm rot="10800000" flipH="1">
            <a:off x="7038802" y="2974784"/>
            <a:ext cx="2226775" cy="2168729"/>
          </a:xfrm>
          <a:custGeom>
            <a:avLst/>
            <a:gdLst/>
            <a:ahLst/>
            <a:cxnLst/>
            <a:rect l="l" t="t" r="r" b="b"/>
            <a:pathLst>
              <a:path w="73195" h="71287" extrusionOk="0">
                <a:moveTo>
                  <a:pt x="305" y="1"/>
                </a:moveTo>
                <a:cubicBezTo>
                  <a:pt x="0" y="5359"/>
                  <a:pt x="185" y="10745"/>
                  <a:pt x="1172" y="16029"/>
                </a:cubicBezTo>
                <a:cubicBezTo>
                  <a:pt x="2739" y="24494"/>
                  <a:pt x="6299" y="32167"/>
                  <a:pt x="11325" y="39351"/>
                </a:cubicBezTo>
                <a:cubicBezTo>
                  <a:pt x="18878" y="50141"/>
                  <a:pt x="30101" y="57408"/>
                  <a:pt x="42882" y="62055"/>
                </a:cubicBezTo>
                <a:cubicBezTo>
                  <a:pt x="52805" y="65670"/>
                  <a:pt x="63152" y="68050"/>
                  <a:pt x="73195" y="71287"/>
                </a:cubicBezTo>
                <a:lnTo>
                  <a:pt x="73195" y="1"/>
                </a:lnTo>
                <a:close/>
              </a:path>
            </a:pathLst>
          </a:custGeom>
          <a:solidFill>
            <a:srgbClr val="BDF1FF">
              <a:alpha val="31279"/>
            </a:srgbClr>
          </a:solidFill>
          <a:ln>
            <a:noFill/>
          </a:ln>
        </p:spPr>
        <p:txBody>
          <a:bodyPr spcFirstLastPara="1" wrap="square" lIns="91417" tIns="91417" rIns="91417" bIns="91417" anchor="ctr" anchorCtr="0">
            <a:noAutofit/>
          </a:bodyPr>
          <a:lstStyle/>
          <a:p>
            <a:pPr defTabSz="914310"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852708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3944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72811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5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61757"/>
      </p:ext>
    </p:extLst>
  </p:cSld>
  <p:clrMapOvr>
    <a:masterClrMapping/>
  </p:clrMapOvr>
  <p:transition spd="med">
    <p:dissolv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30098"/>
      </p:ext>
    </p:extLst>
  </p:cSld>
  <p:clrMapOvr>
    <a:masterClrMapping/>
  </p:clrMapOvr>
  <p:transition spd="med">
    <p:dissolv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3037"/>
      </p:ext>
    </p:extLst>
  </p:cSld>
  <p:clrMapOvr>
    <a:masterClrMapping/>
  </p:clrMapOvr>
  <p:transition spd="med">
    <p:dissolv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526105"/>
      </p:ext>
    </p:extLst>
  </p:cSld>
  <p:clrMapOvr>
    <a:masterClrMapping/>
  </p:clrMapOvr>
  <p:transition spd="med">
    <p:dissolv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0" indent="0">
              <a:buNone/>
              <a:defRPr sz="2000" b="1"/>
            </a:lvl2pPr>
            <a:lvl3pPr marL="914265" indent="0">
              <a:buNone/>
              <a:defRPr sz="1800" b="1"/>
            </a:lvl3pPr>
            <a:lvl4pPr marL="1371396" indent="0">
              <a:buNone/>
              <a:defRPr sz="1600" b="1"/>
            </a:lvl4pPr>
            <a:lvl5pPr marL="1828529" indent="0">
              <a:buNone/>
              <a:defRPr sz="1600" b="1"/>
            </a:lvl5pPr>
            <a:lvl6pPr marL="2285658" indent="0">
              <a:buNone/>
              <a:defRPr sz="1600" b="1"/>
            </a:lvl6pPr>
            <a:lvl7pPr marL="2742788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237870"/>
      </p:ext>
    </p:extLst>
  </p:cSld>
  <p:clrMapOvr>
    <a:masterClrMapping/>
  </p:clrMapOvr>
  <p:transition spd="med">
    <p:dissolv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39163"/>
      </p:ext>
    </p:extLst>
  </p:cSld>
  <p:clrMapOvr>
    <a:masterClrMapping/>
  </p:clrMapOvr>
  <p:transition spd="med">
    <p:dissolv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30309"/>
      </p:ext>
    </p:extLst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18" Type="http://schemas.openxmlformats.org/officeDocument/2006/relationships/slideLayout" Target="../slideLayouts/slideLayout87.xml"/><Relationship Id="rId3" Type="http://schemas.openxmlformats.org/officeDocument/2006/relationships/slideLayout" Target="../slideLayouts/slideLayout72.xml"/><Relationship Id="rId21" Type="http://schemas.openxmlformats.org/officeDocument/2006/relationships/slideLayout" Target="../slideLayouts/slideLayout90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17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1.xml"/><Relationship Id="rId16" Type="http://schemas.openxmlformats.org/officeDocument/2006/relationships/slideLayout" Target="../slideLayouts/slideLayout85.xml"/><Relationship Id="rId20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24" Type="http://schemas.openxmlformats.org/officeDocument/2006/relationships/theme" Target="../theme/theme8.xml"/><Relationship Id="rId5" Type="http://schemas.openxmlformats.org/officeDocument/2006/relationships/slideLayout" Target="../slideLayouts/slideLayout74.xml"/><Relationship Id="rId15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79.xml"/><Relationship Id="rId19" Type="http://schemas.openxmlformats.org/officeDocument/2006/relationships/slideLayout" Target="../slideLayouts/slideLayout88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Relationship Id="rId22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19/09/2024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265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28650" y="160735"/>
            <a:ext cx="6215063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ctr" anchorCtr="0" compatLnSpc="1"/>
          <a:lstStyle/>
          <a:p>
            <a:pPr lvl="0"/>
            <a:r>
              <a:rPr lang="zh-CN" altLang="zh-CN"/>
              <a:t>单击此处编辑母版标题</a:t>
            </a:r>
          </a:p>
        </p:txBody>
      </p:sp>
      <p:sp>
        <p:nvSpPr>
          <p:cNvPr id="2057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ctr" anchorCtr="0" compatLnSpc="1"/>
          <a:lstStyle>
            <a:lvl1pPr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32"/>
            <a:fld id="{2B4C3B46-1452-4F93-B096-F82D0A965746}" type="datetimeFigureOut">
              <a:rPr lang="zh-CN" altLang="en-US" smtClean="0"/>
              <a:pPr defTabSz="685732"/>
              <a:t>2024/9/19</a:t>
            </a:fld>
            <a:endParaRPr lang="zh-CN" altLang="en-US"/>
          </a:p>
        </p:txBody>
      </p:sp>
      <p:sp>
        <p:nvSpPr>
          <p:cNvPr id="2058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32"/>
            <a:endParaRPr lang="zh-CN" altLang="en-US"/>
          </a:p>
        </p:txBody>
      </p:sp>
      <p:sp>
        <p:nvSpPr>
          <p:cNvPr id="2059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4" tIns="34289" rIns="68574" bIns="34289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32"/>
            <a:fld id="{6FB05D33-E263-4623-89A6-E0F0C41622C1}" type="slidenum">
              <a:rPr lang="zh-CN" altLang="en-US" smtClean="0"/>
              <a:pPr defTabSz="685732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364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 advTm="5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866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685732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02859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371464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57150" indent="-2571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57" indent="-214293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28629" y="160735"/>
            <a:ext cx="6215063" cy="6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/>
          <a:lstStyle/>
          <a:p>
            <a:pPr lvl="0"/>
            <a:r>
              <a:rPr lang="zh-CN" altLang="zh-CN"/>
              <a:t>单击此处编辑母版标题</a:t>
            </a:r>
          </a:p>
        </p:txBody>
      </p: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155"/>
            <a:ext cx="8229600" cy="3469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t" anchorCtr="0" compatLnSpc="1"/>
          <a:lstStyle/>
          <a:p>
            <a:pPr lvl="0"/>
            <a:r>
              <a:rPr lang="zh-CN" altLang="zh-CN"/>
              <a:t>单击此处编辑母版文本样式</a:t>
            </a:r>
          </a:p>
          <a:p>
            <a:pPr lvl="1"/>
            <a:r>
              <a:rPr lang="zh-CN" altLang="zh-CN"/>
              <a:t>第二级</a:t>
            </a:r>
          </a:p>
          <a:p>
            <a:pPr lvl="2"/>
            <a:r>
              <a:rPr lang="zh-CN" altLang="zh-CN"/>
              <a:t>第三级</a:t>
            </a:r>
          </a:p>
          <a:p>
            <a:pPr lvl="3"/>
            <a:r>
              <a:rPr lang="zh-CN" altLang="zh-CN"/>
              <a:t>第四级</a:t>
            </a:r>
          </a:p>
          <a:p>
            <a:pPr lvl="4"/>
            <a:r>
              <a:rPr lang="zh-CN" altLang="zh-CN"/>
              <a:t>第五级</a:t>
            </a:r>
          </a:p>
        </p:txBody>
      </p:sp>
      <p:sp>
        <p:nvSpPr>
          <p:cNvPr id="1029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/>
          <a:lstStyle>
            <a:lvl1pPr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49"/>
            <a:fld id="{0A95BC79-F8DC-45CD-8DB1-31E163F43E1E}" type="datetimeFigureOut">
              <a:rPr lang="zh-CN" altLang="en-US" smtClean="0"/>
              <a:pPr defTabSz="685749"/>
              <a:t>2024/9/19</a:t>
            </a:fld>
            <a:endParaRPr lang="en-US" altLang="zh-CN"/>
          </a:p>
        </p:txBody>
      </p:sp>
      <p:sp>
        <p:nvSpPr>
          <p:cNvPr id="1030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/>
          <a:lstStyle>
            <a:lvl1pPr algn="ct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49"/>
            <a:endParaRPr lang="zh-CN" altLang="en-US"/>
          </a:p>
        </p:txBody>
      </p:sp>
      <p:sp>
        <p:nvSpPr>
          <p:cNvPr id="1031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76" tIns="34289" rIns="68576" bIns="34289" numCol="1" anchor="ctr" anchorCtr="0" compatLnSpc="1"/>
          <a:lstStyle>
            <a:lvl1pPr algn="r">
              <a:defRPr sz="900">
                <a:solidFill>
                  <a:srgbClr val="898989"/>
                </a:solidFill>
                <a:latin typeface="+mn-lt"/>
              </a:defRPr>
            </a:lvl1pPr>
          </a:lstStyle>
          <a:p>
            <a:pPr defTabSz="685749"/>
            <a:fld id="{9C2432C8-E0B6-492C-915A-C81E2F3F734E}" type="slidenum">
              <a:rPr lang="zh-CN" altLang="en-US" smtClean="0"/>
              <a:pPr defTabSz="685749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9172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ransition spd="slow" advTm="5000">
    <p:fade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2100" kern="1200">
          <a:solidFill>
            <a:srgbClr val="09532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342875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685749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028624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371498" algn="l" rtl="0" eaLnBrk="1" fontAlgn="base" hangingPunct="1">
        <a:spcBef>
          <a:spcPct val="0"/>
        </a:spcBef>
        <a:spcAft>
          <a:spcPct val="0"/>
        </a:spcAft>
        <a:defRPr sz="2100">
          <a:solidFill>
            <a:srgbClr val="09532A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57156" indent="-257156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1" indent="-21429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49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49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49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072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ransition spd="med">
    <p:dissolve/>
  </p:transition>
  <p:txStyles>
    <p:titleStyle>
      <a:lvl1pPr algn="ctr" defTabSz="914265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1" tIns="34289" rIns="68571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1" tIns="34289" rIns="68571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98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698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6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/>
  </p:transition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274337"/>
            <a:ext cx="7886418" cy="993477"/>
          </a:xfrm>
          <a:prstGeom prst="rect">
            <a:avLst/>
          </a:prstGeom>
        </p:spPr>
        <p:txBody>
          <a:bodyPr vert="horz" lIns="72702" tIns="36352" rIns="72702" bIns="3635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369438"/>
            <a:ext cx="7886418" cy="3263797"/>
          </a:xfrm>
          <a:prstGeom prst="rect">
            <a:avLst/>
          </a:prstGeom>
        </p:spPr>
        <p:txBody>
          <a:bodyPr vert="horz" lIns="72702" tIns="36352" rIns="72702" bIns="3635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2" y="4767571"/>
            <a:ext cx="2056836" cy="273206"/>
          </a:xfrm>
          <a:prstGeom prst="rect">
            <a:avLst/>
          </a:prstGeom>
        </p:spPr>
        <p:txBody>
          <a:bodyPr vert="horz" lIns="72702" tIns="36352" rIns="72702" bIns="36352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8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2818" fontAlgn="base">
                <a:spcBef>
                  <a:spcPct val="0"/>
                </a:spcBef>
                <a:spcAft>
                  <a:spcPct val="0"/>
                </a:spcAft>
              </a:pPr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4767571"/>
            <a:ext cx="3086382" cy="273206"/>
          </a:xfrm>
          <a:prstGeom prst="rect">
            <a:avLst/>
          </a:prstGeom>
        </p:spPr>
        <p:txBody>
          <a:bodyPr vert="horz" lIns="72702" tIns="36352" rIns="72702" bIns="36352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8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4" y="4767571"/>
            <a:ext cx="2056836" cy="273206"/>
          </a:xfrm>
          <a:prstGeom prst="rect">
            <a:avLst/>
          </a:prstGeom>
        </p:spPr>
        <p:txBody>
          <a:bodyPr vert="horz" lIns="72702" tIns="36352" rIns="72702" bIns="36352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818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2818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33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</p:sldLayoutIdLst>
  <p:txStyles>
    <p:titleStyle>
      <a:lvl1pPr algn="l" defTabSz="726971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1747" indent="-181747" algn="l" defTabSz="726971" rtl="0" eaLnBrk="1" latinLnBrk="0" hangingPunct="1">
        <a:lnSpc>
          <a:spcPct val="90000"/>
        </a:lnSpc>
        <a:spcBef>
          <a:spcPts val="796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5226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08711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72194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35678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999160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645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26130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089614" indent="-181747" algn="l" defTabSz="726971" rtl="0" eaLnBrk="1" latinLnBrk="0" hangingPunct="1">
        <a:lnSpc>
          <a:spcPct val="90000"/>
        </a:lnSpc>
        <a:spcBef>
          <a:spcPts val="398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3490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6971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0451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937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7420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80900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4392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7878" algn="l" defTabSz="726971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6" tIns="45713" rIns="91426" bIns="4571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6" tIns="45713" rIns="91426" bIns="457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43"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6" tIns="45713" rIns="91426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43"/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 defTabSz="914243"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90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>
    <p:dissolve/>
  </p:transition>
  <p:txStyles>
    <p:titleStyle>
      <a:lvl1pPr algn="ctr" defTabSz="914243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39" indent="-342839" algn="l" defTabSz="91424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23" indent="-285701" algn="l" defTabSz="914243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58" algn="l" defTabSz="91424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2" indent="-228558" algn="l" defTabSz="91424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59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1" indent="-228558" algn="l" defTabSz="91424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8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3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4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1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19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68571" tIns="34289" rIns="68571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1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74" tIns="34289" rIns="68574" bIns="3428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74" tIns="34289" rIns="68574" bIns="3428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D997B5FA-0921-464F-AAE1-844C04324D7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74" tIns="34289" rIns="68574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565CE74E-AB26-4998-AD42-012C4C1AD0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4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slow">
    <p:fade/>
  </p:transition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ACA37975-6AF7-4301-9DC5-87C074AA59D1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2024/9/19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732"/>
            <a:fld id="{D27987A4-0198-42B4-AAAE-EDBADA4485A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732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6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Fredoka One"/>
              <a:buNone/>
              <a:defRPr sz="3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17" tIns="91417" rIns="91417" bIns="91417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Karla"/>
              <a:buChar char="●"/>
              <a:defRPr sz="1800"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●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Karla"/>
              <a:buChar char="○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Karla"/>
              <a:buChar char="■"/>
              <a:defRPr>
                <a:solidFill>
                  <a:schemeClr val="lt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97347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  <p:sldLayoutId id="2147483803" r:id="rId19"/>
    <p:sldLayoutId id="2147483804" r:id="rId20"/>
    <p:sldLayoutId id="2147483805" r:id="rId21"/>
    <p:sldLayoutId id="2147483806" r:id="rId22"/>
    <p:sldLayoutId id="2147483807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19/09/2024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51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14" r:id="rId6"/>
    <p:sldLayoutId id="2147483815" r:id="rId7"/>
    <p:sldLayoutId id="2147483816" r:id="rId8"/>
    <p:sldLayoutId id="2147483817" r:id="rId9"/>
    <p:sldLayoutId id="2147483818" r:id="rId10"/>
    <p:sldLayoutId id="2147483819" r:id="rId11"/>
  </p:sldLayoutIdLst>
  <p:transition spd="med">
    <p:dissolve/>
  </p:transition>
  <p:txStyles>
    <p:titleStyle>
      <a:lvl1pPr algn="ctr" defTabSz="914265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8" indent="-342848" algn="l" defTabSz="9142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1" indent="-285708" algn="l" defTabSz="914265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4" algn="l" defTabSz="9142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3" indent="-228564" algn="l" defTabSz="9142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2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7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4" algn="l" defTabSz="9142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5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9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94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2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4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31.png"/><Relationship Id="rId4" Type="http://schemas.openxmlformats.org/officeDocument/2006/relationships/image" Target="../media/image24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514350"/>
            <a:ext cx="6697612" cy="553984"/>
          </a:xfrm>
          <a:prstGeom prst="rect">
            <a:avLst/>
          </a:prstGeom>
          <a:noFill/>
        </p:spPr>
        <p:txBody>
          <a:bodyPr wrap="square" lIns="91426" tIns="45713" rIns="91426" bIns="45713">
            <a:spAutoFit/>
          </a:bodyPr>
          <a:lstStyle/>
          <a:p>
            <a:pPr algn="ctr">
              <a:defRPr/>
            </a:pPr>
            <a:r>
              <a:rPr lang="en-US" sz="3000" b="1" kern="0" spc="50" dirty="0">
                <a:ln w="0"/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CHÀO CÁC BẠN HỌC SINH LỚP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48866" y="1098928"/>
            <a:ext cx="6362611" cy="1477313"/>
          </a:xfrm>
          <a:prstGeom prst="rect">
            <a:avLst/>
          </a:prstGeom>
          <a:noFill/>
        </p:spPr>
        <p:txBody>
          <a:bodyPr wrap="none" lIns="91426" tIns="45713" rIns="91426" bIns="45713" rtlCol="0">
            <a:spAutoFit/>
          </a:bodyPr>
          <a:lstStyle/>
          <a:p>
            <a:r>
              <a:rPr lang="en-US" sz="9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MĨ THUẬT </a:t>
            </a:r>
          </a:p>
        </p:txBody>
      </p:sp>
    </p:spTree>
    <p:extLst>
      <p:ext uri="{BB962C8B-B14F-4D97-AF65-F5344CB8AC3E}">
        <p14:creationId xmlns:p14="http://schemas.microsoft.com/office/powerpoint/2010/main" val="42679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983" y="2064663"/>
            <a:ext cx="39322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76800" y="4012109"/>
            <a:ext cx="4152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/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tô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9985" y="4673227"/>
            <a:ext cx="29104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2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ngbeo\Desktop\kjljk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3350"/>
            <a:ext cx="3411217" cy="19240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hongbeo\Desktop\yhjhgj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819150"/>
            <a:ext cx="4343400" cy="29999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hongbeo\Desktop\gjghjdghj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604916"/>
            <a:ext cx="4572000" cy="20683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7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GIAO AN\SGV lop 2\chan trời sang tạo lớp 1\hình ảnh minh họa\hinh-anh-hinh-nen-mam-non-thien-nhien-de-t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" y="12797"/>
            <a:ext cx="9129215" cy="51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ownloads\pngegg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956"/>
            <a:ext cx="986554" cy="7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938281">
            <a:off x="3904844" y="167834"/>
            <a:ext cx="303264" cy="769429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iCiel Cadena" pitchFamily="2" charset="-93"/>
              </a:rPr>
              <a:t> 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29000" y="145931"/>
            <a:ext cx="5349526" cy="2785370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6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5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556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ngbeo\Desktop\ygugy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8832"/>
            <a:ext cx="8001000" cy="437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904935" y="4686240"/>
            <a:ext cx="5288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Ngân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-   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goát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6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7" y="490799"/>
            <a:ext cx="6881815" cy="4461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08080"/>
            <a:ext cx="2054182" cy="1572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37237"/>
            <a:ext cx="1871317" cy="1243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" y="490812"/>
            <a:ext cx="1718930" cy="1828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804" y="3179999"/>
            <a:ext cx="1219200" cy="18288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115" y="395716"/>
            <a:ext cx="883847" cy="914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7" y="1310038"/>
            <a:ext cx="572977" cy="871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457236" y="1119865"/>
            <a:ext cx="6705662" cy="193898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</a:p>
          <a:p>
            <a:pPr algn="ctr" defTabSz="914288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4" y="490799"/>
            <a:ext cx="7183131" cy="4461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308080"/>
            <a:ext cx="2054182" cy="1572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637237"/>
            <a:ext cx="1871317" cy="1243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" y="490812"/>
            <a:ext cx="1718930" cy="1828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710" y="3051918"/>
            <a:ext cx="1143000" cy="18288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842">
            <a:off x="4983075" y="410698"/>
            <a:ext cx="2059913" cy="1460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8" y="228616"/>
            <a:ext cx="883847" cy="914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7" y="1310038"/>
            <a:ext cx="572977" cy="871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75725" y="1140709"/>
            <a:ext cx="6939700" cy="193898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</a:p>
          <a:p>
            <a:pPr algn="ctr" defTabSz="914288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90799"/>
            <a:ext cx="7424142" cy="4461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20" y="3360098"/>
            <a:ext cx="2054182" cy="1572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637237"/>
            <a:ext cx="1871317" cy="124348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" y="490812"/>
            <a:ext cx="1718930" cy="1828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360098"/>
            <a:ext cx="1009801" cy="14287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842">
            <a:off x="4983075" y="410698"/>
            <a:ext cx="2059913" cy="1460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8" y="228616"/>
            <a:ext cx="883847" cy="914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7" y="1310038"/>
            <a:ext cx="572977" cy="871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57275" y="1421116"/>
            <a:ext cx="7133663" cy="1938982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</a:p>
          <a:p>
            <a:pPr algn="ctr" defTabSz="914288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199" y="-19050"/>
            <a:ext cx="929639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hongbeo\Desktop\717a8df67d514292eb432cef618dba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407" y="552381"/>
            <a:ext cx="3071185" cy="2254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hongbeo\Desktop\tht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42864"/>
            <a:ext cx="2695839" cy="1327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hongbeo\Desktop\sfdfds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52381"/>
            <a:ext cx="2743200" cy="14097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hongbeo\Desktop\fhbfdg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952750"/>
            <a:ext cx="300455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hongbeo\Desktop\hgjhgj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638549"/>
            <a:ext cx="2695839" cy="13542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hongbeo\Desktop\190c6fad64e515e6615f5040fab05b8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1" y="3257550"/>
            <a:ext cx="2725722" cy="1697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hongbeo\Desktop\29b5cde90504960426a6ffa7685371b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0" y="588178"/>
            <a:ext cx="2725722" cy="2495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54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" y="0"/>
            <a:ext cx="9143499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0611" y="2419350"/>
            <a:ext cx="1966497" cy="275473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9990" y="2172934"/>
            <a:ext cx="1963784" cy="3348961"/>
          </a:xfrm>
          <a:prstGeom prst="rect">
            <a:avLst/>
          </a:prstGeom>
        </p:spPr>
      </p:pic>
      <p:sp>
        <p:nvSpPr>
          <p:cNvPr id="12" name="矩形 59"/>
          <p:cNvSpPr>
            <a:spLocks noChangeArrowheads="1"/>
          </p:cNvSpPr>
          <p:nvPr/>
        </p:nvSpPr>
        <p:spPr bwMode="auto">
          <a:xfrm>
            <a:off x="152400" y="514350"/>
            <a:ext cx="8763000" cy="263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83" tIns="45643" rIns="91283" bIns="45643">
            <a:spAutoFit/>
          </a:bodyPr>
          <a:lstStyle/>
          <a:p>
            <a:pPr algn="ctr" defTabSz="912818">
              <a:defRPr/>
            </a:pPr>
            <a:r>
              <a:rPr lang="en-US" altLang="zh-CN" sz="6500" b="1" kern="0" dirty="0">
                <a:solidFill>
                  <a:srgbClr val="D6ECFF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CHỦ ĐỀ 1</a:t>
            </a:r>
          </a:p>
          <a:p>
            <a:pPr algn="ctr" defTabSz="912818">
              <a:defRPr/>
            </a:pPr>
            <a:r>
              <a:rPr lang="en-US" altLang="zh-CN" sz="10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zh-CN" sz="10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0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altLang="zh-CN" sz="10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9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Downloads\—Pngtree—vector orange flower pattern texture_1775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24" y="15023"/>
            <a:ext cx="9144000" cy="598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8350"/>
            <a:ext cx="9144000" cy="371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762000" y="2395611"/>
            <a:ext cx="7848600" cy="1200314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914243"/>
            <a:endParaRPr lang="en-US" sz="3600" cap="all" dirty="0">
              <a:ln w="9000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Ciel Pony" pitchFamily="2" charset="-93"/>
              <a:cs typeface="Times New Roman" pitchFamily="18" charset="0"/>
            </a:endParaRPr>
          </a:p>
          <a:p>
            <a:pPr algn="ctr" defTabSz="914243"/>
            <a:endParaRPr lang="vi-VN" sz="3600" i="1" cap="all" dirty="0">
              <a:ln w="9000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prstClr val="black">
                    <a:lumMod val="85000"/>
                    <a:lumOff val="15000"/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iCiel Pony" pitchFamily="2" charset="-93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991400"/>
            <a:ext cx="2057400" cy="861760"/>
          </a:xfrm>
          <a:prstGeom prst="rect">
            <a:avLst/>
          </a:prstGeom>
        </p:spPr>
        <p:txBody>
          <a:bodyPr wrap="square" lIns="91426" tIns="45713" rIns="91426" bIns="45713">
            <a:spAutoFit/>
          </a:bodyPr>
          <a:lstStyle/>
          <a:p>
            <a:pPr algn="ctr" defTabSz="914243"/>
            <a:r>
              <a:rPr lang="en-US" sz="5000" b="1" cap="all" dirty="0" err="1">
                <a:ln w="9000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000" b="1" cap="all" dirty="0">
                <a:ln w="9000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5000" b="1" cap="all" dirty="0">
              <a:ln w="9000" cmpd="sng">
                <a:noFill/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4640" y="2882357"/>
            <a:ext cx="1443320" cy="707874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6121" y="1660104"/>
            <a:ext cx="7425406" cy="1292649"/>
          </a:xfrm>
          <a:prstGeom prst="rect">
            <a:avLst/>
          </a:prstGeom>
          <a:noFill/>
        </p:spPr>
        <p:txBody>
          <a:bodyPr wrap="none" lIns="91428" tIns="45714" rIns="91428" bIns="45714" rtlCol="0">
            <a:spAutoFit/>
          </a:bodyPr>
          <a:lstStyle/>
          <a:p>
            <a:pPr algn="ctr"/>
            <a:r>
              <a:rPr lang="en-US" sz="7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7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7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7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endParaRPr lang="en-US" sz="7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74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2895603" y="209550"/>
            <a:ext cx="3833080" cy="70787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2863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2528"/>
            <a:ext cx="9144000" cy="3713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" y="819152"/>
            <a:ext cx="8446634" cy="2585313"/>
          </a:xfrm>
          <a:prstGeom prst="rect">
            <a:avLst/>
          </a:prstGeom>
          <a:noFill/>
        </p:spPr>
        <p:txBody>
          <a:bodyPr wrap="square" lIns="91430" tIns="45715" rIns="91430" bIns="45715" rtlCol="0">
            <a:spAutoFit/>
          </a:bodyPr>
          <a:lstStyle/>
          <a:p>
            <a:pPr defTabSz="914288">
              <a:lnSpc>
                <a:spcPct val="150000"/>
              </a:lnSpc>
            </a:pP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288">
              <a:lnSpc>
                <a:spcPct val="150000"/>
              </a:lnSpc>
            </a:pP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914288">
              <a:lnSpc>
                <a:spcPct val="150000"/>
              </a:lnSpc>
            </a:pP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7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图片 2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2770914"/>
            <a:ext cx="3352800" cy="20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9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097" y="490799"/>
            <a:ext cx="6881815" cy="4461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97" y="3302582"/>
            <a:ext cx="2054182" cy="1572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6" y="3196811"/>
            <a:ext cx="2497173" cy="165935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" y="490812"/>
            <a:ext cx="1718930" cy="1828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10" y="3302582"/>
            <a:ext cx="1219200" cy="17250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53842">
            <a:off x="4983075" y="410698"/>
            <a:ext cx="2059913" cy="1460024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8" y="228616"/>
            <a:ext cx="883847" cy="914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7" y="1310038"/>
            <a:ext cx="572977" cy="871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34284" y="1286656"/>
            <a:ext cx="4745190" cy="2015926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defTabSz="914288"/>
            <a:r>
              <a:rPr lang="en-US" sz="6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6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6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</a:p>
          <a:p>
            <a:pPr algn="ctr" defTabSz="914288"/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vi-VN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2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43399" y="2571750"/>
            <a:ext cx="4724401" cy="2462204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pha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68199" y="-95250"/>
            <a:ext cx="6401095" cy="640937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7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8" name="Picture 4" descr="C:\Users\hongbeo\Desktop\ụhgjgh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24150"/>
            <a:ext cx="3809999" cy="21688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hongbeo\Desktop\ỵghjhgf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687" y="803449"/>
            <a:ext cx="4971713" cy="1752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hongbeo\Desktop\tyuyhuy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0550"/>
            <a:ext cx="3475084" cy="18664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6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" y="0"/>
            <a:ext cx="914129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92" y="428429"/>
            <a:ext cx="6881815" cy="446190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87" y="3405547"/>
            <a:ext cx="2054182" cy="157263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201366"/>
            <a:ext cx="2238015" cy="14871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7" y="490812"/>
            <a:ext cx="1718930" cy="18286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122" y="3679975"/>
            <a:ext cx="1434878" cy="1437503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388" y="228616"/>
            <a:ext cx="883847" cy="9143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87" y="1310038"/>
            <a:ext cx="572977" cy="8716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61937" y="971551"/>
            <a:ext cx="6173465" cy="2708424"/>
          </a:xfrm>
          <a:prstGeom prst="rect">
            <a:avLst/>
          </a:prstGeom>
          <a:noFill/>
        </p:spPr>
        <p:txBody>
          <a:bodyPr wrap="none" lIns="91430" tIns="45715" rIns="91430" bIns="45715" rtlCol="0">
            <a:spAutoFit/>
          </a:bodyPr>
          <a:lstStyle/>
          <a:p>
            <a:pPr algn="ctr" defTabSz="914288"/>
            <a:r>
              <a:rPr lang="en-US" sz="5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5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</a:p>
          <a:p>
            <a:pPr algn="ctr" defTabSz="914288"/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defTabSz="914288"/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endParaRPr lang="vi-VN" sz="5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48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3" name="Google Shape;853;p38"/>
          <p:cNvGrpSpPr/>
          <p:nvPr/>
        </p:nvGrpSpPr>
        <p:grpSpPr>
          <a:xfrm>
            <a:off x="920571" y="2240099"/>
            <a:ext cx="3156166" cy="2245411"/>
            <a:chOff x="491925" y="238350"/>
            <a:chExt cx="2515475" cy="1789600"/>
          </a:xfrm>
        </p:grpSpPr>
        <p:sp>
          <p:nvSpPr>
            <p:cNvPr id="854" name="Google Shape;854;p38"/>
            <p:cNvSpPr/>
            <p:nvPr/>
          </p:nvSpPr>
          <p:spPr>
            <a:xfrm>
              <a:off x="491925" y="1133500"/>
              <a:ext cx="351625" cy="224925"/>
            </a:xfrm>
            <a:custGeom>
              <a:avLst/>
              <a:gdLst/>
              <a:ahLst/>
              <a:cxnLst/>
              <a:rect l="l" t="t" r="r" b="b"/>
              <a:pathLst>
                <a:path w="14065" h="8997" extrusionOk="0">
                  <a:moveTo>
                    <a:pt x="8240" y="1"/>
                  </a:moveTo>
                  <a:cubicBezTo>
                    <a:pt x="7424" y="1"/>
                    <a:pt x="6561" y="106"/>
                    <a:pt x="5685" y="331"/>
                  </a:cubicBezTo>
                  <a:cubicBezTo>
                    <a:pt x="1939" y="1284"/>
                    <a:pt x="0" y="6279"/>
                    <a:pt x="0" y="6279"/>
                  </a:cubicBezTo>
                  <a:cubicBezTo>
                    <a:pt x="0" y="6279"/>
                    <a:pt x="3179" y="8997"/>
                    <a:pt x="6503" y="8997"/>
                  </a:cubicBezTo>
                  <a:cubicBezTo>
                    <a:pt x="6942" y="8997"/>
                    <a:pt x="7384" y="8949"/>
                    <a:pt x="7821" y="8842"/>
                  </a:cubicBezTo>
                  <a:cubicBezTo>
                    <a:pt x="11534" y="7922"/>
                    <a:pt x="14064" y="5260"/>
                    <a:pt x="13473" y="2894"/>
                  </a:cubicBezTo>
                  <a:cubicBezTo>
                    <a:pt x="13021" y="1112"/>
                    <a:pt x="10881" y="1"/>
                    <a:pt x="8240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598700" y="1156950"/>
              <a:ext cx="240725" cy="153650"/>
            </a:xfrm>
            <a:custGeom>
              <a:avLst/>
              <a:gdLst/>
              <a:ahLst/>
              <a:cxnLst/>
              <a:rect l="l" t="t" r="r" b="b"/>
              <a:pathLst>
                <a:path w="9629" h="6146" extrusionOk="0">
                  <a:moveTo>
                    <a:pt x="5615" y="1"/>
                  </a:moveTo>
                  <a:cubicBezTo>
                    <a:pt x="5062" y="1"/>
                    <a:pt x="4475" y="69"/>
                    <a:pt x="3878" y="215"/>
                  </a:cubicBezTo>
                  <a:cubicBezTo>
                    <a:pt x="1315" y="872"/>
                    <a:pt x="1" y="4289"/>
                    <a:pt x="1" y="4289"/>
                  </a:cubicBezTo>
                  <a:cubicBezTo>
                    <a:pt x="1" y="4289"/>
                    <a:pt x="2136" y="6145"/>
                    <a:pt x="4394" y="6145"/>
                  </a:cubicBezTo>
                  <a:cubicBezTo>
                    <a:pt x="4704" y="6145"/>
                    <a:pt x="5015" y="6110"/>
                    <a:pt x="5324" y="6031"/>
                  </a:cubicBezTo>
                  <a:cubicBezTo>
                    <a:pt x="7887" y="5407"/>
                    <a:pt x="9629" y="3567"/>
                    <a:pt x="9202" y="1956"/>
                  </a:cubicBezTo>
                  <a:cubicBezTo>
                    <a:pt x="8899" y="746"/>
                    <a:pt x="7437" y="1"/>
                    <a:pt x="5615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697300" y="1178000"/>
              <a:ext cx="137200" cy="87975"/>
            </a:xfrm>
            <a:custGeom>
              <a:avLst/>
              <a:gdLst/>
              <a:ahLst/>
              <a:cxnLst/>
              <a:rect l="l" t="t" r="r" b="b"/>
              <a:pathLst>
                <a:path w="5488" h="3519" extrusionOk="0">
                  <a:moveTo>
                    <a:pt x="3244" y="1"/>
                  </a:moveTo>
                  <a:cubicBezTo>
                    <a:pt x="2923" y="1"/>
                    <a:pt x="2582" y="42"/>
                    <a:pt x="2235" y="129"/>
                  </a:cubicBezTo>
                  <a:cubicBezTo>
                    <a:pt x="756" y="490"/>
                    <a:pt x="0" y="2462"/>
                    <a:pt x="0" y="2462"/>
                  </a:cubicBezTo>
                  <a:cubicBezTo>
                    <a:pt x="0" y="2462"/>
                    <a:pt x="1208" y="3518"/>
                    <a:pt x="2500" y="3518"/>
                  </a:cubicBezTo>
                  <a:cubicBezTo>
                    <a:pt x="2685" y="3518"/>
                    <a:pt x="2871" y="3497"/>
                    <a:pt x="3056" y="3447"/>
                  </a:cubicBezTo>
                  <a:cubicBezTo>
                    <a:pt x="4535" y="3086"/>
                    <a:pt x="5488" y="2034"/>
                    <a:pt x="5258" y="1114"/>
                  </a:cubicBezTo>
                  <a:cubicBezTo>
                    <a:pt x="5083" y="415"/>
                    <a:pt x="4263" y="1"/>
                    <a:pt x="3244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1243600" y="1178750"/>
              <a:ext cx="178275" cy="223475"/>
            </a:xfrm>
            <a:custGeom>
              <a:avLst/>
              <a:gdLst/>
              <a:ahLst/>
              <a:cxnLst/>
              <a:rect l="l" t="t" r="r" b="b"/>
              <a:pathLst>
                <a:path w="7131" h="8939" fill="none" extrusionOk="0">
                  <a:moveTo>
                    <a:pt x="0" y="0"/>
                  </a:moveTo>
                  <a:lnTo>
                    <a:pt x="7131" y="8938"/>
                  </a:lnTo>
                </a:path>
              </a:pathLst>
            </a:custGeom>
            <a:noFill/>
            <a:ln w="145400" cap="rnd" cmpd="sng">
              <a:solidFill>
                <a:srgbClr val="FFFFFF"/>
              </a:solidFill>
              <a:prstDash val="solid"/>
              <a:miter lim="328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837775" y="927600"/>
              <a:ext cx="755800" cy="363275"/>
            </a:xfrm>
            <a:custGeom>
              <a:avLst/>
              <a:gdLst/>
              <a:ahLst/>
              <a:cxnLst/>
              <a:rect l="l" t="t" r="r" b="b"/>
              <a:pathLst>
                <a:path w="30232" h="14531" extrusionOk="0">
                  <a:moveTo>
                    <a:pt x="20745" y="1"/>
                  </a:moveTo>
                  <a:cubicBezTo>
                    <a:pt x="18547" y="1"/>
                    <a:pt x="16082" y="305"/>
                    <a:pt x="13539" y="944"/>
                  </a:cubicBezTo>
                  <a:cubicBezTo>
                    <a:pt x="5685" y="2915"/>
                    <a:pt x="0" y="7319"/>
                    <a:pt x="887" y="10835"/>
                  </a:cubicBezTo>
                  <a:cubicBezTo>
                    <a:pt x="1489" y="13196"/>
                    <a:pt x="4930" y="14531"/>
                    <a:pt x="9532" y="14531"/>
                  </a:cubicBezTo>
                  <a:cubicBezTo>
                    <a:pt x="11717" y="14531"/>
                    <a:pt x="14164" y="14230"/>
                    <a:pt x="16693" y="13595"/>
                  </a:cubicBezTo>
                  <a:cubicBezTo>
                    <a:pt x="24580" y="11623"/>
                    <a:pt x="30232" y="7187"/>
                    <a:pt x="29344" y="3704"/>
                  </a:cubicBezTo>
                  <a:cubicBezTo>
                    <a:pt x="28767" y="1327"/>
                    <a:pt x="25335" y="1"/>
                    <a:pt x="207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957700" y="927650"/>
              <a:ext cx="509375" cy="363450"/>
            </a:xfrm>
            <a:custGeom>
              <a:avLst/>
              <a:gdLst/>
              <a:ahLst/>
              <a:cxnLst/>
              <a:rect l="l" t="t" r="r" b="b"/>
              <a:pathLst>
                <a:path w="20375" h="14538" extrusionOk="0">
                  <a:moveTo>
                    <a:pt x="15980" y="1"/>
                  </a:moveTo>
                  <a:cubicBezTo>
                    <a:pt x="14951" y="1"/>
                    <a:pt x="13926" y="60"/>
                    <a:pt x="12915" y="186"/>
                  </a:cubicBezTo>
                  <a:cubicBezTo>
                    <a:pt x="15544" y="3636"/>
                    <a:pt x="16628" y="8007"/>
                    <a:pt x="15971" y="12279"/>
                  </a:cubicBezTo>
                  <a:cubicBezTo>
                    <a:pt x="17450" y="11720"/>
                    <a:pt x="18863" y="10997"/>
                    <a:pt x="20210" y="10143"/>
                  </a:cubicBezTo>
                  <a:cubicBezTo>
                    <a:pt x="20374" y="8368"/>
                    <a:pt x="20243" y="6594"/>
                    <a:pt x="19815" y="4885"/>
                  </a:cubicBezTo>
                  <a:cubicBezTo>
                    <a:pt x="19355" y="3176"/>
                    <a:pt x="18665" y="1533"/>
                    <a:pt x="17712" y="54"/>
                  </a:cubicBezTo>
                  <a:cubicBezTo>
                    <a:pt x="17135" y="19"/>
                    <a:pt x="16557" y="1"/>
                    <a:pt x="15980" y="1"/>
                  </a:cubicBezTo>
                  <a:close/>
                  <a:moveTo>
                    <a:pt x="3517" y="2749"/>
                  </a:moveTo>
                  <a:cubicBezTo>
                    <a:pt x="2301" y="3275"/>
                    <a:pt x="1118" y="3932"/>
                    <a:pt x="1" y="4688"/>
                  </a:cubicBezTo>
                  <a:cubicBezTo>
                    <a:pt x="1841" y="7580"/>
                    <a:pt x="2695" y="10997"/>
                    <a:pt x="2432" y="14414"/>
                  </a:cubicBezTo>
                  <a:cubicBezTo>
                    <a:pt x="3248" y="14494"/>
                    <a:pt x="4064" y="14537"/>
                    <a:pt x="4873" y="14537"/>
                  </a:cubicBezTo>
                  <a:cubicBezTo>
                    <a:pt x="5399" y="14537"/>
                    <a:pt x="5923" y="14519"/>
                    <a:pt x="6441" y="14480"/>
                  </a:cubicBezTo>
                  <a:lnTo>
                    <a:pt x="6441" y="14447"/>
                  </a:lnTo>
                  <a:cubicBezTo>
                    <a:pt x="7033" y="10307"/>
                    <a:pt x="5981" y="6101"/>
                    <a:pt x="3517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741650" y="1093300"/>
              <a:ext cx="195550" cy="253050"/>
            </a:xfrm>
            <a:custGeom>
              <a:avLst/>
              <a:gdLst/>
              <a:ahLst/>
              <a:cxnLst/>
              <a:rect l="l" t="t" r="r" b="b"/>
              <a:pathLst>
                <a:path w="7822" h="10122" extrusionOk="0">
                  <a:moveTo>
                    <a:pt x="1" y="1"/>
                  </a:moveTo>
                  <a:lnTo>
                    <a:pt x="2531" y="10122"/>
                  </a:lnTo>
                  <a:lnTo>
                    <a:pt x="7821" y="7066"/>
                  </a:lnTo>
                  <a:lnTo>
                    <a:pt x="6113" y="19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1581225" y="238350"/>
              <a:ext cx="853575" cy="916600"/>
            </a:xfrm>
            <a:custGeom>
              <a:avLst/>
              <a:gdLst/>
              <a:ahLst/>
              <a:cxnLst/>
              <a:rect l="l" t="t" r="r" b="b"/>
              <a:pathLst>
                <a:path w="34143" h="36664" extrusionOk="0">
                  <a:moveTo>
                    <a:pt x="17871" y="0"/>
                  </a:moveTo>
                  <a:cubicBezTo>
                    <a:pt x="16951" y="0"/>
                    <a:pt x="16016" y="114"/>
                    <a:pt x="15084" y="352"/>
                  </a:cubicBezTo>
                  <a:lnTo>
                    <a:pt x="9760" y="1667"/>
                  </a:lnTo>
                  <a:cubicBezTo>
                    <a:pt x="3681" y="3178"/>
                    <a:pt x="1" y="9356"/>
                    <a:pt x="1512" y="15402"/>
                  </a:cubicBezTo>
                  <a:lnTo>
                    <a:pt x="6868" y="36663"/>
                  </a:lnTo>
                  <a:lnTo>
                    <a:pt x="34142" y="29828"/>
                  </a:lnTo>
                  <a:lnTo>
                    <a:pt x="28819" y="8568"/>
                  </a:lnTo>
                  <a:cubicBezTo>
                    <a:pt x="27513" y="3426"/>
                    <a:pt x="22916" y="0"/>
                    <a:pt x="17871" y="0"/>
                  </a:cubicBezTo>
                  <a:close/>
                </a:path>
              </a:pathLst>
            </a:custGeom>
            <a:solidFill>
              <a:srgbClr val="BDF1FF">
                <a:alpha val="3127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2025675" y="827125"/>
              <a:ext cx="113375" cy="83825"/>
            </a:xfrm>
            <a:custGeom>
              <a:avLst/>
              <a:gdLst/>
              <a:ahLst/>
              <a:cxnLst/>
              <a:rect l="l" t="t" r="r" b="b"/>
              <a:pathLst>
                <a:path w="4535" h="3353" extrusionOk="0">
                  <a:moveTo>
                    <a:pt x="4535" y="1"/>
                  </a:moveTo>
                  <a:lnTo>
                    <a:pt x="132" y="1085"/>
                  </a:lnTo>
                  <a:lnTo>
                    <a:pt x="0" y="3353"/>
                  </a:lnTo>
                  <a:lnTo>
                    <a:pt x="0" y="3353"/>
                  </a:lnTo>
                  <a:lnTo>
                    <a:pt x="4009" y="2334"/>
                  </a:lnTo>
                  <a:lnTo>
                    <a:pt x="4535" y="1"/>
                  </a:ln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1678200" y="812350"/>
              <a:ext cx="256625" cy="245450"/>
            </a:xfrm>
            <a:custGeom>
              <a:avLst/>
              <a:gdLst/>
              <a:ahLst/>
              <a:cxnLst/>
              <a:rect l="l" t="t" r="r" b="b"/>
              <a:pathLst>
                <a:path w="10265" h="9818" extrusionOk="0">
                  <a:moveTo>
                    <a:pt x="4797" y="0"/>
                  </a:moveTo>
                  <a:cubicBezTo>
                    <a:pt x="4797" y="0"/>
                    <a:pt x="1" y="6422"/>
                    <a:pt x="2367" y="6422"/>
                  </a:cubicBezTo>
                  <a:cubicBezTo>
                    <a:pt x="2606" y="6422"/>
                    <a:pt x="2919" y="6356"/>
                    <a:pt x="3318" y="6211"/>
                  </a:cubicBezTo>
                  <a:lnTo>
                    <a:pt x="3318" y="6211"/>
                  </a:lnTo>
                  <a:cubicBezTo>
                    <a:pt x="2508" y="8791"/>
                    <a:pt x="2788" y="9818"/>
                    <a:pt x="3407" y="9818"/>
                  </a:cubicBezTo>
                  <a:cubicBezTo>
                    <a:pt x="4270" y="9818"/>
                    <a:pt x="5794" y="7822"/>
                    <a:pt x="5947" y="5258"/>
                  </a:cubicBezTo>
                  <a:cubicBezTo>
                    <a:pt x="7059" y="6582"/>
                    <a:pt x="7813" y="7073"/>
                    <a:pt x="8275" y="7073"/>
                  </a:cubicBezTo>
                  <a:cubicBezTo>
                    <a:pt x="9314" y="7073"/>
                    <a:pt x="8872" y="4586"/>
                    <a:pt x="7688" y="3516"/>
                  </a:cubicBezTo>
                  <a:lnTo>
                    <a:pt x="7688" y="3516"/>
                  </a:lnTo>
                  <a:cubicBezTo>
                    <a:pt x="8289" y="3739"/>
                    <a:pt x="8682" y="3834"/>
                    <a:pt x="8915" y="3834"/>
                  </a:cubicBezTo>
                  <a:cubicBezTo>
                    <a:pt x="10264" y="3834"/>
                    <a:pt x="6275" y="658"/>
                    <a:pt x="6275" y="658"/>
                  </a:cubicBezTo>
                  <a:lnTo>
                    <a:pt x="4797" y="0"/>
                  </a:ln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1775925" y="703350"/>
              <a:ext cx="153650" cy="145575"/>
            </a:xfrm>
            <a:custGeom>
              <a:avLst/>
              <a:gdLst/>
              <a:ahLst/>
              <a:cxnLst/>
              <a:rect l="l" t="t" r="r" b="b"/>
              <a:pathLst>
                <a:path w="6146" h="5823" extrusionOk="0">
                  <a:moveTo>
                    <a:pt x="3087" y="1"/>
                  </a:moveTo>
                  <a:cubicBezTo>
                    <a:pt x="2969" y="1"/>
                    <a:pt x="2849" y="8"/>
                    <a:pt x="2728" y="23"/>
                  </a:cubicBezTo>
                  <a:cubicBezTo>
                    <a:pt x="1151" y="220"/>
                    <a:pt x="1" y="1666"/>
                    <a:pt x="198" y="3243"/>
                  </a:cubicBezTo>
                  <a:cubicBezTo>
                    <a:pt x="382" y="4748"/>
                    <a:pt x="1657" y="5822"/>
                    <a:pt x="3110" y="5822"/>
                  </a:cubicBezTo>
                  <a:cubicBezTo>
                    <a:pt x="3212" y="5822"/>
                    <a:pt x="3315" y="5817"/>
                    <a:pt x="3418" y="5806"/>
                  </a:cubicBezTo>
                  <a:cubicBezTo>
                    <a:pt x="5028" y="5609"/>
                    <a:pt x="6145" y="4163"/>
                    <a:pt x="5948" y="2553"/>
                  </a:cubicBezTo>
                  <a:cubicBezTo>
                    <a:pt x="5796" y="1094"/>
                    <a:pt x="4548" y="1"/>
                    <a:pt x="3087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1796475" y="453350"/>
              <a:ext cx="552875" cy="412125"/>
            </a:xfrm>
            <a:custGeom>
              <a:avLst/>
              <a:gdLst/>
              <a:ahLst/>
              <a:cxnLst/>
              <a:rect l="l" t="t" r="r" b="b"/>
              <a:pathLst>
                <a:path w="22115" h="16485" extrusionOk="0">
                  <a:moveTo>
                    <a:pt x="11808" y="0"/>
                  </a:moveTo>
                  <a:cubicBezTo>
                    <a:pt x="10870" y="0"/>
                    <a:pt x="9905" y="117"/>
                    <a:pt x="8938" y="362"/>
                  </a:cubicBezTo>
                  <a:cubicBezTo>
                    <a:pt x="3483" y="1709"/>
                    <a:pt x="0" y="6638"/>
                    <a:pt x="1183" y="11304"/>
                  </a:cubicBezTo>
                  <a:cubicBezTo>
                    <a:pt x="2075" y="14847"/>
                    <a:pt x="5152" y="16485"/>
                    <a:pt x="8950" y="16485"/>
                  </a:cubicBezTo>
                  <a:cubicBezTo>
                    <a:pt x="10190" y="16485"/>
                    <a:pt x="11506" y="16310"/>
                    <a:pt x="12848" y="15970"/>
                  </a:cubicBezTo>
                  <a:cubicBezTo>
                    <a:pt x="18303" y="14590"/>
                    <a:pt x="22115" y="11041"/>
                    <a:pt x="20932" y="6375"/>
                  </a:cubicBezTo>
                  <a:cubicBezTo>
                    <a:pt x="19959" y="2510"/>
                    <a:pt x="16161" y="0"/>
                    <a:pt x="11808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1938575" y="606200"/>
              <a:ext cx="154475" cy="145300"/>
            </a:xfrm>
            <a:custGeom>
              <a:avLst/>
              <a:gdLst/>
              <a:ahLst/>
              <a:cxnLst/>
              <a:rect l="l" t="t" r="r" b="b"/>
              <a:pathLst>
                <a:path w="6179" h="5812" extrusionOk="0">
                  <a:moveTo>
                    <a:pt x="3062" y="1"/>
                  </a:moveTo>
                  <a:cubicBezTo>
                    <a:pt x="1651" y="1"/>
                    <a:pt x="410" y="1030"/>
                    <a:pt x="231" y="2496"/>
                  </a:cubicBezTo>
                  <a:cubicBezTo>
                    <a:pt x="1" y="4073"/>
                    <a:pt x="1085" y="5552"/>
                    <a:pt x="2663" y="5782"/>
                  </a:cubicBezTo>
                  <a:cubicBezTo>
                    <a:pt x="2804" y="5802"/>
                    <a:pt x="2944" y="5812"/>
                    <a:pt x="3083" y="5812"/>
                  </a:cubicBezTo>
                  <a:cubicBezTo>
                    <a:pt x="4518" y="5812"/>
                    <a:pt x="5739" y="4756"/>
                    <a:pt x="5949" y="3317"/>
                  </a:cubicBezTo>
                  <a:cubicBezTo>
                    <a:pt x="6179" y="1740"/>
                    <a:pt x="5094" y="261"/>
                    <a:pt x="3484" y="31"/>
                  </a:cubicBezTo>
                  <a:cubicBezTo>
                    <a:pt x="3342" y="11"/>
                    <a:pt x="3201" y="1"/>
                    <a:pt x="30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2157100" y="551550"/>
              <a:ext cx="152000" cy="145375"/>
            </a:xfrm>
            <a:custGeom>
              <a:avLst/>
              <a:gdLst/>
              <a:ahLst/>
              <a:cxnLst/>
              <a:rect l="l" t="t" r="r" b="b"/>
              <a:pathLst>
                <a:path w="6080" h="5815" extrusionOk="0">
                  <a:moveTo>
                    <a:pt x="3061" y="0"/>
                  </a:moveTo>
                  <a:cubicBezTo>
                    <a:pt x="2962" y="0"/>
                    <a:pt x="2862" y="5"/>
                    <a:pt x="2761" y="16"/>
                  </a:cubicBezTo>
                  <a:cubicBezTo>
                    <a:pt x="1151" y="180"/>
                    <a:pt x="1" y="1626"/>
                    <a:pt x="165" y="3203"/>
                  </a:cubicBezTo>
                  <a:cubicBezTo>
                    <a:pt x="319" y="4710"/>
                    <a:pt x="1567" y="5815"/>
                    <a:pt x="3047" y="5815"/>
                  </a:cubicBezTo>
                  <a:cubicBezTo>
                    <a:pt x="3148" y="5815"/>
                    <a:pt x="3250" y="5810"/>
                    <a:pt x="3352" y="5799"/>
                  </a:cubicBezTo>
                  <a:cubicBezTo>
                    <a:pt x="4930" y="5635"/>
                    <a:pt x="6080" y="4189"/>
                    <a:pt x="5916" y="2612"/>
                  </a:cubicBezTo>
                  <a:cubicBezTo>
                    <a:pt x="5762" y="1104"/>
                    <a:pt x="4514" y="0"/>
                    <a:pt x="30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2166150" y="551925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95" y="1"/>
                  </a:moveTo>
                  <a:cubicBezTo>
                    <a:pt x="0" y="1414"/>
                    <a:pt x="1019" y="5455"/>
                    <a:pt x="4042" y="5455"/>
                  </a:cubicBezTo>
                  <a:cubicBezTo>
                    <a:pt x="5225" y="4831"/>
                    <a:pt x="5816" y="3484"/>
                    <a:pt x="5488" y="2169"/>
                  </a:cubicBezTo>
                  <a:cubicBezTo>
                    <a:pt x="5159" y="888"/>
                    <a:pt x="4009" y="1"/>
                    <a:pt x="269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1949275" y="606150"/>
              <a:ext cx="145425" cy="136400"/>
            </a:xfrm>
            <a:custGeom>
              <a:avLst/>
              <a:gdLst/>
              <a:ahLst/>
              <a:cxnLst/>
              <a:rect l="l" t="t" r="r" b="b"/>
              <a:pathLst>
                <a:path w="5817" h="5456" extrusionOk="0">
                  <a:moveTo>
                    <a:pt x="2662" y="0"/>
                  </a:moveTo>
                  <a:cubicBezTo>
                    <a:pt x="0" y="1413"/>
                    <a:pt x="1019" y="5455"/>
                    <a:pt x="4042" y="5455"/>
                  </a:cubicBezTo>
                  <a:cubicBezTo>
                    <a:pt x="5192" y="4831"/>
                    <a:pt x="5816" y="3484"/>
                    <a:pt x="5488" y="2202"/>
                  </a:cubicBezTo>
                  <a:cubicBezTo>
                    <a:pt x="5159" y="888"/>
                    <a:pt x="4009" y="0"/>
                    <a:pt x="26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2142325" y="667950"/>
              <a:ext cx="32875" cy="40100"/>
            </a:xfrm>
            <a:custGeom>
              <a:avLst/>
              <a:gdLst/>
              <a:ahLst/>
              <a:cxnLst/>
              <a:rect l="l" t="t" r="r" b="b"/>
              <a:pathLst>
                <a:path w="1315" h="1604" extrusionOk="0">
                  <a:moveTo>
                    <a:pt x="707" y="1"/>
                  </a:moveTo>
                  <a:cubicBezTo>
                    <a:pt x="623" y="1"/>
                    <a:pt x="539" y="19"/>
                    <a:pt x="460" y="59"/>
                  </a:cubicBezTo>
                  <a:cubicBezTo>
                    <a:pt x="230" y="157"/>
                    <a:pt x="66" y="354"/>
                    <a:pt x="0" y="617"/>
                  </a:cubicBezTo>
                  <a:cubicBezTo>
                    <a:pt x="132" y="420"/>
                    <a:pt x="296" y="289"/>
                    <a:pt x="526" y="223"/>
                  </a:cubicBezTo>
                  <a:cubicBezTo>
                    <a:pt x="553" y="217"/>
                    <a:pt x="582" y="215"/>
                    <a:pt x="610" y="215"/>
                  </a:cubicBezTo>
                  <a:cubicBezTo>
                    <a:pt x="754" y="215"/>
                    <a:pt x="909" y="283"/>
                    <a:pt x="1019" y="420"/>
                  </a:cubicBezTo>
                  <a:cubicBezTo>
                    <a:pt x="1085" y="584"/>
                    <a:pt x="1085" y="814"/>
                    <a:pt x="986" y="979"/>
                  </a:cubicBezTo>
                  <a:cubicBezTo>
                    <a:pt x="887" y="1209"/>
                    <a:pt x="756" y="1406"/>
                    <a:pt x="625" y="1603"/>
                  </a:cubicBezTo>
                  <a:cubicBezTo>
                    <a:pt x="723" y="1504"/>
                    <a:pt x="822" y="1439"/>
                    <a:pt x="887" y="1373"/>
                  </a:cubicBezTo>
                  <a:cubicBezTo>
                    <a:pt x="986" y="1274"/>
                    <a:pt x="1052" y="1176"/>
                    <a:pt x="1117" y="1077"/>
                  </a:cubicBezTo>
                  <a:cubicBezTo>
                    <a:pt x="1282" y="847"/>
                    <a:pt x="1315" y="552"/>
                    <a:pt x="1216" y="289"/>
                  </a:cubicBezTo>
                  <a:cubicBezTo>
                    <a:pt x="1101" y="104"/>
                    <a:pt x="905" y="1"/>
                    <a:pt x="7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2102075" y="733475"/>
              <a:ext cx="46850" cy="31250"/>
            </a:xfrm>
            <a:custGeom>
              <a:avLst/>
              <a:gdLst/>
              <a:ahLst/>
              <a:cxnLst/>
              <a:rect l="l" t="t" r="r" b="b"/>
              <a:pathLst>
                <a:path w="1874" h="1250" extrusionOk="0">
                  <a:moveTo>
                    <a:pt x="1873" y="1"/>
                  </a:moveTo>
                  <a:lnTo>
                    <a:pt x="1873" y="1"/>
                  </a:lnTo>
                  <a:cubicBezTo>
                    <a:pt x="1742" y="198"/>
                    <a:pt x="1577" y="362"/>
                    <a:pt x="1413" y="527"/>
                  </a:cubicBezTo>
                  <a:cubicBezTo>
                    <a:pt x="1282" y="691"/>
                    <a:pt x="1084" y="822"/>
                    <a:pt x="887" y="921"/>
                  </a:cubicBezTo>
                  <a:cubicBezTo>
                    <a:pt x="781" y="984"/>
                    <a:pt x="661" y="1021"/>
                    <a:pt x="537" y="1021"/>
                  </a:cubicBezTo>
                  <a:cubicBezTo>
                    <a:pt x="468" y="1021"/>
                    <a:pt x="399" y="1010"/>
                    <a:pt x="329" y="987"/>
                  </a:cubicBezTo>
                  <a:cubicBezTo>
                    <a:pt x="132" y="921"/>
                    <a:pt x="66" y="691"/>
                    <a:pt x="33" y="461"/>
                  </a:cubicBezTo>
                  <a:cubicBezTo>
                    <a:pt x="0" y="592"/>
                    <a:pt x="0" y="724"/>
                    <a:pt x="0" y="855"/>
                  </a:cubicBezTo>
                  <a:cubicBezTo>
                    <a:pt x="33" y="987"/>
                    <a:pt x="132" y="1085"/>
                    <a:pt x="230" y="1151"/>
                  </a:cubicBezTo>
                  <a:cubicBezTo>
                    <a:pt x="362" y="1217"/>
                    <a:pt x="493" y="1249"/>
                    <a:pt x="620" y="1249"/>
                  </a:cubicBezTo>
                  <a:cubicBezTo>
                    <a:pt x="748" y="1249"/>
                    <a:pt x="871" y="1217"/>
                    <a:pt x="986" y="1151"/>
                  </a:cubicBezTo>
                  <a:cubicBezTo>
                    <a:pt x="1216" y="1019"/>
                    <a:pt x="1413" y="855"/>
                    <a:pt x="1545" y="658"/>
                  </a:cubicBezTo>
                  <a:cubicBezTo>
                    <a:pt x="1709" y="461"/>
                    <a:pt x="1807" y="231"/>
                    <a:pt x="187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1946800" y="757650"/>
              <a:ext cx="142975" cy="71925"/>
            </a:xfrm>
            <a:custGeom>
              <a:avLst/>
              <a:gdLst/>
              <a:ahLst/>
              <a:cxnLst/>
              <a:rect l="l" t="t" r="r" b="b"/>
              <a:pathLst>
                <a:path w="5719" h="2877" extrusionOk="0">
                  <a:moveTo>
                    <a:pt x="3878" y="1"/>
                  </a:moveTo>
                  <a:cubicBezTo>
                    <a:pt x="3466" y="1"/>
                    <a:pt x="3007" y="60"/>
                    <a:pt x="2531" y="184"/>
                  </a:cubicBezTo>
                  <a:cubicBezTo>
                    <a:pt x="1052" y="545"/>
                    <a:pt x="0" y="1433"/>
                    <a:pt x="165" y="2123"/>
                  </a:cubicBezTo>
                  <a:cubicBezTo>
                    <a:pt x="279" y="2603"/>
                    <a:pt x="966" y="2876"/>
                    <a:pt x="1883" y="2876"/>
                  </a:cubicBezTo>
                  <a:cubicBezTo>
                    <a:pt x="2284" y="2876"/>
                    <a:pt x="2728" y="2824"/>
                    <a:pt x="3188" y="2714"/>
                  </a:cubicBezTo>
                  <a:cubicBezTo>
                    <a:pt x="4667" y="2320"/>
                    <a:pt x="5718" y="1465"/>
                    <a:pt x="5554" y="775"/>
                  </a:cubicBezTo>
                  <a:cubicBezTo>
                    <a:pt x="5441" y="280"/>
                    <a:pt x="4773" y="1"/>
                    <a:pt x="3878" y="1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2197350" y="694850"/>
              <a:ext cx="120800" cy="71625"/>
            </a:xfrm>
            <a:custGeom>
              <a:avLst/>
              <a:gdLst/>
              <a:ahLst/>
              <a:cxnLst/>
              <a:rect l="l" t="t" r="r" b="b"/>
              <a:pathLst>
                <a:path w="4832" h="2865" extrusionOk="0">
                  <a:moveTo>
                    <a:pt x="3777" y="0"/>
                  </a:moveTo>
                  <a:cubicBezTo>
                    <a:pt x="3359" y="0"/>
                    <a:pt x="2940" y="59"/>
                    <a:pt x="2531" y="166"/>
                  </a:cubicBezTo>
                  <a:cubicBezTo>
                    <a:pt x="1052" y="560"/>
                    <a:pt x="1" y="1414"/>
                    <a:pt x="165" y="2104"/>
                  </a:cubicBezTo>
                  <a:cubicBezTo>
                    <a:pt x="300" y="2600"/>
                    <a:pt x="977" y="2864"/>
                    <a:pt x="1867" y="2864"/>
                  </a:cubicBezTo>
                  <a:cubicBezTo>
                    <a:pt x="2273" y="2864"/>
                    <a:pt x="2724" y="2809"/>
                    <a:pt x="3188" y="2696"/>
                  </a:cubicBezTo>
                  <a:lnTo>
                    <a:pt x="3451" y="2630"/>
                  </a:lnTo>
                  <a:cubicBezTo>
                    <a:pt x="4076" y="1907"/>
                    <a:pt x="4568" y="1053"/>
                    <a:pt x="4831" y="133"/>
                  </a:cubicBezTo>
                  <a:cubicBezTo>
                    <a:pt x="4485" y="42"/>
                    <a:pt x="4131" y="0"/>
                    <a:pt x="3777" y="0"/>
                  </a:cubicBezTo>
                  <a:close/>
                </a:path>
              </a:pathLst>
            </a:custGeom>
            <a:solidFill>
              <a:srgbClr val="FF9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1554950" y="380700"/>
              <a:ext cx="750350" cy="404550"/>
            </a:xfrm>
            <a:custGeom>
              <a:avLst/>
              <a:gdLst/>
              <a:ahLst/>
              <a:cxnLst/>
              <a:rect l="l" t="t" r="r" b="b"/>
              <a:pathLst>
                <a:path w="30014" h="16182" extrusionOk="0">
                  <a:moveTo>
                    <a:pt x="24618" y="1"/>
                  </a:moveTo>
                  <a:cubicBezTo>
                    <a:pt x="22846" y="1"/>
                    <a:pt x="20165" y="481"/>
                    <a:pt x="16167" y="1756"/>
                  </a:cubicBezTo>
                  <a:cubicBezTo>
                    <a:pt x="0" y="6915"/>
                    <a:pt x="9168" y="15853"/>
                    <a:pt x="11666" y="16182"/>
                  </a:cubicBezTo>
                  <a:cubicBezTo>
                    <a:pt x="11468" y="14210"/>
                    <a:pt x="11863" y="13225"/>
                    <a:pt x="11863" y="13225"/>
                  </a:cubicBezTo>
                  <a:cubicBezTo>
                    <a:pt x="15017" y="11812"/>
                    <a:pt x="17646" y="9446"/>
                    <a:pt x="19388" y="6455"/>
                  </a:cubicBezTo>
                  <a:lnTo>
                    <a:pt x="19388" y="6455"/>
                  </a:lnTo>
                  <a:cubicBezTo>
                    <a:pt x="19196" y="7667"/>
                    <a:pt x="18881" y="8693"/>
                    <a:pt x="19373" y="8693"/>
                  </a:cubicBezTo>
                  <a:cubicBezTo>
                    <a:pt x="19388" y="8693"/>
                    <a:pt x="19404" y="8692"/>
                    <a:pt x="19421" y="8690"/>
                  </a:cubicBezTo>
                  <a:cubicBezTo>
                    <a:pt x="19979" y="8591"/>
                    <a:pt x="21589" y="5503"/>
                    <a:pt x="21589" y="5502"/>
                  </a:cubicBezTo>
                  <a:lnTo>
                    <a:pt x="21589" y="5502"/>
                  </a:lnTo>
                  <a:cubicBezTo>
                    <a:pt x="21589" y="5503"/>
                    <a:pt x="20834" y="8460"/>
                    <a:pt x="21392" y="8690"/>
                  </a:cubicBezTo>
                  <a:cubicBezTo>
                    <a:pt x="21408" y="8698"/>
                    <a:pt x="21426" y="8702"/>
                    <a:pt x="21446" y="8702"/>
                  </a:cubicBezTo>
                  <a:cubicBezTo>
                    <a:pt x="22072" y="8702"/>
                    <a:pt x="24481" y="4780"/>
                    <a:pt x="24481" y="4779"/>
                  </a:cubicBezTo>
                  <a:lnTo>
                    <a:pt x="24481" y="4779"/>
                  </a:lnTo>
                  <a:cubicBezTo>
                    <a:pt x="24481" y="4780"/>
                    <a:pt x="24087" y="6882"/>
                    <a:pt x="24612" y="6882"/>
                  </a:cubicBezTo>
                  <a:cubicBezTo>
                    <a:pt x="25105" y="6882"/>
                    <a:pt x="26978" y="4451"/>
                    <a:pt x="26978" y="4451"/>
                  </a:cubicBezTo>
                  <a:cubicBezTo>
                    <a:pt x="26978" y="4451"/>
                    <a:pt x="30013" y="1"/>
                    <a:pt x="24618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1756200" y="720275"/>
              <a:ext cx="128100" cy="105725"/>
            </a:xfrm>
            <a:custGeom>
              <a:avLst/>
              <a:gdLst/>
              <a:ahLst/>
              <a:cxnLst/>
              <a:rect l="l" t="t" r="r" b="b"/>
              <a:pathLst>
                <a:path w="5124" h="4229" extrusionOk="0">
                  <a:moveTo>
                    <a:pt x="2726" y="0"/>
                  </a:moveTo>
                  <a:cubicBezTo>
                    <a:pt x="2553" y="0"/>
                    <a:pt x="2377" y="22"/>
                    <a:pt x="2203" y="69"/>
                  </a:cubicBezTo>
                  <a:cubicBezTo>
                    <a:pt x="362" y="529"/>
                    <a:pt x="1" y="2960"/>
                    <a:pt x="1611" y="3913"/>
                  </a:cubicBezTo>
                  <a:cubicBezTo>
                    <a:pt x="1975" y="4131"/>
                    <a:pt x="2354" y="4229"/>
                    <a:pt x="2720" y="4229"/>
                  </a:cubicBezTo>
                  <a:cubicBezTo>
                    <a:pt x="4007" y="4229"/>
                    <a:pt x="5124" y="3021"/>
                    <a:pt x="4766" y="1613"/>
                  </a:cubicBezTo>
                  <a:cubicBezTo>
                    <a:pt x="4516" y="643"/>
                    <a:pt x="3659" y="0"/>
                    <a:pt x="2726" y="0"/>
                  </a:cubicBezTo>
                  <a:close/>
                </a:path>
              </a:pathLst>
            </a:custGeom>
            <a:solidFill>
              <a:srgbClr val="FCBB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1833425" y="660900"/>
              <a:ext cx="83825" cy="196125"/>
            </a:xfrm>
            <a:custGeom>
              <a:avLst/>
              <a:gdLst/>
              <a:ahLst/>
              <a:cxnLst/>
              <a:rect l="l" t="t" r="r" b="b"/>
              <a:pathLst>
                <a:path w="3353" h="7845" extrusionOk="0">
                  <a:moveTo>
                    <a:pt x="779" y="1"/>
                  </a:moveTo>
                  <a:cubicBezTo>
                    <a:pt x="749" y="1"/>
                    <a:pt x="720" y="4"/>
                    <a:pt x="691" y="12"/>
                  </a:cubicBezTo>
                  <a:cubicBezTo>
                    <a:pt x="66" y="176"/>
                    <a:pt x="1" y="2049"/>
                    <a:pt x="527" y="4218"/>
                  </a:cubicBezTo>
                  <a:cubicBezTo>
                    <a:pt x="1028" y="6255"/>
                    <a:pt x="1918" y="7844"/>
                    <a:pt x="2541" y="7844"/>
                  </a:cubicBezTo>
                  <a:cubicBezTo>
                    <a:pt x="2571" y="7844"/>
                    <a:pt x="2601" y="7840"/>
                    <a:pt x="2630" y="7833"/>
                  </a:cubicBezTo>
                  <a:cubicBezTo>
                    <a:pt x="3287" y="7668"/>
                    <a:pt x="3353" y="5795"/>
                    <a:pt x="2794" y="3627"/>
                  </a:cubicBezTo>
                  <a:cubicBezTo>
                    <a:pt x="2292" y="1590"/>
                    <a:pt x="1402" y="1"/>
                    <a:pt x="779" y="1"/>
                  </a:cubicBezTo>
                  <a:close/>
                </a:path>
              </a:pathLst>
            </a:custGeom>
            <a:solidFill>
              <a:srgbClr val="5A2E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1871225" y="468950"/>
              <a:ext cx="166775" cy="179125"/>
            </a:xfrm>
            <a:custGeom>
              <a:avLst/>
              <a:gdLst/>
              <a:ahLst/>
              <a:cxnLst/>
              <a:rect l="l" t="t" r="r" b="b"/>
              <a:pathLst>
                <a:path w="6671" h="7165" extrusionOk="0">
                  <a:moveTo>
                    <a:pt x="6671" y="1"/>
                  </a:moveTo>
                  <a:cubicBezTo>
                    <a:pt x="6375" y="757"/>
                    <a:pt x="5981" y="1479"/>
                    <a:pt x="5455" y="2137"/>
                  </a:cubicBezTo>
                  <a:cubicBezTo>
                    <a:pt x="4929" y="2794"/>
                    <a:pt x="4404" y="3418"/>
                    <a:pt x="3812" y="3977"/>
                  </a:cubicBezTo>
                  <a:cubicBezTo>
                    <a:pt x="3221" y="4568"/>
                    <a:pt x="2596" y="5127"/>
                    <a:pt x="1972" y="5653"/>
                  </a:cubicBezTo>
                  <a:cubicBezTo>
                    <a:pt x="1643" y="5916"/>
                    <a:pt x="1315" y="6178"/>
                    <a:pt x="986" y="6441"/>
                  </a:cubicBezTo>
                  <a:cubicBezTo>
                    <a:pt x="690" y="6704"/>
                    <a:pt x="329" y="6934"/>
                    <a:pt x="0" y="7164"/>
                  </a:cubicBezTo>
                  <a:cubicBezTo>
                    <a:pt x="723" y="6770"/>
                    <a:pt x="1413" y="6310"/>
                    <a:pt x="2071" y="5784"/>
                  </a:cubicBezTo>
                  <a:cubicBezTo>
                    <a:pt x="2728" y="5291"/>
                    <a:pt x="3352" y="4733"/>
                    <a:pt x="3944" y="4141"/>
                  </a:cubicBezTo>
                  <a:cubicBezTo>
                    <a:pt x="4568" y="3550"/>
                    <a:pt x="5094" y="2925"/>
                    <a:pt x="5587" y="2235"/>
                  </a:cubicBezTo>
                  <a:cubicBezTo>
                    <a:pt x="6112" y="1578"/>
                    <a:pt x="6474" y="789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2056050" y="435275"/>
              <a:ext cx="32075" cy="107650"/>
            </a:xfrm>
            <a:custGeom>
              <a:avLst/>
              <a:gdLst/>
              <a:ahLst/>
              <a:cxnLst/>
              <a:rect l="l" t="t" r="r" b="b"/>
              <a:pathLst>
                <a:path w="1283" h="4306" extrusionOk="0">
                  <a:moveTo>
                    <a:pt x="1282" y="0"/>
                  </a:moveTo>
                  <a:cubicBezTo>
                    <a:pt x="1151" y="362"/>
                    <a:pt x="1052" y="723"/>
                    <a:pt x="921" y="1052"/>
                  </a:cubicBezTo>
                  <a:cubicBezTo>
                    <a:pt x="822" y="1413"/>
                    <a:pt x="724" y="1775"/>
                    <a:pt x="625" y="2136"/>
                  </a:cubicBezTo>
                  <a:lnTo>
                    <a:pt x="1" y="4305"/>
                  </a:lnTo>
                  <a:cubicBezTo>
                    <a:pt x="198" y="3977"/>
                    <a:pt x="362" y="3615"/>
                    <a:pt x="494" y="3254"/>
                  </a:cubicBezTo>
                  <a:cubicBezTo>
                    <a:pt x="625" y="2925"/>
                    <a:pt x="724" y="2564"/>
                    <a:pt x="822" y="2202"/>
                  </a:cubicBezTo>
                  <a:cubicBezTo>
                    <a:pt x="954" y="1841"/>
                    <a:pt x="1020" y="1479"/>
                    <a:pt x="1118" y="1118"/>
                  </a:cubicBezTo>
                  <a:cubicBezTo>
                    <a:pt x="1184" y="756"/>
                    <a:pt x="1250" y="362"/>
                    <a:pt x="128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2107000" y="444300"/>
              <a:ext cx="29600" cy="100250"/>
            </a:xfrm>
            <a:custGeom>
              <a:avLst/>
              <a:gdLst/>
              <a:ahLst/>
              <a:cxnLst/>
              <a:rect l="l" t="t" r="r" b="b"/>
              <a:pathLst>
                <a:path w="1184" h="4010" extrusionOk="0">
                  <a:moveTo>
                    <a:pt x="1183" y="1"/>
                  </a:moveTo>
                  <a:lnTo>
                    <a:pt x="1183" y="1"/>
                  </a:lnTo>
                  <a:cubicBezTo>
                    <a:pt x="1052" y="297"/>
                    <a:pt x="920" y="658"/>
                    <a:pt x="822" y="954"/>
                  </a:cubicBezTo>
                  <a:cubicBezTo>
                    <a:pt x="690" y="1282"/>
                    <a:pt x="592" y="1611"/>
                    <a:pt x="493" y="1973"/>
                  </a:cubicBezTo>
                  <a:cubicBezTo>
                    <a:pt x="395" y="2301"/>
                    <a:pt x="296" y="2630"/>
                    <a:pt x="230" y="2958"/>
                  </a:cubicBezTo>
                  <a:cubicBezTo>
                    <a:pt x="132" y="3320"/>
                    <a:pt x="66" y="3648"/>
                    <a:pt x="0" y="4010"/>
                  </a:cubicBezTo>
                  <a:cubicBezTo>
                    <a:pt x="165" y="3681"/>
                    <a:pt x="263" y="3353"/>
                    <a:pt x="395" y="3024"/>
                  </a:cubicBezTo>
                  <a:cubicBezTo>
                    <a:pt x="493" y="2695"/>
                    <a:pt x="625" y="2367"/>
                    <a:pt x="723" y="2038"/>
                  </a:cubicBezTo>
                  <a:cubicBezTo>
                    <a:pt x="822" y="1677"/>
                    <a:pt x="887" y="1348"/>
                    <a:pt x="986" y="1020"/>
                  </a:cubicBezTo>
                  <a:cubicBezTo>
                    <a:pt x="1052" y="691"/>
                    <a:pt x="1150" y="330"/>
                    <a:pt x="118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2182575" y="429525"/>
              <a:ext cx="13175" cy="81350"/>
            </a:xfrm>
            <a:custGeom>
              <a:avLst/>
              <a:gdLst/>
              <a:ahLst/>
              <a:cxnLst/>
              <a:rect l="l" t="t" r="r" b="b"/>
              <a:pathLst>
                <a:path w="527" h="3254" extrusionOk="0">
                  <a:moveTo>
                    <a:pt x="526" y="0"/>
                  </a:moveTo>
                  <a:cubicBezTo>
                    <a:pt x="428" y="263"/>
                    <a:pt x="395" y="493"/>
                    <a:pt x="329" y="789"/>
                  </a:cubicBezTo>
                  <a:cubicBezTo>
                    <a:pt x="263" y="1052"/>
                    <a:pt x="230" y="1315"/>
                    <a:pt x="198" y="1611"/>
                  </a:cubicBezTo>
                  <a:cubicBezTo>
                    <a:pt x="165" y="1873"/>
                    <a:pt x="132" y="2169"/>
                    <a:pt x="66" y="2432"/>
                  </a:cubicBezTo>
                  <a:cubicBezTo>
                    <a:pt x="33" y="2695"/>
                    <a:pt x="0" y="2958"/>
                    <a:pt x="0" y="3254"/>
                  </a:cubicBezTo>
                  <a:cubicBezTo>
                    <a:pt x="99" y="2991"/>
                    <a:pt x="198" y="2728"/>
                    <a:pt x="263" y="2465"/>
                  </a:cubicBezTo>
                  <a:cubicBezTo>
                    <a:pt x="329" y="2202"/>
                    <a:pt x="395" y="1906"/>
                    <a:pt x="428" y="1643"/>
                  </a:cubicBezTo>
                  <a:cubicBezTo>
                    <a:pt x="460" y="1381"/>
                    <a:pt x="526" y="1085"/>
                    <a:pt x="526" y="822"/>
                  </a:cubicBezTo>
                  <a:cubicBezTo>
                    <a:pt x="526" y="526"/>
                    <a:pt x="526" y="263"/>
                    <a:pt x="52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1856425" y="496875"/>
              <a:ext cx="116700" cy="118325"/>
            </a:xfrm>
            <a:custGeom>
              <a:avLst/>
              <a:gdLst/>
              <a:ahLst/>
              <a:cxnLst/>
              <a:rect l="l" t="t" r="r" b="b"/>
              <a:pathLst>
                <a:path w="4668" h="4733" extrusionOk="0">
                  <a:moveTo>
                    <a:pt x="4568" y="1"/>
                  </a:moveTo>
                  <a:cubicBezTo>
                    <a:pt x="4568" y="592"/>
                    <a:pt x="4437" y="1184"/>
                    <a:pt x="4174" y="1710"/>
                  </a:cubicBezTo>
                  <a:cubicBezTo>
                    <a:pt x="3911" y="2235"/>
                    <a:pt x="3550" y="2696"/>
                    <a:pt x="3123" y="3090"/>
                  </a:cubicBezTo>
                  <a:cubicBezTo>
                    <a:pt x="2663" y="3484"/>
                    <a:pt x="2170" y="3813"/>
                    <a:pt x="1644" y="4076"/>
                  </a:cubicBezTo>
                  <a:cubicBezTo>
                    <a:pt x="1381" y="4174"/>
                    <a:pt x="1085" y="4306"/>
                    <a:pt x="822" y="4437"/>
                  </a:cubicBezTo>
                  <a:cubicBezTo>
                    <a:pt x="559" y="4536"/>
                    <a:pt x="297" y="4634"/>
                    <a:pt x="1" y="4733"/>
                  </a:cubicBezTo>
                  <a:cubicBezTo>
                    <a:pt x="297" y="4667"/>
                    <a:pt x="592" y="4634"/>
                    <a:pt x="888" y="4536"/>
                  </a:cubicBezTo>
                  <a:cubicBezTo>
                    <a:pt x="1184" y="4437"/>
                    <a:pt x="1447" y="4339"/>
                    <a:pt x="1742" y="4240"/>
                  </a:cubicBezTo>
                  <a:cubicBezTo>
                    <a:pt x="2301" y="3977"/>
                    <a:pt x="2827" y="3648"/>
                    <a:pt x="3287" y="3254"/>
                  </a:cubicBezTo>
                  <a:cubicBezTo>
                    <a:pt x="3747" y="2860"/>
                    <a:pt x="4108" y="2367"/>
                    <a:pt x="4338" y="1775"/>
                  </a:cubicBezTo>
                  <a:cubicBezTo>
                    <a:pt x="4601" y="1217"/>
                    <a:pt x="4667" y="592"/>
                    <a:pt x="456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1961575" y="885450"/>
              <a:ext cx="332750" cy="340150"/>
            </a:xfrm>
            <a:custGeom>
              <a:avLst/>
              <a:gdLst/>
              <a:ahLst/>
              <a:cxnLst/>
              <a:rect l="l" t="t" r="r" b="b"/>
              <a:pathLst>
                <a:path w="13310" h="13606" extrusionOk="0">
                  <a:moveTo>
                    <a:pt x="6573" y="1"/>
                  </a:moveTo>
                  <a:lnTo>
                    <a:pt x="2564" y="1020"/>
                  </a:lnTo>
                  <a:cubicBezTo>
                    <a:pt x="2564" y="1020"/>
                    <a:pt x="100" y="8117"/>
                    <a:pt x="1" y="13605"/>
                  </a:cubicBezTo>
                  <a:lnTo>
                    <a:pt x="13309" y="10253"/>
                  </a:lnTo>
                  <a:lnTo>
                    <a:pt x="6573" y="1"/>
                  </a:lnTo>
                  <a:close/>
                </a:path>
              </a:pathLst>
            </a:custGeom>
            <a:solidFill>
              <a:srgbClr val="6AD9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1261675" y="1014000"/>
              <a:ext cx="1745725" cy="768400"/>
            </a:xfrm>
            <a:custGeom>
              <a:avLst/>
              <a:gdLst/>
              <a:ahLst/>
              <a:cxnLst/>
              <a:rect l="l" t="t" r="r" b="b"/>
              <a:pathLst>
                <a:path w="69829" h="30736" extrusionOk="0">
                  <a:moveTo>
                    <a:pt x="48061" y="0"/>
                  </a:moveTo>
                  <a:cubicBezTo>
                    <a:pt x="41300" y="0"/>
                    <a:pt x="33855" y="870"/>
                    <a:pt x="27471" y="2482"/>
                  </a:cubicBezTo>
                  <a:cubicBezTo>
                    <a:pt x="11468" y="6491"/>
                    <a:pt x="0" y="15627"/>
                    <a:pt x="1840" y="22922"/>
                  </a:cubicBezTo>
                  <a:cubicBezTo>
                    <a:pt x="3077" y="27913"/>
                    <a:pt x="10238" y="30736"/>
                    <a:pt x="19763" y="30736"/>
                  </a:cubicBezTo>
                  <a:cubicBezTo>
                    <a:pt x="24158" y="30736"/>
                    <a:pt x="29057" y="30135"/>
                    <a:pt x="34109" y="28869"/>
                  </a:cubicBezTo>
                  <a:cubicBezTo>
                    <a:pt x="50079" y="24860"/>
                    <a:pt x="69828" y="13622"/>
                    <a:pt x="67988" y="6360"/>
                  </a:cubicBezTo>
                  <a:cubicBezTo>
                    <a:pt x="66882" y="1975"/>
                    <a:pt x="58249" y="0"/>
                    <a:pt x="48061" y="0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1791525" y="1482700"/>
              <a:ext cx="428850" cy="202100"/>
            </a:xfrm>
            <a:custGeom>
              <a:avLst/>
              <a:gdLst/>
              <a:ahLst/>
              <a:cxnLst/>
              <a:rect l="l" t="t" r="r" b="b"/>
              <a:pathLst>
                <a:path w="17154" h="8084" extrusionOk="0">
                  <a:moveTo>
                    <a:pt x="11239" y="0"/>
                  </a:moveTo>
                  <a:lnTo>
                    <a:pt x="11239" y="2728"/>
                  </a:lnTo>
                  <a:lnTo>
                    <a:pt x="5587" y="1216"/>
                  </a:lnTo>
                  <a:lnTo>
                    <a:pt x="5259" y="4765"/>
                  </a:lnTo>
                  <a:lnTo>
                    <a:pt x="330" y="3911"/>
                  </a:lnTo>
                  <a:lnTo>
                    <a:pt x="1" y="8084"/>
                  </a:lnTo>
                  <a:lnTo>
                    <a:pt x="1" y="8084"/>
                  </a:lnTo>
                  <a:lnTo>
                    <a:pt x="5587" y="7230"/>
                  </a:lnTo>
                  <a:lnTo>
                    <a:pt x="7066" y="3155"/>
                  </a:lnTo>
                  <a:lnTo>
                    <a:pt x="11568" y="5422"/>
                  </a:lnTo>
                  <a:lnTo>
                    <a:pt x="12619" y="1873"/>
                  </a:lnTo>
                  <a:lnTo>
                    <a:pt x="17154" y="0"/>
                  </a:ln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2545675" y="1016075"/>
              <a:ext cx="440350" cy="491300"/>
            </a:xfrm>
            <a:custGeom>
              <a:avLst/>
              <a:gdLst/>
              <a:ahLst/>
              <a:cxnLst/>
              <a:rect l="l" t="t" r="r" b="b"/>
              <a:pathLst>
                <a:path w="17614" h="19652" extrusionOk="0">
                  <a:moveTo>
                    <a:pt x="1" y="1"/>
                  </a:moveTo>
                  <a:cubicBezTo>
                    <a:pt x="559" y="6770"/>
                    <a:pt x="2235" y="13408"/>
                    <a:pt x="4930" y="19651"/>
                  </a:cubicBezTo>
                  <a:cubicBezTo>
                    <a:pt x="12422" y="15215"/>
                    <a:pt x="17614" y="10155"/>
                    <a:pt x="16661" y="6277"/>
                  </a:cubicBezTo>
                  <a:cubicBezTo>
                    <a:pt x="15675" y="2367"/>
                    <a:pt x="8709" y="395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1690500" y="936425"/>
              <a:ext cx="799350" cy="244150"/>
            </a:xfrm>
            <a:custGeom>
              <a:avLst/>
              <a:gdLst/>
              <a:ahLst/>
              <a:cxnLst/>
              <a:rect l="l" t="t" r="r" b="b"/>
              <a:pathLst>
                <a:path w="31974" h="9766" extrusionOk="0">
                  <a:moveTo>
                    <a:pt x="29556" y="1"/>
                  </a:moveTo>
                  <a:cubicBezTo>
                    <a:pt x="29432" y="1"/>
                    <a:pt x="29306" y="11"/>
                    <a:pt x="29180" y="32"/>
                  </a:cubicBezTo>
                  <a:lnTo>
                    <a:pt x="1939" y="5421"/>
                  </a:lnTo>
                  <a:cubicBezTo>
                    <a:pt x="756" y="5651"/>
                    <a:pt x="0" y="6801"/>
                    <a:pt x="230" y="7984"/>
                  </a:cubicBezTo>
                  <a:cubicBezTo>
                    <a:pt x="433" y="9029"/>
                    <a:pt x="1353" y="9766"/>
                    <a:pt x="2380" y="9766"/>
                  </a:cubicBezTo>
                  <a:cubicBezTo>
                    <a:pt x="2517" y="9766"/>
                    <a:pt x="2655" y="9753"/>
                    <a:pt x="2793" y="9726"/>
                  </a:cubicBezTo>
                  <a:lnTo>
                    <a:pt x="30034" y="4370"/>
                  </a:lnTo>
                  <a:cubicBezTo>
                    <a:pt x="31217" y="4107"/>
                    <a:pt x="31973" y="2957"/>
                    <a:pt x="31743" y="1774"/>
                  </a:cubicBezTo>
                  <a:cubicBezTo>
                    <a:pt x="31538" y="717"/>
                    <a:pt x="30598" y="1"/>
                    <a:pt x="29556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1530300" y="1251025"/>
              <a:ext cx="133100" cy="532375"/>
            </a:xfrm>
            <a:custGeom>
              <a:avLst/>
              <a:gdLst/>
              <a:ahLst/>
              <a:cxnLst/>
              <a:rect l="l" t="t" r="r" b="b"/>
              <a:pathLst>
                <a:path w="5324" h="21295" extrusionOk="0">
                  <a:moveTo>
                    <a:pt x="0" y="1"/>
                  </a:moveTo>
                  <a:cubicBezTo>
                    <a:pt x="395" y="1775"/>
                    <a:pt x="822" y="3550"/>
                    <a:pt x="1216" y="5324"/>
                  </a:cubicBezTo>
                  <a:lnTo>
                    <a:pt x="2531" y="10647"/>
                  </a:lnTo>
                  <a:lnTo>
                    <a:pt x="3911" y="16004"/>
                  </a:lnTo>
                  <a:cubicBezTo>
                    <a:pt x="4371" y="17778"/>
                    <a:pt x="4831" y="19520"/>
                    <a:pt x="5324" y="21294"/>
                  </a:cubicBezTo>
                  <a:cubicBezTo>
                    <a:pt x="4929" y="19520"/>
                    <a:pt x="4535" y="17745"/>
                    <a:pt x="4108" y="15971"/>
                  </a:cubicBezTo>
                  <a:lnTo>
                    <a:pt x="2793" y="10615"/>
                  </a:lnTo>
                  <a:lnTo>
                    <a:pt x="1413" y="5291"/>
                  </a:lnTo>
                  <a:cubicBezTo>
                    <a:pt x="953" y="3517"/>
                    <a:pt x="493" y="1775"/>
                    <a:pt x="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1591900" y="1249400"/>
              <a:ext cx="990775" cy="248100"/>
            </a:xfrm>
            <a:custGeom>
              <a:avLst/>
              <a:gdLst/>
              <a:ahLst/>
              <a:cxnLst/>
              <a:rect l="l" t="t" r="r" b="b"/>
              <a:pathLst>
                <a:path w="39631" h="9924" extrusionOk="0">
                  <a:moveTo>
                    <a:pt x="39630" y="0"/>
                  </a:moveTo>
                  <a:lnTo>
                    <a:pt x="34636" y="1183"/>
                  </a:lnTo>
                  <a:lnTo>
                    <a:pt x="29707" y="2399"/>
                  </a:lnTo>
                  <a:lnTo>
                    <a:pt x="19783" y="4830"/>
                  </a:lnTo>
                  <a:lnTo>
                    <a:pt x="9892" y="7361"/>
                  </a:lnTo>
                  <a:lnTo>
                    <a:pt x="4963" y="8609"/>
                  </a:lnTo>
                  <a:lnTo>
                    <a:pt x="1" y="9924"/>
                  </a:lnTo>
                  <a:lnTo>
                    <a:pt x="4963" y="8741"/>
                  </a:lnTo>
                  <a:lnTo>
                    <a:pt x="9925" y="7492"/>
                  </a:lnTo>
                  <a:lnTo>
                    <a:pt x="19848" y="5060"/>
                  </a:lnTo>
                  <a:lnTo>
                    <a:pt x="29739" y="2530"/>
                  </a:lnTo>
                  <a:lnTo>
                    <a:pt x="34668" y="1282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2281975" y="1324150"/>
              <a:ext cx="83825" cy="333550"/>
            </a:xfrm>
            <a:custGeom>
              <a:avLst/>
              <a:gdLst/>
              <a:ahLst/>
              <a:cxnLst/>
              <a:rect l="l" t="t" r="r" b="b"/>
              <a:pathLst>
                <a:path w="3353" h="13342" extrusionOk="0">
                  <a:moveTo>
                    <a:pt x="0" y="0"/>
                  </a:moveTo>
                  <a:cubicBezTo>
                    <a:pt x="230" y="1118"/>
                    <a:pt x="493" y="2235"/>
                    <a:pt x="723" y="3352"/>
                  </a:cubicBezTo>
                  <a:lnTo>
                    <a:pt x="1545" y="6704"/>
                  </a:lnTo>
                  <a:lnTo>
                    <a:pt x="2432" y="10023"/>
                  </a:lnTo>
                  <a:cubicBezTo>
                    <a:pt x="2728" y="11140"/>
                    <a:pt x="3024" y="12224"/>
                    <a:pt x="3352" y="13342"/>
                  </a:cubicBezTo>
                  <a:cubicBezTo>
                    <a:pt x="3122" y="12224"/>
                    <a:pt x="2859" y="11107"/>
                    <a:pt x="2596" y="9990"/>
                  </a:cubicBezTo>
                  <a:lnTo>
                    <a:pt x="1775" y="6638"/>
                  </a:lnTo>
                  <a:lnTo>
                    <a:pt x="921" y="3319"/>
                  </a:lnTo>
                  <a:cubicBezTo>
                    <a:pt x="625" y="2202"/>
                    <a:pt x="329" y="1118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1856425" y="1161475"/>
              <a:ext cx="63300" cy="253875"/>
            </a:xfrm>
            <a:custGeom>
              <a:avLst/>
              <a:gdLst/>
              <a:ahLst/>
              <a:cxnLst/>
              <a:rect l="l" t="t" r="r" b="b"/>
              <a:pathLst>
                <a:path w="2532" h="10155" extrusionOk="0">
                  <a:moveTo>
                    <a:pt x="1" y="1"/>
                  </a:moveTo>
                  <a:cubicBezTo>
                    <a:pt x="165" y="855"/>
                    <a:pt x="362" y="1710"/>
                    <a:pt x="559" y="2564"/>
                  </a:cubicBezTo>
                  <a:lnTo>
                    <a:pt x="1151" y="5094"/>
                  </a:lnTo>
                  <a:cubicBezTo>
                    <a:pt x="1381" y="5949"/>
                    <a:pt x="1578" y="6770"/>
                    <a:pt x="1808" y="7625"/>
                  </a:cubicBezTo>
                  <a:cubicBezTo>
                    <a:pt x="2038" y="8479"/>
                    <a:pt x="2268" y="9333"/>
                    <a:pt x="2531" y="10155"/>
                  </a:cubicBezTo>
                  <a:cubicBezTo>
                    <a:pt x="2367" y="9300"/>
                    <a:pt x="2202" y="8446"/>
                    <a:pt x="2005" y="7592"/>
                  </a:cubicBezTo>
                  <a:cubicBezTo>
                    <a:pt x="1775" y="6737"/>
                    <a:pt x="1578" y="5883"/>
                    <a:pt x="1381" y="5029"/>
                  </a:cubicBezTo>
                  <a:lnTo>
                    <a:pt x="724" y="2498"/>
                  </a:lnTo>
                  <a:cubicBezTo>
                    <a:pt x="494" y="1677"/>
                    <a:pt x="264" y="822"/>
                    <a:pt x="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1217300" y="1227200"/>
              <a:ext cx="166800" cy="50150"/>
            </a:xfrm>
            <a:custGeom>
              <a:avLst/>
              <a:gdLst/>
              <a:ahLst/>
              <a:cxnLst/>
              <a:rect l="l" t="t" r="r" b="b"/>
              <a:pathLst>
                <a:path w="6672" h="2006" extrusionOk="0">
                  <a:moveTo>
                    <a:pt x="6671" y="1"/>
                  </a:moveTo>
                  <a:cubicBezTo>
                    <a:pt x="6145" y="198"/>
                    <a:pt x="5554" y="428"/>
                    <a:pt x="5028" y="625"/>
                  </a:cubicBezTo>
                  <a:cubicBezTo>
                    <a:pt x="4502" y="789"/>
                    <a:pt x="3944" y="954"/>
                    <a:pt x="3385" y="1151"/>
                  </a:cubicBezTo>
                  <a:cubicBezTo>
                    <a:pt x="2827" y="1315"/>
                    <a:pt x="2268" y="1447"/>
                    <a:pt x="1709" y="1611"/>
                  </a:cubicBezTo>
                  <a:cubicBezTo>
                    <a:pt x="1151" y="1742"/>
                    <a:pt x="559" y="1874"/>
                    <a:pt x="1" y="2005"/>
                  </a:cubicBezTo>
                  <a:cubicBezTo>
                    <a:pt x="592" y="1972"/>
                    <a:pt x="1151" y="1874"/>
                    <a:pt x="1742" y="1775"/>
                  </a:cubicBezTo>
                  <a:cubicBezTo>
                    <a:pt x="2301" y="1677"/>
                    <a:pt x="2925" y="1545"/>
                    <a:pt x="3451" y="1348"/>
                  </a:cubicBezTo>
                  <a:cubicBezTo>
                    <a:pt x="4010" y="1184"/>
                    <a:pt x="4568" y="1019"/>
                    <a:pt x="5094" y="789"/>
                  </a:cubicBezTo>
                  <a:cubicBezTo>
                    <a:pt x="5653" y="559"/>
                    <a:pt x="6178" y="297"/>
                    <a:pt x="667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753975" y="1136025"/>
              <a:ext cx="150350" cy="8600"/>
            </a:xfrm>
            <a:custGeom>
              <a:avLst/>
              <a:gdLst/>
              <a:ahLst/>
              <a:cxnLst/>
              <a:rect l="l" t="t" r="r" b="b"/>
              <a:pathLst>
                <a:path w="6014" h="344" extrusionOk="0">
                  <a:moveTo>
                    <a:pt x="4502" y="0"/>
                  </a:moveTo>
                  <a:cubicBezTo>
                    <a:pt x="4009" y="0"/>
                    <a:pt x="3484" y="33"/>
                    <a:pt x="2991" y="66"/>
                  </a:cubicBezTo>
                  <a:cubicBezTo>
                    <a:pt x="2498" y="99"/>
                    <a:pt x="2005" y="99"/>
                    <a:pt x="1512" y="165"/>
                  </a:cubicBezTo>
                  <a:cubicBezTo>
                    <a:pt x="1019" y="197"/>
                    <a:pt x="493" y="263"/>
                    <a:pt x="0" y="329"/>
                  </a:cubicBezTo>
                  <a:cubicBezTo>
                    <a:pt x="176" y="340"/>
                    <a:pt x="347" y="343"/>
                    <a:pt x="516" y="343"/>
                  </a:cubicBezTo>
                  <a:cubicBezTo>
                    <a:pt x="855" y="343"/>
                    <a:pt x="1183" y="329"/>
                    <a:pt x="1512" y="329"/>
                  </a:cubicBezTo>
                  <a:cubicBezTo>
                    <a:pt x="2005" y="329"/>
                    <a:pt x="2498" y="296"/>
                    <a:pt x="3024" y="263"/>
                  </a:cubicBezTo>
                  <a:cubicBezTo>
                    <a:pt x="3516" y="263"/>
                    <a:pt x="4009" y="197"/>
                    <a:pt x="4502" y="165"/>
                  </a:cubicBezTo>
                  <a:cubicBezTo>
                    <a:pt x="4995" y="132"/>
                    <a:pt x="5488" y="66"/>
                    <a:pt x="6014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770400" y="1172975"/>
              <a:ext cx="142975" cy="35350"/>
            </a:xfrm>
            <a:custGeom>
              <a:avLst/>
              <a:gdLst/>
              <a:ahLst/>
              <a:cxnLst/>
              <a:rect l="l" t="t" r="r" b="b"/>
              <a:pathLst>
                <a:path w="5719" h="1414" extrusionOk="0">
                  <a:moveTo>
                    <a:pt x="5718" y="1"/>
                  </a:moveTo>
                  <a:cubicBezTo>
                    <a:pt x="5225" y="67"/>
                    <a:pt x="4732" y="165"/>
                    <a:pt x="4272" y="264"/>
                  </a:cubicBezTo>
                  <a:cubicBezTo>
                    <a:pt x="3780" y="362"/>
                    <a:pt x="3287" y="461"/>
                    <a:pt x="2827" y="592"/>
                  </a:cubicBezTo>
                  <a:cubicBezTo>
                    <a:pt x="2334" y="691"/>
                    <a:pt x="1874" y="823"/>
                    <a:pt x="1414" y="954"/>
                  </a:cubicBezTo>
                  <a:cubicBezTo>
                    <a:pt x="921" y="1118"/>
                    <a:pt x="461" y="1250"/>
                    <a:pt x="1" y="1414"/>
                  </a:cubicBezTo>
                  <a:cubicBezTo>
                    <a:pt x="494" y="1348"/>
                    <a:pt x="954" y="1250"/>
                    <a:pt x="1446" y="1151"/>
                  </a:cubicBezTo>
                  <a:cubicBezTo>
                    <a:pt x="1907" y="1053"/>
                    <a:pt x="2399" y="954"/>
                    <a:pt x="2859" y="823"/>
                  </a:cubicBezTo>
                  <a:cubicBezTo>
                    <a:pt x="3352" y="691"/>
                    <a:pt x="3845" y="560"/>
                    <a:pt x="4305" y="428"/>
                  </a:cubicBezTo>
                  <a:cubicBezTo>
                    <a:pt x="4765" y="297"/>
                    <a:pt x="5225" y="165"/>
                    <a:pt x="5718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783550" y="1212425"/>
              <a:ext cx="139675" cy="48500"/>
            </a:xfrm>
            <a:custGeom>
              <a:avLst/>
              <a:gdLst/>
              <a:ahLst/>
              <a:cxnLst/>
              <a:rect l="l" t="t" r="r" b="b"/>
              <a:pathLst>
                <a:path w="5587" h="1940" extrusionOk="0">
                  <a:moveTo>
                    <a:pt x="5587" y="0"/>
                  </a:moveTo>
                  <a:cubicBezTo>
                    <a:pt x="5094" y="132"/>
                    <a:pt x="4634" y="263"/>
                    <a:pt x="4141" y="427"/>
                  </a:cubicBezTo>
                  <a:cubicBezTo>
                    <a:pt x="3681" y="559"/>
                    <a:pt x="3188" y="723"/>
                    <a:pt x="2761" y="888"/>
                  </a:cubicBezTo>
                  <a:cubicBezTo>
                    <a:pt x="2301" y="1019"/>
                    <a:pt x="1808" y="1183"/>
                    <a:pt x="1381" y="1348"/>
                  </a:cubicBezTo>
                  <a:cubicBezTo>
                    <a:pt x="920" y="1545"/>
                    <a:pt x="460" y="1709"/>
                    <a:pt x="0" y="1939"/>
                  </a:cubicBezTo>
                  <a:cubicBezTo>
                    <a:pt x="493" y="1808"/>
                    <a:pt x="953" y="1676"/>
                    <a:pt x="1413" y="1545"/>
                  </a:cubicBezTo>
                  <a:cubicBezTo>
                    <a:pt x="1906" y="1380"/>
                    <a:pt x="2366" y="1249"/>
                    <a:pt x="2826" y="1085"/>
                  </a:cubicBezTo>
                  <a:cubicBezTo>
                    <a:pt x="3286" y="920"/>
                    <a:pt x="3746" y="756"/>
                    <a:pt x="4206" y="559"/>
                  </a:cubicBezTo>
                  <a:cubicBezTo>
                    <a:pt x="4667" y="395"/>
                    <a:pt x="5127" y="197"/>
                    <a:pt x="55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796700" y="1247750"/>
              <a:ext cx="135575" cy="64925"/>
            </a:xfrm>
            <a:custGeom>
              <a:avLst/>
              <a:gdLst/>
              <a:ahLst/>
              <a:cxnLst/>
              <a:rect l="l" t="t" r="r" b="b"/>
              <a:pathLst>
                <a:path w="5423" h="2597" extrusionOk="0">
                  <a:moveTo>
                    <a:pt x="5422" y="0"/>
                  </a:moveTo>
                  <a:lnTo>
                    <a:pt x="5422" y="0"/>
                  </a:lnTo>
                  <a:cubicBezTo>
                    <a:pt x="4929" y="165"/>
                    <a:pt x="4469" y="362"/>
                    <a:pt x="4009" y="559"/>
                  </a:cubicBezTo>
                  <a:cubicBezTo>
                    <a:pt x="3549" y="789"/>
                    <a:pt x="3089" y="986"/>
                    <a:pt x="2662" y="1183"/>
                  </a:cubicBezTo>
                  <a:cubicBezTo>
                    <a:pt x="2202" y="1413"/>
                    <a:pt x="1742" y="1643"/>
                    <a:pt x="1315" y="1873"/>
                  </a:cubicBezTo>
                  <a:cubicBezTo>
                    <a:pt x="855" y="2103"/>
                    <a:pt x="427" y="2333"/>
                    <a:pt x="0" y="2596"/>
                  </a:cubicBezTo>
                  <a:cubicBezTo>
                    <a:pt x="460" y="2432"/>
                    <a:pt x="920" y="2235"/>
                    <a:pt x="1380" y="2038"/>
                  </a:cubicBezTo>
                  <a:cubicBezTo>
                    <a:pt x="1840" y="1840"/>
                    <a:pt x="2300" y="1610"/>
                    <a:pt x="2760" y="1413"/>
                  </a:cubicBezTo>
                  <a:cubicBezTo>
                    <a:pt x="3188" y="1183"/>
                    <a:pt x="3648" y="953"/>
                    <a:pt x="4075" y="723"/>
                  </a:cubicBezTo>
                  <a:cubicBezTo>
                    <a:pt x="4535" y="493"/>
                    <a:pt x="4995" y="263"/>
                    <a:pt x="542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2576900" y="1017725"/>
              <a:ext cx="118325" cy="473200"/>
            </a:xfrm>
            <a:custGeom>
              <a:avLst/>
              <a:gdLst/>
              <a:ahLst/>
              <a:cxnLst/>
              <a:rect l="l" t="t" r="r" b="b"/>
              <a:pathLst>
                <a:path w="4733" h="18928" extrusionOk="0">
                  <a:moveTo>
                    <a:pt x="0" y="0"/>
                  </a:moveTo>
                  <a:cubicBezTo>
                    <a:pt x="132" y="1611"/>
                    <a:pt x="329" y="3254"/>
                    <a:pt x="592" y="4864"/>
                  </a:cubicBezTo>
                  <a:cubicBezTo>
                    <a:pt x="855" y="6507"/>
                    <a:pt x="1150" y="8084"/>
                    <a:pt x="1545" y="9694"/>
                  </a:cubicBezTo>
                  <a:cubicBezTo>
                    <a:pt x="1906" y="11271"/>
                    <a:pt x="2333" y="12849"/>
                    <a:pt x="2859" y="14426"/>
                  </a:cubicBezTo>
                  <a:cubicBezTo>
                    <a:pt x="3385" y="15971"/>
                    <a:pt x="4009" y="17482"/>
                    <a:pt x="4732" y="18928"/>
                  </a:cubicBezTo>
                  <a:cubicBezTo>
                    <a:pt x="4108" y="17416"/>
                    <a:pt x="3516" y="15905"/>
                    <a:pt x="3023" y="14327"/>
                  </a:cubicBezTo>
                  <a:cubicBezTo>
                    <a:pt x="2563" y="12783"/>
                    <a:pt x="2136" y="11206"/>
                    <a:pt x="1742" y="9628"/>
                  </a:cubicBezTo>
                  <a:cubicBezTo>
                    <a:pt x="1380" y="8018"/>
                    <a:pt x="1052" y="6441"/>
                    <a:pt x="756" y="4831"/>
                  </a:cubicBezTo>
                  <a:cubicBezTo>
                    <a:pt x="625" y="4042"/>
                    <a:pt x="493" y="3221"/>
                    <a:pt x="362" y="2432"/>
                  </a:cubicBezTo>
                  <a:cubicBezTo>
                    <a:pt x="230" y="1611"/>
                    <a:pt x="99" y="822"/>
                    <a:pt x="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1502375" y="1338425"/>
              <a:ext cx="18900" cy="16650"/>
            </a:xfrm>
            <a:custGeom>
              <a:avLst/>
              <a:gdLst/>
              <a:ahLst/>
              <a:cxnLst/>
              <a:rect l="l" t="t" r="r" b="b"/>
              <a:pathLst>
                <a:path w="756" h="666" extrusionOk="0">
                  <a:moveTo>
                    <a:pt x="402" y="0"/>
                  </a:moveTo>
                  <a:cubicBezTo>
                    <a:pt x="366" y="0"/>
                    <a:pt x="330" y="7"/>
                    <a:pt x="296" y="21"/>
                  </a:cubicBezTo>
                  <a:cubicBezTo>
                    <a:pt x="99" y="54"/>
                    <a:pt x="0" y="251"/>
                    <a:pt x="66" y="415"/>
                  </a:cubicBezTo>
                  <a:cubicBezTo>
                    <a:pt x="92" y="571"/>
                    <a:pt x="221" y="665"/>
                    <a:pt x="355" y="665"/>
                  </a:cubicBezTo>
                  <a:cubicBezTo>
                    <a:pt x="390" y="665"/>
                    <a:pt x="426" y="659"/>
                    <a:pt x="460" y="645"/>
                  </a:cubicBezTo>
                  <a:cubicBezTo>
                    <a:pt x="657" y="612"/>
                    <a:pt x="756" y="415"/>
                    <a:pt x="723" y="251"/>
                  </a:cubicBezTo>
                  <a:cubicBezTo>
                    <a:pt x="671" y="95"/>
                    <a:pt x="537" y="0"/>
                    <a:pt x="40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1524550" y="1423925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87" y="1"/>
                  </a:moveTo>
                  <a:cubicBezTo>
                    <a:pt x="356" y="1"/>
                    <a:pt x="326" y="6"/>
                    <a:pt x="296" y="18"/>
                  </a:cubicBezTo>
                  <a:cubicBezTo>
                    <a:pt x="99" y="51"/>
                    <a:pt x="0" y="248"/>
                    <a:pt x="66" y="413"/>
                  </a:cubicBezTo>
                  <a:cubicBezTo>
                    <a:pt x="93" y="598"/>
                    <a:pt x="215" y="677"/>
                    <a:pt x="345" y="677"/>
                  </a:cubicBezTo>
                  <a:cubicBezTo>
                    <a:pt x="539" y="677"/>
                    <a:pt x="749" y="503"/>
                    <a:pt x="690" y="248"/>
                  </a:cubicBezTo>
                  <a:cubicBezTo>
                    <a:pt x="663" y="114"/>
                    <a:pt x="526" y="1"/>
                    <a:pt x="38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1625600" y="14461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420" y="0"/>
                  </a:moveTo>
                  <a:cubicBezTo>
                    <a:pt x="389" y="0"/>
                    <a:pt x="358" y="6"/>
                    <a:pt x="329" y="17"/>
                  </a:cubicBezTo>
                  <a:cubicBezTo>
                    <a:pt x="66" y="83"/>
                    <a:pt x="0" y="478"/>
                    <a:pt x="263" y="609"/>
                  </a:cubicBezTo>
                  <a:cubicBezTo>
                    <a:pt x="313" y="637"/>
                    <a:pt x="366" y="650"/>
                    <a:pt x="417" y="650"/>
                  </a:cubicBezTo>
                  <a:cubicBezTo>
                    <a:pt x="604" y="650"/>
                    <a:pt x="775" y="479"/>
                    <a:pt x="723" y="247"/>
                  </a:cubicBezTo>
                  <a:cubicBezTo>
                    <a:pt x="696" y="113"/>
                    <a:pt x="559" y="0"/>
                    <a:pt x="42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1698875" y="1492050"/>
              <a:ext cx="19575" cy="16575"/>
            </a:xfrm>
            <a:custGeom>
              <a:avLst/>
              <a:gdLst/>
              <a:ahLst/>
              <a:cxnLst/>
              <a:rect l="l" t="t" r="r" b="b"/>
              <a:pathLst>
                <a:path w="783" h="663" extrusionOk="0">
                  <a:moveTo>
                    <a:pt x="393" y="1"/>
                  </a:moveTo>
                  <a:cubicBezTo>
                    <a:pt x="197" y="1"/>
                    <a:pt x="1" y="162"/>
                    <a:pt x="59" y="415"/>
                  </a:cubicBezTo>
                  <a:cubicBezTo>
                    <a:pt x="86" y="550"/>
                    <a:pt x="224" y="662"/>
                    <a:pt x="381" y="662"/>
                  </a:cubicBezTo>
                  <a:cubicBezTo>
                    <a:pt x="416" y="662"/>
                    <a:pt x="451" y="657"/>
                    <a:pt x="487" y="645"/>
                  </a:cubicBezTo>
                  <a:cubicBezTo>
                    <a:pt x="651" y="579"/>
                    <a:pt x="782" y="415"/>
                    <a:pt x="717" y="218"/>
                  </a:cubicBezTo>
                  <a:lnTo>
                    <a:pt x="717" y="218"/>
                  </a:lnTo>
                  <a:lnTo>
                    <a:pt x="717" y="251"/>
                  </a:lnTo>
                  <a:cubicBezTo>
                    <a:pt x="663" y="77"/>
                    <a:pt x="528" y="1"/>
                    <a:pt x="393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1821100" y="1460825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35" y="1"/>
                  </a:moveTo>
                  <a:cubicBezTo>
                    <a:pt x="399" y="1"/>
                    <a:pt x="364" y="7"/>
                    <a:pt x="329" y="21"/>
                  </a:cubicBezTo>
                  <a:cubicBezTo>
                    <a:pt x="34" y="87"/>
                    <a:pt x="1" y="448"/>
                    <a:pt x="264" y="612"/>
                  </a:cubicBezTo>
                  <a:cubicBezTo>
                    <a:pt x="310" y="639"/>
                    <a:pt x="358" y="651"/>
                    <a:pt x="406" y="651"/>
                  </a:cubicBezTo>
                  <a:cubicBezTo>
                    <a:pt x="598" y="651"/>
                    <a:pt x="776" y="461"/>
                    <a:pt x="724" y="251"/>
                  </a:cubicBezTo>
                  <a:cubicBezTo>
                    <a:pt x="698" y="95"/>
                    <a:pt x="569" y="1"/>
                    <a:pt x="43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2087225" y="1393825"/>
              <a:ext cx="21425" cy="16875"/>
            </a:xfrm>
            <a:custGeom>
              <a:avLst/>
              <a:gdLst/>
              <a:ahLst/>
              <a:cxnLst/>
              <a:rect l="l" t="t" r="r" b="b"/>
              <a:pathLst>
                <a:path w="857" h="675" extrusionOk="0">
                  <a:moveTo>
                    <a:pt x="462" y="0"/>
                  </a:moveTo>
                  <a:cubicBezTo>
                    <a:pt x="440" y="0"/>
                    <a:pt x="418" y="2"/>
                    <a:pt x="397" y="6"/>
                  </a:cubicBezTo>
                  <a:cubicBezTo>
                    <a:pt x="1" y="128"/>
                    <a:pt x="113" y="674"/>
                    <a:pt x="472" y="674"/>
                  </a:cubicBezTo>
                  <a:cubicBezTo>
                    <a:pt x="501" y="674"/>
                    <a:pt x="530" y="671"/>
                    <a:pt x="561" y="664"/>
                  </a:cubicBezTo>
                  <a:cubicBezTo>
                    <a:pt x="726" y="598"/>
                    <a:pt x="857" y="434"/>
                    <a:pt x="791" y="236"/>
                  </a:cubicBezTo>
                  <a:cubicBezTo>
                    <a:pt x="763" y="93"/>
                    <a:pt x="609" y="0"/>
                    <a:pt x="462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1738950" y="1417650"/>
              <a:ext cx="18725" cy="16750"/>
            </a:xfrm>
            <a:custGeom>
              <a:avLst/>
              <a:gdLst/>
              <a:ahLst/>
              <a:cxnLst/>
              <a:rect l="l" t="t" r="r" b="b"/>
              <a:pathLst>
                <a:path w="749" h="670" extrusionOk="0">
                  <a:moveTo>
                    <a:pt x="370" y="0"/>
                  </a:moveTo>
                  <a:cubicBezTo>
                    <a:pt x="346" y="0"/>
                    <a:pt x="322" y="2"/>
                    <a:pt x="297" y="6"/>
                  </a:cubicBezTo>
                  <a:cubicBezTo>
                    <a:pt x="132" y="39"/>
                    <a:pt x="1" y="236"/>
                    <a:pt x="67" y="434"/>
                  </a:cubicBezTo>
                  <a:cubicBezTo>
                    <a:pt x="107" y="596"/>
                    <a:pt x="237" y="669"/>
                    <a:pt x="369" y="669"/>
                  </a:cubicBezTo>
                  <a:cubicBezTo>
                    <a:pt x="557" y="669"/>
                    <a:pt x="749" y="520"/>
                    <a:pt x="691" y="269"/>
                  </a:cubicBezTo>
                  <a:cubicBezTo>
                    <a:pt x="662" y="97"/>
                    <a:pt x="533" y="0"/>
                    <a:pt x="37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1851500" y="13897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60" y="1"/>
                  </a:moveTo>
                  <a:cubicBezTo>
                    <a:pt x="339" y="1"/>
                    <a:pt x="317" y="3"/>
                    <a:pt x="296" y="7"/>
                  </a:cubicBezTo>
                  <a:cubicBezTo>
                    <a:pt x="99" y="73"/>
                    <a:pt x="1" y="237"/>
                    <a:pt x="34" y="434"/>
                  </a:cubicBezTo>
                  <a:cubicBezTo>
                    <a:pt x="87" y="569"/>
                    <a:pt x="208" y="682"/>
                    <a:pt x="358" y="682"/>
                  </a:cubicBezTo>
                  <a:cubicBezTo>
                    <a:pt x="391" y="682"/>
                    <a:pt x="425" y="676"/>
                    <a:pt x="461" y="664"/>
                  </a:cubicBezTo>
                  <a:cubicBezTo>
                    <a:pt x="625" y="631"/>
                    <a:pt x="756" y="434"/>
                    <a:pt x="691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1973900" y="1358975"/>
              <a:ext cx="19750" cy="16625"/>
            </a:xfrm>
            <a:custGeom>
              <a:avLst/>
              <a:gdLst/>
              <a:ahLst/>
              <a:cxnLst/>
              <a:rect l="l" t="t" r="r" b="b"/>
              <a:pathLst>
                <a:path w="790" h="665" extrusionOk="0">
                  <a:moveTo>
                    <a:pt x="435" y="0"/>
                  </a:moveTo>
                  <a:cubicBezTo>
                    <a:pt x="399" y="0"/>
                    <a:pt x="364" y="7"/>
                    <a:pt x="329" y="20"/>
                  </a:cubicBezTo>
                  <a:cubicBezTo>
                    <a:pt x="132" y="53"/>
                    <a:pt x="1" y="250"/>
                    <a:pt x="67" y="415"/>
                  </a:cubicBezTo>
                  <a:cubicBezTo>
                    <a:pt x="119" y="571"/>
                    <a:pt x="232" y="665"/>
                    <a:pt x="375" y="665"/>
                  </a:cubicBezTo>
                  <a:cubicBezTo>
                    <a:pt x="413" y="665"/>
                    <a:pt x="453" y="658"/>
                    <a:pt x="494" y="645"/>
                  </a:cubicBezTo>
                  <a:cubicBezTo>
                    <a:pt x="658" y="612"/>
                    <a:pt x="790" y="415"/>
                    <a:pt x="724" y="250"/>
                  </a:cubicBezTo>
                  <a:cubicBezTo>
                    <a:pt x="698" y="94"/>
                    <a:pt x="569" y="0"/>
                    <a:pt x="43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1735250" y="1119025"/>
              <a:ext cx="19350" cy="16425"/>
            </a:xfrm>
            <a:custGeom>
              <a:avLst/>
              <a:gdLst/>
              <a:ahLst/>
              <a:cxnLst/>
              <a:rect l="l" t="t" r="r" b="b"/>
              <a:pathLst>
                <a:path w="774" h="657" extrusionOk="0">
                  <a:moveTo>
                    <a:pt x="421" y="1"/>
                  </a:moveTo>
                  <a:cubicBezTo>
                    <a:pt x="314" y="1"/>
                    <a:pt x="208" y="51"/>
                    <a:pt x="149" y="155"/>
                  </a:cubicBezTo>
                  <a:cubicBezTo>
                    <a:pt x="0" y="392"/>
                    <a:pt x="174" y="657"/>
                    <a:pt x="427" y="657"/>
                  </a:cubicBezTo>
                  <a:cubicBezTo>
                    <a:pt x="454" y="657"/>
                    <a:pt x="482" y="654"/>
                    <a:pt x="510" y="647"/>
                  </a:cubicBezTo>
                  <a:cubicBezTo>
                    <a:pt x="675" y="582"/>
                    <a:pt x="773" y="417"/>
                    <a:pt x="740" y="220"/>
                  </a:cubicBezTo>
                  <a:cubicBezTo>
                    <a:pt x="686" y="76"/>
                    <a:pt x="552" y="1"/>
                    <a:pt x="421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1828175" y="1099850"/>
              <a:ext cx="18600" cy="16375"/>
            </a:xfrm>
            <a:custGeom>
              <a:avLst/>
              <a:gdLst/>
              <a:ahLst/>
              <a:cxnLst/>
              <a:rect l="l" t="t" r="r" b="b"/>
              <a:pathLst>
                <a:path w="744" h="655" extrusionOk="0">
                  <a:moveTo>
                    <a:pt x="401" y="0"/>
                  </a:moveTo>
                  <a:cubicBezTo>
                    <a:pt x="204" y="0"/>
                    <a:pt x="1" y="173"/>
                    <a:pt x="79" y="429"/>
                  </a:cubicBezTo>
                  <a:cubicBezTo>
                    <a:pt x="119" y="586"/>
                    <a:pt x="237" y="655"/>
                    <a:pt x="361" y="655"/>
                  </a:cubicBezTo>
                  <a:cubicBezTo>
                    <a:pt x="546" y="655"/>
                    <a:pt x="743" y="501"/>
                    <a:pt x="704" y="264"/>
                  </a:cubicBezTo>
                  <a:cubicBezTo>
                    <a:pt x="664" y="79"/>
                    <a:pt x="534" y="0"/>
                    <a:pt x="401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1919700" y="1081375"/>
              <a:ext cx="18900" cy="17050"/>
            </a:xfrm>
            <a:custGeom>
              <a:avLst/>
              <a:gdLst/>
              <a:ahLst/>
              <a:cxnLst/>
              <a:rect l="l" t="t" r="r" b="b"/>
              <a:pathLst>
                <a:path w="756" h="682" extrusionOk="0">
                  <a:moveTo>
                    <a:pt x="399" y="0"/>
                  </a:moveTo>
                  <a:cubicBezTo>
                    <a:pt x="366" y="0"/>
                    <a:pt x="331" y="6"/>
                    <a:pt x="296" y="18"/>
                  </a:cubicBezTo>
                  <a:cubicBezTo>
                    <a:pt x="132" y="50"/>
                    <a:pt x="0" y="248"/>
                    <a:pt x="66" y="445"/>
                  </a:cubicBezTo>
                  <a:cubicBezTo>
                    <a:pt x="94" y="588"/>
                    <a:pt x="248" y="681"/>
                    <a:pt x="395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7" y="609"/>
                    <a:pt x="756" y="445"/>
                    <a:pt x="723" y="248"/>
                  </a:cubicBezTo>
                  <a:cubicBezTo>
                    <a:pt x="669" y="113"/>
                    <a:pt x="549" y="0"/>
                    <a:pt x="39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2012225" y="1064000"/>
              <a:ext cx="19025" cy="15900"/>
            </a:xfrm>
            <a:custGeom>
              <a:avLst/>
              <a:gdLst/>
              <a:ahLst/>
              <a:cxnLst/>
              <a:rect l="l" t="t" r="r" b="b"/>
              <a:pathLst>
                <a:path w="761" h="636" extrusionOk="0">
                  <a:moveTo>
                    <a:pt x="389" y="0"/>
                  </a:moveTo>
                  <a:cubicBezTo>
                    <a:pt x="195" y="0"/>
                    <a:pt x="1" y="153"/>
                    <a:pt x="78" y="384"/>
                  </a:cubicBezTo>
                  <a:cubicBezTo>
                    <a:pt x="119" y="560"/>
                    <a:pt x="249" y="636"/>
                    <a:pt x="382" y="636"/>
                  </a:cubicBezTo>
                  <a:cubicBezTo>
                    <a:pt x="569" y="636"/>
                    <a:pt x="760" y="484"/>
                    <a:pt x="702" y="252"/>
                  </a:cubicBezTo>
                  <a:cubicBezTo>
                    <a:pt x="662" y="76"/>
                    <a:pt x="525" y="0"/>
                    <a:pt x="38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103700" y="1045150"/>
              <a:ext cx="19375" cy="15875"/>
            </a:xfrm>
            <a:custGeom>
              <a:avLst/>
              <a:gdLst/>
              <a:ahLst/>
              <a:cxnLst/>
              <a:rect l="l" t="t" r="r" b="b"/>
              <a:pathLst>
                <a:path w="775" h="635" extrusionOk="0">
                  <a:moveTo>
                    <a:pt x="415" y="0"/>
                  </a:moveTo>
                  <a:cubicBezTo>
                    <a:pt x="377" y="0"/>
                    <a:pt x="338" y="7"/>
                    <a:pt x="297" y="21"/>
                  </a:cubicBezTo>
                  <a:cubicBezTo>
                    <a:pt x="34" y="86"/>
                    <a:pt x="1" y="448"/>
                    <a:pt x="231" y="579"/>
                  </a:cubicBezTo>
                  <a:cubicBezTo>
                    <a:pt x="292" y="618"/>
                    <a:pt x="355" y="634"/>
                    <a:pt x="415" y="634"/>
                  </a:cubicBezTo>
                  <a:cubicBezTo>
                    <a:pt x="612" y="634"/>
                    <a:pt x="774" y="452"/>
                    <a:pt x="724" y="251"/>
                  </a:cubicBezTo>
                  <a:cubicBezTo>
                    <a:pt x="672" y="95"/>
                    <a:pt x="558" y="0"/>
                    <a:pt x="41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195725" y="1026325"/>
              <a:ext cx="19375" cy="16275"/>
            </a:xfrm>
            <a:custGeom>
              <a:avLst/>
              <a:gdLst/>
              <a:ahLst/>
              <a:cxnLst/>
              <a:rect l="l" t="t" r="r" b="b"/>
              <a:pathLst>
                <a:path w="775" h="651" extrusionOk="0">
                  <a:moveTo>
                    <a:pt x="399" y="1"/>
                  </a:moveTo>
                  <a:cubicBezTo>
                    <a:pt x="366" y="1"/>
                    <a:pt x="331" y="6"/>
                    <a:pt x="296" y="18"/>
                  </a:cubicBezTo>
                  <a:cubicBezTo>
                    <a:pt x="33" y="116"/>
                    <a:pt x="0" y="478"/>
                    <a:pt x="230" y="609"/>
                  </a:cubicBezTo>
                  <a:cubicBezTo>
                    <a:pt x="287" y="638"/>
                    <a:pt x="345" y="651"/>
                    <a:pt x="401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69" y="113"/>
                    <a:pt x="549" y="1"/>
                    <a:pt x="39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288550" y="1007700"/>
              <a:ext cx="18725" cy="17125"/>
            </a:xfrm>
            <a:custGeom>
              <a:avLst/>
              <a:gdLst/>
              <a:ahLst/>
              <a:cxnLst/>
              <a:rect l="l" t="t" r="r" b="b"/>
              <a:pathLst>
                <a:path w="749" h="685" extrusionOk="0">
                  <a:moveTo>
                    <a:pt x="360" y="1"/>
                  </a:moveTo>
                  <a:cubicBezTo>
                    <a:pt x="338" y="1"/>
                    <a:pt x="317" y="3"/>
                    <a:pt x="296" y="7"/>
                  </a:cubicBezTo>
                  <a:cubicBezTo>
                    <a:pt x="99" y="73"/>
                    <a:pt x="0" y="237"/>
                    <a:pt x="66" y="434"/>
                  </a:cubicBezTo>
                  <a:cubicBezTo>
                    <a:pt x="106" y="608"/>
                    <a:pt x="234" y="684"/>
                    <a:pt x="364" y="684"/>
                  </a:cubicBezTo>
                  <a:cubicBezTo>
                    <a:pt x="553" y="684"/>
                    <a:pt x="749" y="523"/>
                    <a:pt x="690" y="270"/>
                  </a:cubicBezTo>
                  <a:cubicBezTo>
                    <a:pt x="662" y="98"/>
                    <a:pt x="508" y="1"/>
                    <a:pt x="36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2380550" y="990100"/>
              <a:ext cx="18100" cy="16650"/>
            </a:xfrm>
            <a:custGeom>
              <a:avLst/>
              <a:gdLst/>
              <a:ahLst/>
              <a:cxnLst/>
              <a:rect l="l" t="t" r="r" b="b"/>
              <a:pathLst>
                <a:path w="724" h="666" extrusionOk="0">
                  <a:moveTo>
                    <a:pt x="382" y="1"/>
                  </a:moveTo>
                  <a:cubicBezTo>
                    <a:pt x="344" y="1"/>
                    <a:pt x="305" y="7"/>
                    <a:pt x="264" y="21"/>
                  </a:cubicBezTo>
                  <a:cubicBezTo>
                    <a:pt x="99" y="54"/>
                    <a:pt x="1" y="251"/>
                    <a:pt x="34" y="415"/>
                  </a:cubicBezTo>
                  <a:cubicBezTo>
                    <a:pt x="60" y="571"/>
                    <a:pt x="188" y="666"/>
                    <a:pt x="339" y="666"/>
                  </a:cubicBezTo>
                  <a:cubicBezTo>
                    <a:pt x="378" y="666"/>
                    <a:pt x="420" y="659"/>
                    <a:pt x="461" y="645"/>
                  </a:cubicBezTo>
                  <a:cubicBezTo>
                    <a:pt x="625" y="613"/>
                    <a:pt x="724" y="415"/>
                    <a:pt x="691" y="251"/>
                  </a:cubicBezTo>
                  <a:cubicBezTo>
                    <a:pt x="639" y="95"/>
                    <a:pt x="525" y="1"/>
                    <a:pt x="3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166325" y="1311325"/>
              <a:ext cx="19550" cy="16575"/>
            </a:xfrm>
            <a:custGeom>
              <a:avLst/>
              <a:gdLst/>
              <a:ahLst/>
              <a:cxnLst/>
              <a:rect l="l" t="t" r="r" b="b"/>
              <a:pathLst>
                <a:path w="782" h="663" extrusionOk="0">
                  <a:moveTo>
                    <a:pt x="392" y="1"/>
                  </a:moveTo>
                  <a:cubicBezTo>
                    <a:pt x="196" y="1"/>
                    <a:pt x="0" y="161"/>
                    <a:pt x="59" y="415"/>
                  </a:cubicBezTo>
                  <a:cubicBezTo>
                    <a:pt x="113" y="549"/>
                    <a:pt x="233" y="662"/>
                    <a:pt x="383" y="662"/>
                  </a:cubicBezTo>
                  <a:cubicBezTo>
                    <a:pt x="416" y="662"/>
                    <a:pt x="451" y="657"/>
                    <a:pt x="486" y="645"/>
                  </a:cubicBezTo>
                  <a:cubicBezTo>
                    <a:pt x="650" y="579"/>
                    <a:pt x="782" y="415"/>
                    <a:pt x="716" y="218"/>
                  </a:cubicBezTo>
                  <a:lnTo>
                    <a:pt x="716" y="218"/>
                  </a:lnTo>
                  <a:lnTo>
                    <a:pt x="716" y="250"/>
                  </a:lnTo>
                  <a:cubicBezTo>
                    <a:pt x="663" y="76"/>
                    <a:pt x="527" y="1"/>
                    <a:pt x="39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2435600" y="1306450"/>
              <a:ext cx="19375" cy="16300"/>
            </a:xfrm>
            <a:custGeom>
              <a:avLst/>
              <a:gdLst/>
              <a:ahLst/>
              <a:cxnLst/>
              <a:rect l="l" t="t" r="r" b="b"/>
              <a:pathLst>
                <a:path w="775" h="652" extrusionOk="0">
                  <a:moveTo>
                    <a:pt x="420" y="1"/>
                  </a:moveTo>
                  <a:cubicBezTo>
                    <a:pt x="389" y="1"/>
                    <a:pt x="359" y="6"/>
                    <a:pt x="329" y="18"/>
                  </a:cubicBezTo>
                  <a:cubicBezTo>
                    <a:pt x="66" y="117"/>
                    <a:pt x="0" y="478"/>
                    <a:pt x="263" y="610"/>
                  </a:cubicBezTo>
                  <a:cubicBezTo>
                    <a:pt x="313" y="638"/>
                    <a:pt x="366" y="651"/>
                    <a:pt x="417" y="651"/>
                  </a:cubicBezTo>
                  <a:cubicBezTo>
                    <a:pt x="604" y="651"/>
                    <a:pt x="775" y="480"/>
                    <a:pt x="723" y="248"/>
                  </a:cubicBezTo>
                  <a:cubicBezTo>
                    <a:pt x="696" y="114"/>
                    <a:pt x="559" y="1"/>
                    <a:pt x="420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2321125" y="1272250"/>
              <a:ext cx="19200" cy="16750"/>
            </a:xfrm>
            <a:custGeom>
              <a:avLst/>
              <a:gdLst/>
              <a:ahLst/>
              <a:cxnLst/>
              <a:rect l="l" t="t" r="r" b="b"/>
              <a:pathLst>
                <a:path w="768" h="670" extrusionOk="0">
                  <a:moveTo>
                    <a:pt x="390" y="0"/>
                  </a:moveTo>
                  <a:cubicBezTo>
                    <a:pt x="195" y="0"/>
                    <a:pt x="0" y="149"/>
                    <a:pt x="77" y="400"/>
                  </a:cubicBezTo>
                  <a:cubicBezTo>
                    <a:pt x="106" y="573"/>
                    <a:pt x="260" y="670"/>
                    <a:pt x="408" y="670"/>
                  </a:cubicBezTo>
                  <a:cubicBezTo>
                    <a:pt x="430" y="670"/>
                    <a:pt x="451" y="667"/>
                    <a:pt x="472" y="663"/>
                  </a:cubicBezTo>
                  <a:cubicBezTo>
                    <a:pt x="669" y="598"/>
                    <a:pt x="768" y="400"/>
                    <a:pt x="702" y="236"/>
                  </a:cubicBezTo>
                  <a:cubicBezTo>
                    <a:pt x="661" y="74"/>
                    <a:pt x="526" y="0"/>
                    <a:pt x="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511125" y="1224225"/>
              <a:ext cx="21425" cy="16425"/>
            </a:xfrm>
            <a:custGeom>
              <a:avLst/>
              <a:gdLst/>
              <a:ahLst/>
              <a:cxnLst/>
              <a:rect l="l" t="t" r="r" b="b"/>
              <a:pathLst>
                <a:path w="857" h="657" extrusionOk="0">
                  <a:moveTo>
                    <a:pt x="505" y="1"/>
                  </a:moveTo>
                  <a:cubicBezTo>
                    <a:pt x="469" y="1"/>
                    <a:pt x="432" y="7"/>
                    <a:pt x="397" y="21"/>
                  </a:cubicBezTo>
                  <a:cubicBezTo>
                    <a:pt x="1" y="113"/>
                    <a:pt x="113" y="656"/>
                    <a:pt x="472" y="656"/>
                  </a:cubicBezTo>
                  <a:cubicBezTo>
                    <a:pt x="500" y="656"/>
                    <a:pt x="530" y="653"/>
                    <a:pt x="561" y="646"/>
                  </a:cubicBezTo>
                  <a:cubicBezTo>
                    <a:pt x="758" y="613"/>
                    <a:pt x="857" y="416"/>
                    <a:pt x="791" y="218"/>
                  </a:cubicBezTo>
                  <a:cubicBezTo>
                    <a:pt x="765" y="89"/>
                    <a:pt x="638" y="1"/>
                    <a:pt x="505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545900" y="1510200"/>
              <a:ext cx="18925" cy="17050"/>
            </a:xfrm>
            <a:custGeom>
              <a:avLst/>
              <a:gdLst/>
              <a:ahLst/>
              <a:cxnLst/>
              <a:rect l="l" t="t" r="r" b="b"/>
              <a:pathLst>
                <a:path w="757" h="682" extrusionOk="0">
                  <a:moveTo>
                    <a:pt x="385" y="0"/>
                  </a:moveTo>
                  <a:cubicBezTo>
                    <a:pt x="356" y="0"/>
                    <a:pt x="326" y="6"/>
                    <a:pt x="296" y="18"/>
                  </a:cubicBezTo>
                  <a:cubicBezTo>
                    <a:pt x="99" y="50"/>
                    <a:pt x="1" y="248"/>
                    <a:pt x="34" y="412"/>
                  </a:cubicBezTo>
                  <a:cubicBezTo>
                    <a:pt x="91" y="584"/>
                    <a:pt x="223" y="681"/>
                    <a:pt x="387" y="681"/>
                  </a:cubicBezTo>
                  <a:cubicBezTo>
                    <a:pt x="411" y="681"/>
                    <a:pt x="436" y="679"/>
                    <a:pt x="461" y="675"/>
                  </a:cubicBezTo>
                  <a:cubicBezTo>
                    <a:pt x="625" y="609"/>
                    <a:pt x="756" y="412"/>
                    <a:pt x="691" y="248"/>
                  </a:cubicBezTo>
                  <a:cubicBezTo>
                    <a:pt x="637" y="113"/>
                    <a:pt x="517" y="0"/>
                    <a:pt x="385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1566750" y="1596525"/>
              <a:ext cx="19425" cy="16225"/>
            </a:xfrm>
            <a:custGeom>
              <a:avLst/>
              <a:gdLst/>
              <a:ahLst/>
              <a:cxnLst/>
              <a:rect l="l" t="t" r="r" b="b"/>
              <a:pathLst>
                <a:path w="777" h="649" extrusionOk="0">
                  <a:moveTo>
                    <a:pt x="407" y="1"/>
                  </a:moveTo>
                  <a:cubicBezTo>
                    <a:pt x="294" y="1"/>
                    <a:pt x="180" y="59"/>
                    <a:pt x="120" y="179"/>
                  </a:cubicBezTo>
                  <a:cubicBezTo>
                    <a:pt x="1" y="387"/>
                    <a:pt x="177" y="649"/>
                    <a:pt x="406" y="649"/>
                  </a:cubicBezTo>
                  <a:cubicBezTo>
                    <a:pt x="431" y="649"/>
                    <a:pt x="456" y="646"/>
                    <a:pt x="481" y="639"/>
                  </a:cubicBezTo>
                  <a:cubicBezTo>
                    <a:pt x="678" y="606"/>
                    <a:pt x="777" y="409"/>
                    <a:pt x="711" y="245"/>
                  </a:cubicBezTo>
                  <a:cubicBezTo>
                    <a:pt x="675" y="84"/>
                    <a:pt x="542" y="1"/>
                    <a:pt x="407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1588625" y="1681900"/>
              <a:ext cx="18925" cy="17025"/>
            </a:xfrm>
            <a:custGeom>
              <a:avLst/>
              <a:gdLst/>
              <a:ahLst/>
              <a:cxnLst/>
              <a:rect l="l" t="t" r="r" b="b"/>
              <a:pathLst>
                <a:path w="757" h="681" extrusionOk="0">
                  <a:moveTo>
                    <a:pt x="387" y="0"/>
                  </a:moveTo>
                  <a:cubicBezTo>
                    <a:pt x="356" y="0"/>
                    <a:pt x="326" y="6"/>
                    <a:pt x="296" y="17"/>
                  </a:cubicBezTo>
                  <a:cubicBezTo>
                    <a:pt x="99" y="50"/>
                    <a:pt x="0" y="247"/>
                    <a:pt x="66" y="445"/>
                  </a:cubicBezTo>
                  <a:cubicBezTo>
                    <a:pt x="95" y="588"/>
                    <a:pt x="248" y="681"/>
                    <a:pt x="396" y="681"/>
                  </a:cubicBezTo>
                  <a:cubicBezTo>
                    <a:pt x="417" y="681"/>
                    <a:pt x="439" y="679"/>
                    <a:pt x="460" y="675"/>
                  </a:cubicBezTo>
                  <a:cubicBezTo>
                    <a:pt x="658" y="642"/>
                    <a:pt x="756" y="445"/>
                    <a:pt x="690" y="247"/>
                  </a:cubicBezTo>
                  <a:cubicBezTo>
                    <a:pt x="664" y="113"/>
                    <a:pt x="526" y="0"/>
                    <a:pt x="387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641425" y="1619725"/>
              <a:ext cx="21150" cy="16225"/>
            </a:xfrm>
            <a:custGeom>
              <a:avLst/>
              <a:gdLst/>
              <a:ahLst/>
              <a:cxnLst/>
              <a:rect l="l" t="t" r="r" b="b"/>
              <a:pathLst>
                <a:path w="846" h="649" extrusionOk="0">
                  <a:moveTo>
                    <a:pt x="482" y="1"/>
                  </a:moveTo>
                  <a:cubicBezTo>
                    <a:pt x="461" y="1"/>
                    <a:pt x="440" y="3"/>
                    <a:pt x="419" y="7"/>
                  </a:cubicBezTo>
                  <a:cubicBezTo>
                    <a:pt x="0" y="97"/>
                    <a:pt x="98" y="649"/>
                    <a:pt x="466" y="649"/>
                  </a:cubicBezTo>
                  <a:cubicBezTo>
                    <a:pt x="502" y="649"/>
                    <a:pt x="541" y="643"/>
                    <a:pt x="583" y="631"/>
                  </a:cubicBezTo>
                  <a:cubicBezTo>
                    <a:pt x="747" y="598"/>
                    <a:pt x="846" y="401"/>
                    <a:pt x="813" y="237"/>
                  </a:cubicBezTo>
                  <a:cubicBezTo>
                    <a:pt x="756" y="94"/>
                    <a:pt x="624" y="1"/>
                    <a:pt x="482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2263900" y="1421400"/>
              <a:ext cx="19425" cy="16275"/>
            </a:xfrm>
            <a:custGeom>
              <a:avLst/>
              <a:gdLst/>
              <a:ahLst/>
              <a:cxnLst/>
              <a:rect l="l" t="t" r="r" b="b"/>
              <a:pathLst>
                <a:path w="777" h="651" extrusionOk="0">
                  <a:moveTo>
                    <a:pt x="418" y="0"/>
                  </a:moveTo>
                  <a:cubicBezTo>
                    <a:pt x="379" y="0"/>
                    <a:pt x="337" y="7"/>
                    <a:pt x="296" y="21"/>
                  </a:cubicBezTo>
                  <a:cubicBezTo>
                    <a:pt x="33" y="86"/>
                    <a:pt x="1" y="448"/>
                    <a:pt x="231" y="612"/>
                  </a:cubicBezTo>
                  <a:cubicBezTo>
                    <a:pt x="283" y="638"/>
                    <a:pt x="337" y="650"/>
                    <a:pt x="389" y="650"/>
                  </a:cubicBezTo>
                  <a:cubicBezTo>
                    <a:pt x="597" y="650"/>
                    <a:pt x="776" y="461"/>
                    <a:pt x="723" y="251"/>
                  </a:cubicBezTo>
                  <a:cubicBezTo>
                    <a:pt x="697" y="95"/>
                    <a:pt x="569" y="0"/>
                    <a:pt x="4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2286275" y="1507600"/>
              <a:ext cx="18525" cy="15925"/>
            </a:xfrm>
            <a:custGeom>
              <a:avLst/>
              <a:gdLst/>
              <a:ahLst/>
              <a:cxnLst/>
              <a:rect l="l" t="t" r="r" b="b"/>
              <a:pathLst>
                <a:path w="741" h="637" extrusionOk="0">
                  <a:moveTo>
                    <a:pt x="379" y="1"/>
                  </a:moveTo>
                  <a:cubicBezTo>
                    <a:pt x="192" y="1"/>
                    <a:pt x="1" y="153"/>
                    <a:pt x="58" y="384"/>
                  </a:cubicBezTo>
                  <a:cubicBezTo>
                    <a:pt x="99" y="561"/>
                    <a:pt x="230" y="637"/>
                    <a:pt x="362" y="637"/>
                  </a:cubicBezTo>
                  <a:cubicBezTo>
                    <a:pt x="550" y="637"/>
                    <a:pt x="741" y="484"/>
                    <a:pt x="683" y="253"/>
                  </a:cubicBezTo>
                  <a:cubicBezTo>
                    <a:pt x="642" y="76"/>
                    <a:pt x="512" y="1"/>
                    <a:pt x="379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2340625" y="1445175"/>
              <a:ext cx="19425" cy="16425"/>
            </a:xfrm>
            <a:custGeom>
              <a:avLst/>
              <a:gdLst/>
              <a:ahLst/>
              <a:cxnLst/>
              <a:rect l="l" t="t" r="r" b="b"/>
              <a:pathLst>
                <a:path w="777" h="657" extrusionOk="0">
                  <a:moveTo>
                    <a:pt x="416" y="0"/>
                  </a:moveTo>
                  <a:cubicBezTo>
                    <a:pt x="307" y="0"/>
                    <a:pt x="193" y="51"/>
                    <a:pt x="119" y="154"/>
                  </a:cubicBezTo>
                  <a:cubicBezTo>
                    <a:pt x="0" y="392"/>
                    <a:pt x="177" y="656"/>
                    <a:pt x="406" y="656"/>
                  </a:cubicBezTo>
                  <a:cubicBezTo>
                    <a:pt x="430" y="656"/>
                    <a:pt x="455" y="653"/>
                    <a:pt x="480" y="647"/>
                  </a:cubicBezTo>
                  <a:cubicBezTo>
                    <a:pt x="678" y="581"/>
                    <a:pt x="776" y="417"/>
                    <a:pt x="710" y="220"/>
                  </a:cubicBezTo>
                  <a:cubicBezTo>
                    <a:pt x="674" y="75"/>
                    <a:pt x="549" y="0"/>
                    <a:pt x="416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659500" y="1803725"/>
              <a:ext cx="351625" cy="224225"/>
            </a:xfrm>
            <a:custGeom>
              <a:avLst/>
              <a:gdLst/>
              <a:ahLst/>
              <a:cxnLst/>
              <a:rect l="l" t="t" r="r" b="b"/>
              <a:pathLst>
                <a:path w="14065" h="8969" extrusionOk="0">
                  <a:moveTo>
                    <a:pt x="8277" y="1"/>
                  </a:moveTo>
                  <a:cubicBezTo>
                    <a:pt x="7449" y="1"/>
                    <a:pt x="6573" y="108"/>
                    <a:pt x="5685" y="336"/>
                  </a:cubicBezTo>
                  <a:cubicBezTo>
                    <a:pt x="1972" y="1256"/>
                    <a:pt x="0" y="6251"/>
                    <a:pt x="0" y="6251"/>
                  </a:cubicBezTo>
                  <a:cubicBezTo>
                    <a:pt x="0" y="6251"/>
                    <a:pt x="3206" y="8969"/>
                    <a:pt x="6513" y="8969"/>
                  </a:cubicBezTo>
                  <a:cubicBezTo>
                    <a:pt x="6949" y="8969"/>
                    <a:pt x="7388" y="8922"/>
                    <a:pt x="7821" y="8814"/>
                  </a:cubicBezTo>
                  <a:cubicBezTo>
                    <a:pt x="11534" y="7894"/>
                    <a:pt x="14065" y="5232"/>
                    <a:pt x="13506" y="2867"/>
                  </a:cubicBezTo>
                  <a:cubicBezTo>
                    <a:pt x="13056" y="1091"/>
                    <a:pt x="10912" y="1"/>
                    <a:pt x="8277" y="1"/>
                  </a:cubicBezTo>
                  <a:close/>
                </a:path>
              </a:pathLst>
            </a:custGeom>
            <a:solidFill>
              <a:srgbClr val="F4BD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766300" y="1826375"/>
              <a:ext cx="240725" cy="153525"/>
            </a:xfrm>
            <a:custGeom>
              <a:avLst/>
              <a:gdLst/>
              <a:ahLst/>
              <a:cxnLst/>
              <a:rect l="l" t="t" r="r" b="b"/>
              <a:pathLst>
                <a:path w="9629" h="6141" extrusionOk="0">
                  <a:moveTo>
                    <a:pt x="5643" y="1"/>
                  </a:moveTo>
                  <a:cubicBezTo>
                    <a:pt x="5081" y="1"/>
                    <a:pt x="4485" y="71"/>
                    <a:pt x="3878" y="219"/>
                  </a:cubicBezTo>
                  <a:cubicBezTo>
                    <a:pt x="1315" y="843"/>
                    <a:pt x="0" y="4294"/>
                    <a:pt x="0" y="4294"/>
                  </a:cubicBezTo>
                  <a:cubicBezTo>
                    <a:pt x="0" y="4294"/>
                    <a:pt x="2180" y="6140"/>
                    <a:pt x="4433" y="6140"/>
                  </a:cubicBezTo>
                  <a:cubicBezTo>
                    <a:pt x="4730" y="6140"/>
                    <a:pt x="5029" y="6108"/>
                    <a:pt x="5324" y="6035"/>
                  </a:cubicBezTo>
                  <a:cubicBezTo>
                    <a:pt x="7887" y="5411"/>
                    <a:pt x="9628" y="3571"/>
                    <a:pt x="9234" y="1961"/>
                  </a:cubicBezTo>
                  <a:cubicBezTo>
                    <a:pt x="8908" y="732"/>
                    <a:pt x="7453" y="1"/>
                    <a:pt x="5643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864875" y="1847525"/>
              <a:ext cx="138050" cy="87750"/>
            </a:xfrm>
            <a:custGeom>
              <a:avLst/>
              <a:gdLst/>
              <a:ahLst/>
              <a:cxnLst/>
              <a:rect l="l" t="t" r="r" b="b"/>
              <a:pathLst>
                <a:path w="5522" h="3510" extrusionOk="0">
                  <a:moveTo>
                    <a:pt x="3250" y="1"/>
                  </a:moveTo>
                  <a:cubicBezTo>
                    <a:pt x="2925" y="1"/>
                    <a:pt x="2582" y="42"/>
                    <a:pt x="2235" y="129"/>
                  </a:cubicBezTo>
                  <a:cubicBezTo>
                    <a:pt x="756" y="490"/>
                    <a:pt x="1" y="2462"/>
                    <a:pt x="1" y="2462"/>
                  </a:cubicBezTo>
                  <a:cubicBezTo>
                    <a:pt x="1" y="2462"/>
                    <a:pt x="1252" y="3509"/>
                    <a:pt x="2540" y="3509"/>
                  </a:cubicBezTo>
                  <a:cubicBezTo>
                    <a:pt x="2712" y="3509"/>
                    <a:pt x="2886" y="3490"/>
                    <a:pt x="3057" y="3448"/>
                  </a:cubicBezTo>
                  <a:cubicBezTo>
                    <a:pt x="4502" y="3086"/>
                    <a:pt x="5521" y="2035"/>
                    <a:pt x="5291" y="1115"/>
                  </a:cubicBezTo>
                  <a:cubicBezTo>
                    <a:pt x="5116" y="415"/>
                    <a:pt x="4277" y="1"/>
                    <a:pt x="3250" y="1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1006175" y="1597150"/>
              <a:ext cx="755000" cy="363250"/>
            </a:xfrm>
            <a:custGeom>
              <a:avLst/>
              <a:gdLst/>
              <a:ahLst/>
              <a:cxnLst/>
              <a:rect l="l" t="t" r="r" b="b"/>
              <a:pathLst>
                <a:path w="30200" h="14530" extrusionOk="0">
                  <a:moveTo>
                    <a:pt x="20714" y="0"/>
                  </a:moveTo>
                  <a:cubicBezTo>
                    <a:pt x="18514" y="0"/>
                    <a:pt x="16050" y="304"/>
                    <a:pt x="13506" y="943"/>
                  </a:cubicBezTo>
                  <a:cubicBezTo>
                    <a:pt x="5652" y="2914"/>
                    <a:pt x="1" y="7351"/>
                    <a:pt x="855" y="10834"/>
                  </a:cubicBezTo>
                  <a:cubicBezTo>
                    <a:pt x="1456" y="13195"/>
                    <a:pt x="4898" y="14530"/>
                    <a:pt x="9510" y="14530"/>
                  </a:cubicBezTo>
                  <a:cubicBezTo>
                    <a:pt x="11700" y="14530"/>
                    <a:pt x="14154" y="14229"/>
                    <a:pt x="16694" y="13594"/>
                  </a:cubicBezTo>
                  <a:cubicBezTo>
                    <a:pt x="24547" y="11622"/>
                    <a:pt x="30199" y="7186"/>
                    <a:pt x="29345" y="3703"/>
                  </a:cubicBezTo>
                  <a:cubicBezTo>
                    <a:pt x="28745" y="1326"/>
                    <a:pt x="25306" y="0"/>
                    <a:pt x="20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1125300" y="1597175"/>
              <a:ext cx="513450" cy="363450"/>
            </a:xfrm>
            <a:custGeom>
              <a:avLst/>
              <a:gdLst/>
              <a:ahLst/>
              <a:cxnLst/>
              <a:rect l="l" t="t" r="r" b="b"/>
              <a:pathLst>
                <a:path w="20538" h="14538" extrusionOk="0">
                  <a:moveTo>
                    <a:pt x="15988" y="1"/>
                  </a:moveTo>
                  <a:cubicBezTo>
                    <a:pt x="14965" y="1"/>
                    <a:pt x="13947" y="60"/>
                    <a:pt x="12914" y="186"/>
                  </a:cubicBezTo>
                  <a:cubicBezTo>
                    <a:pt x="15543" y="3636"/>
                    <a:pt x="16660" y="8007"/>
                    <a:pt x="15970" y="12279"/>
                  </a:cubicBezTo>
                  <a:cubicBezTo>
                    <a:pt x="17449" y="11720"/>
                    <a:pt x="18895" y="10997"/>
                    <a:pt x="20242" y="10143"/>
                  </a:cubicBezTo>
                  <a:cubicBezTo>
                    <a:pt x="20538" y="6594"/>
                    <a:pt x="19651" y="3045"/>
                    <a:pt x="17712" y="55"/>
                  </a:cubicBezTo>
                  <a:cubicBezTo>
                    <a:pt x="17134" y="19"/>
                    <a:pt x="16560" y="1"/>
                    <a:pt x="15988" y="1"/>
                  </a:cubicBezTo>
                  <a:close/>
                  <a:moveTo>
                    <a:pt x="3516" y="2749"/>
                  </a:moveTo>
                  <a:cubicBezTo>
                    <a:pt x="2300" y="3275"/>
                    <a:pt x="1117" y="3932"/>
                    <a:pt x="0" y="4688"/>
                  </a:cubicBezTo>
                  <a:cubicBezTo>
                    <a:pt x="920" y="6101"/>
                    <a:pt x="1610" y="7678"/>
                    <a:pt x="2005" y="9354"/>
                  </a:cubicBezTo>
                  <a:cubicBezTo>
                    <a:pt x="2432" y="10997"/>
                    <a:pt x="2596" y="12706"/>
                    <a:pt x="2465" y="14415"/>
                  </a:cubicBezTo>
                  <a:cubicBezTo>
                    <a:pt x="3261" y="14494"/>
                    <a:pt x="4069" y="14538"/>
                    <a:pt x="4881" y="14538"/>
                  </a:cubicBezTo>
                  <a:cubicBezTo>
                    <a:pt x="5411" y="14538"/>
                    <a:pt x="5942" y="14519"/>
                    <a:pt x="6474" y="14480"/>
                  </a:cubicBezTo>
                  <a:cubicBezTo>
                    <a:pt x="7065" y="10307"/>
                    <a:pt x="6014" y="6101"/>
                    <a:pt x="3516" y="2749"/>
                  </a:cubicBez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909250" y="1762825"/>
              <a:ext cx="196350" cy="253050"/>
            </a:xfrm>
            <a:custGeom>
              <a:avLst/>
              <a:gdLst/>
              <a:ahLst/>
              <a:cxnLst/>
              <a:rect l="l" t="t" r="r" b="b"/>
              <a:pathLst>
                <a:path w="7854" h="10122" extrusionOk="0">
                  <a:moveTo>
                    <a:pt x="0" y="1"/>
                  </a:moveTo>
                  <a:lnTo>
                    <a:pt x="2530" y="10122"/>
                  </a:lnTo>
                  <a:lnTo>
                    <a:pt x="7854" y="7066"/>
                  </a:lnTo>
                  <a:lnTo>
                    <a:pt x="6112" y="19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246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920750" y="1803550"/>
              <a:ext cx="151175" cy="6500"/>
            </a:xfrm>
            <a:custGeom>
              <a:avLst/>
              <a:gdLst/>
              <a:ahLst/>
              <a:cxnLst/>
              <a:rect l="l" t="t" r="r" b="b"/>
              <a:pathLst>
                <a:path w="6047" h="260" extrusionOk="0">
                  <a:moveTo>
                    <a:pt x="4019" y="0"/>
                  </a:moveTo>
                  <a:cubicBezTo>
                    <a:pt x="3680" y="0"/>
                    <a:pt x="3352" y="15"/>
                    <a:pt x="3023" y="15"/>
                  </a:cubicBezTo>
                  <a:cubicBezTo>
                    <a:pt x="2530" y="15"/>
                    <a:pt x="2005" y="48"/>
                    <a:pt x="1512" y="80"/>
                  </a:cubicBezTo>
                  <a:cubicBezTo>
                    <a:pt x="1019" y="113"/>
                    <a:pt x="493" y="146"/>
                    <a:pt x="0" y="179"/>
                  </a:cubicBezTo>
                  <a:cubicBezTo>
                    <a:pt x="526" y="245"/>
                    <a:pt x="1019" y="245"/>
                    <a:pt x="1512" y="245"/>
                  </a:cubicBezTo>
                  <a:cubicBezTo>
                    <a:pt x="1840" y="245"/>
                    <a:pt x="2183" y="259"/>
                    <a:pt x="2522" y="259"/>
                  </a:cubicBezTo>
                  <a:cubicBezTo>
                    <a:pt x="2691" y="259"/>
                    <a:pt x="2859" y="256"/>
                    <a:pt x="3023" y="245"/>
                  </a:cubicBezTo>
                  <a:cubicBezTo>
                    <a:pt x="3516" y="245"/>
                    <a:pt x="4009" y="212"/>
                    <a:pt x="4535" y="179"/>
                  </a:cubicBezTo>
                  <a:cubicBezTo>
                    <a:pt x="5028" y="146"/>
                    <a:pt x="5521" y="113"/>
                    <a:pt x="6046" y="80"/>
                  </a:cubicBezTo>
                  <a:cubicBezTo>
                    <a:pt x="5521" y="15"/>
                    <a:pt x="5028" y="48"/>
                    <a:pt x="4535" y="15"/>
                  </a:cubicBezTo>
                  <a:cubicBezTo>
                    <a:pt x="4360" y="4"/>
                    <a:pt x="4188" y="0"/>
                    <a:pt x="4019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936350" y="1835125"/>
              <a:ext cx="142975" cy="36175"/>
            </a:xfrm>
            <a:custGeom>
              <a:avLst/>
              <a:gdLst/>
              <a:ahLst/>
              <a:cxnLst/>
              <a:rect l="l" t="t" r="r" b="b"/>
              <a:pathLst>
                <a:path w="5719" h="1447" extrusionOk="0">
                  <a:moveTo>
                    <a:pt x="5718" y="0"/>
                  </a:moveTo>
                  <a:lnTo>
                    <a:pt x="5718" y="0"/>
                  </a:lnTo>
                  <a:cubicBezTo>
                    <a:pt x="5225" y="66"/>
                    <a:pt x="4732" y="165"/>
                    <a:pt x="4272" y="263"/>
                  </a:cubicBezTo>
                  <a:cubicBezTo>
                    <a:pt x="3779" y="362"/>
                    <a:pt x="3286" y="460"/>
                    <a:pt x="2826" y="592"/>
                  </a:cubicBezTo>
                  <a:cubicBezTo>
                    <a:pt x="2366" y="723"/>
                    <a:pt x="1873" y="855"/>
                    <a:pt x="1413" y="986"/>
                  </a:cubicBezTo>
                  <a:cubicBezTo>
                    <a:pt x="953" y="1118"/>
                    <a:pt x="460" y="1249"/>
                    <a:pt x="0" y="1446"/>
                  </a:cubicBezTo>
                  <a:cubicBezTo>
                    <a:pt x="493" y="1348"/>
                    <a:pt x="986" y="1249"/>
                    <a:pt x="1446" y="1150"/>
                  </a:cubicBezTo>
                  <a:cubicBezTo>
                    <a:pt x="1939" y="1052"/>
                    <a:pt x="2399" y="953"/>
                    <a:pt x="2892" y="822"/>
                  </a:cubicBezTo>
                  <a:cubicBezTo>
                    <a:pt x="3352" y="690"/>
                    <a:pt x="3845" y="592"/>
                    <a:pt x="4305" y="460"/>
                  </a:cubicBezTo>
                  <a:cubicBezTo>
                    <a:pt x="4765" y="296"/>
                    <a:pt x="5258" y="165"/>
                    <a:pt x="5718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951125" y="1869625"/>
              <a:ext cx="136400" cy="60825"/>
            </a:xfrm>
            <a:custGeom>
              <a:avLst/>
              <a:gdLst/>
              <a:ahLst/>
              <a:cxnLst/>
              <a:rect l="l" t="t" r="r" b="b"/>
              <a:pathLst>
                <a:path w="5456" h="2433" extrusionOk="0">
                  <a:moveTo>
                    <a:pt x="5456" y="1"/>
                  </a:moveTo>
                  <a:lnTo>
                    <a:pt x="5456" y="1"/>
                  </a:lnTo>
                  <a:cubicBezTo>
                    <a:pt x="4996" y="165"/>
                    <a:pt x="4536" y="362"/>
                    <a:pt x="4076" y="526"/>
                  </a:cubicBezTo>
                  <a:cubicBezTo>
                    <a:pt x="3616" y="691"/>
                    <a:pt x="3155" y="888"/>
                    <a:pt x="2695" y="1118"/>
                  </a:cubicBezTo>
                  <a:cubicBezTo>
                    <a:pt x="2235" y="1348"/>
                    <a:pt x="1775" y="1512"/>
                    <a:pt x="1348" y="1742"/>
                  </a:cubicBezTo>
                  <a:cubicBezTo>
                    <a:pt x="888" y="1972"/>
                    <a:pt x="461" y="2202"/>
                    <a:pt x="1" y="2432"/>
                  </a:cubicBezTo>
                  <a:cubicBezTo>
                    <a:pt x="494" y="2268"/>
                    <a:pt x="954" y="2071"/>
                    <a:pt x="1414" y="1906"/>
                  </a:cubicBezTo>
                  <a:cubicBezTo>
                    <a:pt x="1874" y="1742"/>
                    <a:pt x="2334" y="1545"/>
                    <a:pt x="2794" y="1315"/>
                  </a:cubicBezTo>
                  <a:cubicBezTo>
                    <a:pt x="3254" y="1118"/>
                    <a:pt x="3714" y="921"/>
                    <a:pt x="4141" y="691"/>
                  </a:cubicBezTo>
                  <a:cubicBezTo>
                    <a:pt x="4601" y="461"/>
                    <a:pt x="5028" y="263"/>
                    <a:pt x="5456" y="1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962625" y="1907425"/>
              <a:ext cx="134750" cy="68200"/>
            </a:xfrm>
            <a:custGeom>
              <a:avLst/>
              <a:gdLst/>
              <a:ahLst/>
              <a:cxnLst/>
              <a:rect l="l" t="t" r="r" b="b"/>
              <a:pathLst>
                <a:path w="5390" h="2728" extrusionOk="0">
                  <a:moveTo>
                    <a:pt x="5390" y="0"/>
                  </a:moveTo>
                  <a:cubicBezTo>
                    <a:pt x="4930" y="197"/>
                    <a:pt x="4470" y="394"/>
                    <a:pt x="4010" y="624"/>
                  </a:cubicBezTo>
                  <a:cubicBezTo>
                    <a:pt x="3550" y="822"/>
                    <a:pt x="3090" y="1052"/>
                    <a:pt x="2663" y="1282"/>
                  </a:cubicBezTo>
                  <a:cubicBezTo>
                    <a:pt x="2203" y="1545"/>
                    <a:pt x="1775" y="1775"/>
                    <a:pt x="1348" y="2005"/>
                  </a:cubicBezTo>
                  <a:cubicBezTo>
                    <a:pt x="888" y="2235"/>
                    <a:pt x="461" y="2497"/>
                    <a:pt x="1" y="2727"/>
                  </a:cubicBezTo>
                  <a:cubicBezTo>
                    <a:pt x="494" y="2563"/>
                    <a:pt x="954" y="2399"/>
                    <a:pt x="1414" y="2169"/>
                  </a:cubicBezTo>
                  <a:cubicBezTo>
                    <a:pt x="1874" y="1972"/>
                    <a:pt x="2334" y="1742"/>
                    <a:pt x="2761" y="1512"/>
                  </a:cubicBezTo>
                  <a:cubicBezTo>
                    <a:pt x="3221" y="1282"/>
                    <a:pt x="3648" y="1019"/>
                    <a:pt x="4108" y="789"/>
                  </a:cubicBezTo>
                  <a:cubicBezTo>
                    <a:pt x="4536" y="526"/>
                    <a:pt x="4963" y="263"/>
                    <a:pt x="5390" y="0"/>
                  </a:cubicBezTo>
                  <a:close/>
                </a:path>
              </a:pathLst>
            </a:custGeom>
            <a:solidFill>
              <a:srgbClr val="091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914310"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37" name="Google Shape;937;p38"/>
          <p:cNvGrpSpPr/>
          <p:nvPr/>
        </p:nvGrpSpPr>
        <p:grpSpPr>
          <a:xfrm>
            <a:off x="507363" y="729339"/>
            <a:ext cx="2329961" cy="1631926"/>
            <a:chOff x="507339" y="729338"/>
            <a:chExt cx="2329961" cy="1631926"/>
          </a:xfrm>
        </p:grpSpPr>
        <p:grpSp>
          <p:nvGrpSpPr>
            <p:cNvPr id="938" name="Google Shape;938;p38"/>
            <p:cNvGrpSpPr/>
            <p:nvPr/>
          </p:nvGrpSpPr>
          <p:grpSpPr>
            <a:xfrm>
              <a:off x="507339" y="729337"/>
              <a:ext cx="1727275" cy="1631926"/>
              <a:chOff x="1338900" y="238025"/>
              <a:chExt cx="1838700" cy="1737200"/>
            </a:xfrm>
          </p:grpSpPr>
          <p:sp>
            <p:nvSpPr>
              <p:cNvPr id="939" name="Google Shape;939;p38"/>
              <p:cNvSpPr/>
              <p:nvPr/>
            </p:nvSpPr>
            <p:spPr>
              <a:xfrm>
                <a:off x="1338900" y="238025"/>
                <a:ext cx="1838700" cy="1737200"/>
              </a:xfrm>
              <a:custGeom>
                <a:avLst/>
                <a:gdLst/>
                <a:ahLst/>
                <a:cxnLst/>
                <a:rect l="l" t="t" r="r" b="b"/>
                <a:pathLst>
                  <a:path w="73548" h="69488" extrusionOk="0">
                    <a:moveTo>
                      <a:pt x="37025" y="1"/>
                    </a:moveTo>
                    <a:cubicBezTo>
                      <a:pt x="36994" y="1"/>
                      <a:pt x="36963" y="2"/>
                      <a:pt x="36931" y="4"/>
                    </a:cubicBezTo>
                    <a:cubicBezTo>
                      <a:pt x="35278" y="130"/>
                      <a:pt x="34190" y="3143"/>
                      <a:pt x="33562" y="4314"/>
                    </a:cubicBezTo>
                    <a:cubicBezTo>
                      <a:pt x="32558" y="6218"/>
                      <a:pt x="31658" y="8269"/>
                      <a:pt x="31219" y="10382"/>
                    </a:cubicBezTo>
                    <a:cubicBezTo>
                      <a:pt x="30236" y="9148"/>
                      <a:pt x="28813" y="8122"/>
                      <a:pt x="27557" y="7202"/>
                    </a:cubicBezTo>
                    <a:cubicBezTo>
                      <a:pt x="26919" y="6751"/>
                      <a:pt x="25944" y="5846"/>
                      <a:pt x="25040" y="5846"/>
                    </a:cubicBezTo>
                    <a:cubicBezTo>
                      <a:pt x="24936" y="5846"/>
                      <a:pt x="24834" y="5858"/>
                      <a:pt x="24733" y="5884"/>
                    </a:cubicBezTo>
                    <a:cubicBezTo>
                      <a:pt x="23561" y="6197"/>
                      <a:pt x="23603" y="8290"/>
                      <a:pt x="23456" y="9189"/>
                    </a:cubicBezTo>
                    <a:cubicBezTo>
                      <a:pt x="23247" y="10612"/>
                      <a:pt x="23163" y="12056"/>
                      <a:pt x="23205" y="13500"/>
                    </a:cubicBezTo>
                    <a:cubicBezTo>
                      <a:pt x="21029" y="11805"/>
                      <a:pt x="18204" y="10633"/>
                      <a:pt x="15610" y="9796"/>
                    </a:cubicBezTo>
                    <a:cubicBezTo>
                      <a:pt x="15074" y="9622"/>
                      <a:pt x="14409" y="9376"/>
                      <a:pt x="13802" y="9376"/>
                    </a:cubicBezTo>
                    <a:cubicBezTo>
                      <a:pt x="13318" y="9376"/>
                      <a:pt x="12871" y="9532"/>
                      <a:pt x="12555" y="10005"/>
                    </a:cubicBezTo>
                    <a:cubicBezTo>
                      <a:pt x="11593" y="11449"/>
                      <a:pt x="12576" y="14881"/>
                      <a:pt x="12890" y="16387"/>
                    </a:cubicBezTo>
                    <a:cubicBezTo>
                      <a:pt x="13329" y="18438"/>
                      <a:pt x="13936" y="20572"/>
                      <a:pt x="15003" y="22392"/>
                    </a:cubicBezTo>
                    <a:cubicBezTo>
                      <a:pt x="14719" y="22383"/>
                      <a:pt x="14432" y="22379"/>
                      <a:pt x="14145" y="22379"/>
                    </a:cubicBezTo>
                    <a:cubicBezTo>
                      <a:pt x="13122" y="22379"/>
                      <a:pt x="12087" y="22432"/>
                      <a:pt x="11090" y="22497"/>
                    </a:cubicBezTo>
                    <a:cubicBezTo>
                      <a:pt x="10170" y="22539"/>
                      <a:pt x="8245" y="22518"/>
                      <a:pt x="7659" y="23418"/>
                    </a:cubicBezTo>
                    <a:cubicBezTo>
                      <a:pt x="7052" y="24296"/>
                      <a:pt x="8203" y="25866"/>
                      <a:pt x="8621" y="26703"/>
                    </a:cubicBezTo>
                    <a:cubicBezTo>
                      <a:pt x="9249" y="27958"/>
                      <a:pt x="9898" y="29297"/>
                      <a:pt x="10735" y="30427"/>
                    </a:cubicBezTo>
                    <a:cubicBezTo>
                      <a:pt x="8370" y="30636"/>
                      <a:pt x="5880" y="31515"/>
                      <a:pt x="3683" y="32289"/>
                    </a:cubicBezTo>
                    <a:cubicBezTo>
                      <a:pt x="2616" y="32687"/>
                      <a:pt x="1" y="33210"/>
                      <a:pt x="43" y="34800"/>
                    </a:cubicBezTo>
                    <a:cubicBezTo>
                      <a:pt x="106" y="36411"/>
                      <a:pt x="3035" y="37604"/>
                      <a:pt x="4144" y="38252"/>
                    </a:cubicBezTo>
                    <a:cubicBezTo>
                      <a:pt x="5985" y="39299"/>
                      <a:pt x="7952" y="40261"/>
                      <a:pt x="10023" y="40763"/>
                    </a:cubicBezTo>
                    <a:cubicBezTo>
                      <a:pt x="8768" y="41684"/>
                      <a:pt x="7722" y="43044"/>
                      <a:pt x="6780" y="44237"/>
                    </a:cubicBezTo>
                    <a:cubicBezTo>
                      <a:pt x="6257" y="44906"/>
                      <a:pt x="5169" y="45994"/>
                      <a:pt x="5378" y="46957"/>
                    </a:cubicBezTo>
                    <a:cubicBezTo>
                      <a:pt x="5650" y="48128"/>
                      <a:pt x="7701" y="48170"/>
                      <a:pt x="8580" y="48317"/>
                    </a:cubicBezTo>
                    <a:cubicBezTo>
                      <a:pt x="9936" y="48592"/>
                      <a:pt x="11324" y="48722"/>
                      <a:pt x="12703" y="48722"/>
                    </a:cubicBezTo>
                    <a:cubicBezTo>
                      <a:pt x="12898" y="48722"/>
                      <a:pt x="13093" y="48719"/>
                      <a:pt x="13287" y="48714"/>
                    </a:cubicBezTo>
                    <a:lnTo>
                      <a:pt x="13287" y="48714"/>
                    </a:lnTo>
                    <a:cubicBezTo>
                      <a:pt x="11718" y="51455"/>
                      <a:pt x="10672" y="54636"/>
                      <a:pt x="9898" y="57669"/>
                    </a:cubicBezTo>
                    <a:cubicBezTo>
                      <a:pt x="9521" y="59071"/>
                      <a:pt x="9186" y="60641"/>
                      <a:pt x="11007" y="60975"/>
                    </a:cubicBezTo>
                    <a:cubicBezTo>
                      <a:pt x="11217" y="61016"/>
                      <a:pt x="11437" y="61035"/>
                      <a:pt x="11666" y="61035"/>
                    </a:cubicBezTo>
                    <a:cubicBezTo>
                      <a:pt x="13670" y="61035"/>
                      <a:pt x="16296" y="59595"/>
                      <a:pt x="17912" y="58862"/>
                    </a:cubicBezTo>
                    <a:cubicBezTo>
                      <a:pt x="20025" y="57962"/>
                      <a:pt x="22013" y="56833"/>
                      <a:pt x="23875" y="55493"/>
                    </a:cubicBezTo>
                    <a:lnTo>
                      <a:pt x="23875" y="55493"/>
                    </a:lnTo>
                    <a:cubicBezTo>
                      <a:pt x="23394" y="57272"/>
                      <a:pt x="23080" y="59092"/>
                      <a:pt x="22912" y="60934"/>
                    </a:cubicBezTo>
                    <a:cubicBezTo>
                      <a:pt x="22808" y="62063"/>
                      <a:pt x="22557" y="63905"/>
                      <a:pt x="23917" y="64491"/>
                    </a:cubicBezTo>
                    <a:cubicBezTo>
                      <a:pt x="24101" y="64567"/>
                      <a:pt x="24295" y="64601"/>
                      <a:pt x="24496" y="64601"/>
                    </a:cubicBezTo>
                    <a:cubicBezTo>
                      <a:pt x="25659" y="64601"/>
                      <a:pt x="27026" y="63457"/>
                      <a:pt x="27829" y="62921"/>
                    </a:cubicBezTo>
                    <a:cubicBezTo>
                      <a:pt x="29315" y="61938"/>
                      <a:pt x="30926" y="60787"/>
                      <a:pt x="32098" y="59364"/>
                    </a:cubicBezTo>
                    <a:cubicBezTo>
                      <a:pt x="32433" y="61310"/>
                      <a:pt x="32997" y="63172"/>
                      <a:pt x="33772" y="64972"/>
                    </a:cubicBezTo>
                    <a:cubicBezTo>
                      <a:pt x="34274" y="66164"/>
                      <a:pt x="35111" y="69219"/>
                      <a:pt x="36680" y="69470"/>
                    </a:cubicBezTo>
                    <a:cubicBezTo>
                      <a:pt x="36752" y="69482"/>
                      <a:pt x="36823" y="69488"/>
                      <a:pt x="36893" y="69488"/>
                    </a:cubicBezTo>
                    <a:cubicBezTo>
                      <a:pt x="38310" y="69488"/>
                      <a:pt x="39131" y="67143"/>
                      <a:pt x="39609" y="66185"/>
                    </a:cubicBezTo>
                    <a:cubicBezTo>
                      <a:pt x="40676" y="64093"/>
                      <a:pt x="41869" y="61750"/>
                      <a:pt x="42371" y="59406"/>
                    </a:cubicBezTo>
                    <a:cubicBezTo>
                      <a:pt x="43396" y="60410"/>
                      <a:pt x="44631" y="61206"/>
                      <a:pt x="45782" y="62001"/>
                    </a:cubicBezTo>
                    <a:cubicBezTo>
                      <a:pt x="46437" y="62444"/>
                      <a:pt x="47513" y="63471"/>
                      <a:pt x="48437" y="63471"/>
                    </a:cubicBezTo>
                    <a:cubicBezTo>
                      <a:pt x="48604" y="63471"/>
                      <a:pt x="48766" y="63438"/>
                      <a:pt x="48920" y="63361"/>
                    </a:cubicBezTo>
                    <a:cubicBezTo>
                      <a:pt x="49904" y="62879"/>
                      <a:pt x="50113" y="60975"/>
                      <a:pt x="50280" y="60076"/>
                    </a:cubicBezTo>
                    <a:cubicBezTo>
                      <a:pt x="50510" y="58799"/>
                      <a:pt x="50741" y="57502"/>
                      <a:pt x="50866" y="56184"/>
                    </a:cubicBezTo>
                    <a:cubicBezTo>
                      <a:pt x="52519" y="57502"/>
                      <a:pt x="54591" y="58360"/>
                      <a:pt x="56557" y="59050"/>
                    </a:cubicBezTo>
                    <a:cubicBezTo>
                      <a:pt x="57700" y="59448"/>
                      <a:pt x="60009" y="60409"/>
                      <a:pt x="61679" y="60409"/>
                    </a:cubicBezTo>
                    <a:cubicBezTo>
                      <a:pt x="62120" y="60409"/>
                      <a:pt x="62516" y="60342"/>
                      <a:pt x="62834" y="60180"/>
                    </a:cubicBezTo>
                    <a:cubicBezTo>
                      <a:pt x="63985" y="59615"/>
                      <a:pt x="63630" y="58172"/>
                      <a:pt x="63420" y="57167"/>
                    </a:cubicBezTo>
                    <a:cubicBezTo>
                      <a:pt x="62897" y="54468"/>
                      <a:pt x="62081" y="51455"/>
                      <a:pt x="60617" y="49049"/>
                    </a:cubicBezTo>
                    <a:lnTo>
                      <a:pt x="60617" y="49049"/>
                    </a:lnTo>
                    <a:cubicBezTo>
                      <a:pt x="60709" y="49050"/>
                      <a:pt x="60801" y="49051"/>
                      <a:pt x="60893" y="49051"/>
                    </a:cubicBezTo>
                    <a:cubicBezTo>
                      <a:pt x="62263" y="49051"/>
                      <a:pt x="63616" y="48906"/>
                      <a:pt x="64969" y="48651"/>
                    </a:cubicBezTo>
                    <a:cubicBezTo>
                      <a:pt x="65847" y="48484"/>
                      <a:pt x="67898" y="48463"/>
                      <a:pt x="68149" y="47291"/>
                    </a:cubicBezTo>
                    <a:cubicBezTo>
                      <a:pt x="68379" y="46329"/>
                      <a:pt x="67291" y="45241"/>
                      <a:pt x="66768" y="44571"/>
                    </a:cubicBezTo>
                    <a:cubicBezTo>
                      <a:pt x="65827" y="43379"/>
                      <a:pt x="64759" y="42019"/>
                      <a:pt x="63525" y="41098"/>
                    </a:cubicBezTo>
                    <a:cubicBezTo>
                      <a:pt x="65596" y="40575"/>
                      <a:pt x="67563" y="39633"/>
                      <a:pt x="69405" y="38587"/>
                    </a:cubicBezTo>
                    <a:cubicBezTo>
                      <a:pt x="70513" y="37939"/>
                      <a:pt x="73443" y="36725"/>
                      <a:pt x="73485" y="35135"/>
                    </a:cubicBezTo>
                    <a:cubicBezTo>
                      <a:pt x="73547" y="33565"/>
                      <a:pt x="70932" y="33001"/>
                      <a:pt x="69886" y="32624"/>
                    </a:cubicBezTo>
                    <a:cubicBezTo>
                      <a:pt x="67668" y="31829"/>
                      <a:pt x="65178" y="30950"/>
                      <a:pt x="62814" y="30741"/>
                    </a:cubicBezTo>
                    <a:cubicBezTo>
                      <a:pt x="63671" y="29611"/>
                      <a:pt x="64320" y="28272"/>
                      <a:pt x="64948" y="27037"/>
                    </a:cubicBezTo>
                    <a:cubicBezTo>
                      <a:pt x="65366" y="26179"/>
                      <a:pt x="66538" y="24673"/>
                      <a:pt x="65910" y="23731"/>
                    </a:cubicBezTo>
                    <a:cubicBezTo>
                      <a:pt x="65283" y="22790"/>
                      <a:pt x="63399" y="22853"/>
                      <a:pt x="62479" y="22811"/>
                    </a:cubicBezTo>
                    <a:cubicBezTo>
                      <a:pt x="61474" y="22762"/>
                      <a:pt x="60457" y="22713"/>
                      <a:pt x="59436" y="22713"/>
                    </a:cubicBezTo>
                    <a:cubicBezTo>
                      <a:pt x="59139" y="22713"/>
                      <a:pt x="58842" y="22718"/>
                      <a:pt x="58545" y="22727"/>
                    </a:cubicBezTo>
                    <a:cubicBezTo>
                      <a:pt x="59633" y="20886"/>
                      <a:pt x="60240" y="18752"/>
                      <a:pt x="60658" y="16701"/>
                    </a:cubicBezTo>
                    <a:cubicBezTo>
                      <a:pt x="60972" y="15195"/>
                      <a:pt x="61977" y="11763"/>
                      <a:pt x="61014" y="10319"/>
                    </a:cubicBezTo>
                    <a:cubicBezTo>
                      <a:pt x="60697" y="9853"/>
                      <a:pt x="60246" y="9698"/>
                      <a:pt x="59757" y="9698"/>
                    </a:cubicBezTo>
                    <a:cubicBezTo>
                      <a:pt x="59150" y="9698"/>
                      <a:pt x="58483" y="9936"/>
                      <a:pt x="57938" y="10110"/>
                    </a:cubicBezTo>
                    <a:cubicBezTo>
                      <a:pt x="55344" y="10947"/>
                      <a:pt x="52519" y="12119"/>
                      <a:pt x="50322" y="13855"/>
                    </a:cubicBezTo>
                    <a:cubicBezTo>
                      <a:pt x="50259" y="13709"/>
                      <a:pt x="50176" y="13563"/>
                      <a:pt x="50071" y="13437"/>
                    </a:cubicBezTo>
                    <a:cubicBezTo>
                      <a:pt x="50029" y="12558"/>
                      <a:pt x="49946" y="11679"/>
                      <a:pt x="49883" y="10822"/>
                    </a:cubicBezTo>
                    <a:cubicBezTo>
                      <a:pt x="49799" y="9880"/>
                      <a:pt x="49757" y="7934"/>
                      <a:pt x="48816" y="7348"/>
                    </a:cubicBezTo>
                    <a:cubicBezTo>
                      <a:pt x="48635" y="7234"/>
                      <a:pt x="48433" y="7186"/>
                      <a:pt x="48221" y="7186"/>
                    </a:cubicBezTo>
                    <a:cubicBezTo>
                      <a:pt x="47303" y="7186"/>
                      <a:pt x="46168" y="8083"/>
                      <a:pt x="45489" y="8457"/>
                    </a:cubicBezTo>
                    <a:cubicBezTo>
                      <a:pt x="44254" y="9127"/>
                      <a:pt x="42894" y="9838"/>
                      <a:pt x="41785" y="10759"/>
                    </a:cubicBezTo>
                    <a:cubicBezTo>
                      <a:pt x="41471" y="8332"/>
                      <a:pt x="40488" y="5842"/>
                      <a:pt x="39609" y="3624"/>
                    </a:cubicBezTo>
                    <a:cubicBezTo>
                      <a:pt x="39199" y="2557"/>
                      <a:pt x="38587" y="1"/>
                      <a:pt x="37025" y="1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8"/>
              <p:cNvSpPr/>
              <p:nvPr/>
            </p:nvSpPr>
            <p:spPr>
              <a:xfrm>
                <a:off x="1702975" y="571075"/>
                <a:ext cx="1109500" cy="1071275"/>
              </a:xfrm>
              <a:custGeom>
                <a:avLst/>
                <a:gdLst/>
                <a:ahLst/>
                <a:cxnLst/>
                <a:rect l="l" t="t" r="r" b="b"/>
                <a:pathLst>
                  <a:path w="44380" h="42851" extrusionOk="0">
                    <a:moveTo>
                      <a:pt x="22167" y="0"/>
                    </a:moveTo>
                    <a:cubicBezTo>
                      <a:pt x="11010" y="0"/>
                      <a:pt x="1598" y="8652"/>
                      <a:pt x="817" y="19951"/>
                    </a:cubicBezTo>
                    <a:cubicBezTo>
                      <a:pt x="1" y="31751"/>
                      <a:pt x="8914" y="41983"/>
                      <a:pt x="20715" y="42799"/>
                    </a:cubicBezTo>
                    <a:cubicBezTo>
                      <a:pt x="21218" y="42834"/>
                      <a:pt x="21717" y="42851"/>
                      <a:pt x="22213" y="42851"/>
                    </a:cubicBezTo>
                    <a:cubicBezTo>
                      <a:pt x="33370" y="42851"/>
                      <a:pt x="42782" y="34199"/>
                      <a:pt x="43564" y="22901"/>
                    </a:cubicBezTo>
                    <a:cubicBezTo>
                      <a:pt x="44380" y="11100"/>
                      <a:pt x="35487" y="868"/>
                      <a:pt x="23665" y="52"/>
                    </a:cubicBezTo>
                    <a:cubicBezTo>
                      <a:pt x="23163" y="17"/>
                      <a:pt x="22663" y="0"/>
                      <a:pt x="22167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8"/>
              <p:cNvSpPr/>
              <p:nvPr/>
            </p:nvSpPr>
            <p:spPr>
              <a:xfrm>
                <a:off x="2533825" y="732800"/>
                <a:ext cx="106025" cy="153200"/>
              </a:xfrm>
              <a:custGeom>
                <a:avLst/>
                <a:gdLst/>
                <a:ahLst/>
                <a:cxnLst/>
                <a:rect l="l" t="t" r="r" b="b"/>
                <a:pathLst>
                  <a:path w="4241" h="6128" extrusionOk="0">
                    <a:moveTo>
                      <a:pt x="214" y="0"/>
                    </a:moveTo>
                    <a:cubicBezTo>
                      <a:pt x="78" y="0"/>
                      <a:pt x="0" y="148"/>
                      <a:pt x="56" y="279"/>
                    </a:cubicBezTo>
                    <a:cubicBezTo>
                      <a:pt x="642" y="1241"/>
                      <a:pt x="1667" y="1890"/>
                      <a:pt x="2295" y="2852"/>
                    </a:cubicBezTo>
                    <a:cubicBezTo>
                      <a:pt x="2923" y="3815"/>
                      <a:pt x="3237" y="4945"/>
                      <a:pt x="3739" y="5991"/>
                    </a:cubicBezTo>
                    <a:cubicBezTo>
                      <a:pt x="3779" y="6087"/>
                      <a:pt x="3855" y="6128"/>
                      <a:pt x="3936" y="6128"/>
                    </a:cubicBezTo>
                    <a:cubicBezTo>
                      <a:pt x="4066" y="6128"/>
                      <a:pt x="4207" y="6021"/>
                      <a:pt x="4220" y="5865"/>
                    </a:cubicBezTo>
                    <a:cubicBezTo>
                      <a:pt x="4241" y="4568"/>
                      <a:pt x="3613" y="3334"/>
                      <a:pt x="2902" y="2308"/>
                    </a:cubicBezTo>
                    <a:cubicBezTo>
                      <a:pt x="2295" y="1409"/>
                      <a:pt x="1374" y="237"/>
                      <a:pt x="265" y="7"/>
                    </a:cubicBezTo>
                    <a:cubicBezTo>
                      <a:pt x="248" y="2"/>
                      <a:pt x="231" y="0"/>
                      <a:pt x="21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8"/>
              <p:cNvSpPr/>
              <p:nvPr/>
            </p:nvSpPr>
            <p:spPr>
              <a:xfrm>
                <a:off x="2514050" y="808375"/>
                <a:ext cx="51000" cy="97525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3901" extrusionOk="0">
                    <a:moveTo>
                      <a:pt x="161" y="1"/>
                    </a:moveTo>
                    <a:cubicBezTo>
                      <a:pt x="75" y="1"/>
                      <a:pt x="1" y="103"/>
                      <a:pt x="52" y="206"/>
                    </a:cubicBezTo>
                    <a:cubicBezTo>
                      <a:pt x="303" y="750"/>
                      <a:pt x="638" y="1252"/>
                      <a:pt x="784" y="1859"/>
                    </a:cubicBezTo>
                    <a:cubicBezTo>
                      <a:pt x="931" y="2445"/>
                      <a:pt x="1015" y="3052"/>
                      <a:pt x="1056" y="3658"/>
                    </a:cubicBezTo>
                    <a:cubicBezTo>
                      <a:pt x="1070" y="3792"/>
                      <a:pt x="1203" y="3901"/>
                      <a:pt x="1325" y="3901"/>
                    </a:cubicBezTo>
                    <a:cubicBezTo>
                      <a:pt x="1394" y="3901"/>
                      <a:pt x="1458" y="3867"/>
                      <a:pt x="1496" y="3784"/>
                    </a:cubicBezTo>
                    <a:cubicBezTo>
                      <a:pt x="2040" y="2528"/>
                      <a:pt x="1517" y="645"/>
                      <a:pt x="219" y="18"/>
                    </a:cubicBezTo>
                    <a:cubicBezTo>
                      <a:pt x="200" y="6"/>
                      <a:pt x="180" y="1"/>
                      <a:pt x="16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8"/>
              <p:cNvSpPr/>
              <p:nvPr/>
            </p:nvSpPr>
            <p:spPr>
              <a:xfrm>
                <a:off x="1869325" y="1374575"/>
                <a:ext cx="1329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5318" h="5058" extrusionOk="0">
                    <a:moveTo>
                      <a:pt x="582" y="1"/>
                    </a:moveTo>
                    <a:cubicBezTo>
                      <a:pt x="544" y="1"/>
                      <a:pt x="518" y="20"/>
                      <a:pt x="503" y="51"/>
                    </a:cubicBezTo>
                    <a:cubicBezTo>
                      <a:pt x="0" y="846"/>
                      <a:pt x="1109" y="2311"/>
                      <a:pt x="1591" y="2917"/>
                    </a:cubicBezTo>
                    <a:cubicBezTo>
                      <a:pt x="2386" y="3901"/>
                      <a:pt x="3474" y="4801"/>
                      <a:pt x="4750" y="5052"/>
                    </a:cubicBezTo>
                    <a:cubicBezTo>
                      <a:pt x="4773" y="5055"/>
                      <a:pt x="4795" y="5057"/>
                      <a:pt x="4816" y="5057"/>
                    </a:cubicBezTo>
                    <a:cubicBezTo>
                      <a:pt x="5150" y="5057"/>
                      <a:pt x="5317" y="4619"/>
                      <a:pt x="5022" y="4403"/>
                    </a:cubicBezTo>
                    <a:cubicBezTo>
                      <a:pt x="4039" y="3733"/>
                      <a:pt x="3055" y="3168"/>
                      <a:pt x="2281" y="2248"/>
                    </a:cubicBezTo>
                    <a:cubicBezTo>
                      <a:pt x="1905" y="1788"/>
                      <a:pt x="1570" y="1306"/>
                      <a:pt x="1277" y="783"/>
                    </a:cubicBezTo>
                    <a:cubicBezTo>
                      <a:pt x="1047" y="427"/>
                      <a:pt x="1005" y="155"/>
                      <a:pt x="628" y="9"/>
                    </a:cubicBezTo>
                    <a:cubicBezTo>
                      <a:pt x="611" y="3"/>
                      <a:pt x="596" y="1"/>
                      <a:pt x="5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8"/>
              <p:cNvSpPr/>
              <p:nvPr/>
            </p:nvSpPr>
            <p:spPr>
              <a:xfrm>
                <a:off x="1911175" y="1340150"/>
                <a:ext cx="107250" cy="10497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199" extrusionOk="0">
                    <a:moveTo>
                      <a:pt x="1330" y="846"/>
                    </a:moveTo>
                    <a:cubicBezTo>
                      <a:pt x="1563" y="846"/>
                      <a:pt x="2023" y="1186"/>
                      <a:pt x="2135" y="1260"/>
                    </a:cubicBezTo>
                    <a:cubicBezTo>
                      <a:pt x="2448" y="1449"/>
                      <a:pt x="2741" y="1721"/>
                      <a:pt x="2951" y="2014"/>
                    </a:cubicBezTo>
                    <a:cubicBezTo>
                      <a:pt x="3139" y="2265"/>
                      <a:pt x="3578" y="2955"/>
                      <a:pt x="3348" y="3269"/>
                    </a:cubicBezTo>
                    <a:cubicBezTo>
                      <a:pt x="3296" y="3353"/>
                      <a:pt x="3270" y="3384"/>
                      <a:pt x="3233" y="3384"/>
                    </a:cubicBezTo>
                    <a:cubicBezTo>
                      <a:pt x="3196" y="3384"/>
                      <a:pt x="3149" y="3353"/>
                      <a:pt x="3055" y="3311"/>
                    </a:cubicBezTo>
                    <a:cubicBezTo>
                      <a:pt x="2888" y="3248"/>
                      <a:pt x="2720" y="3185"/>
                      <a:pt x="2553" y="3102"/>
                    </a:cubicBezTo>
                    <a:cubicBezTo>
                      <a:pt x="2427" y="3039"/>
                      <a:pt x="2323" y="2955"/>
                      <a:pt x="2197" y="2872"/>
                    </a:cubicBezTo>
                    <a:cubicBezTo>
                      <a:pt x="2281" y="2746"/>
                      <a:pt x="2260" y="2579"/>
                      <a:pt x="2135" y="2495"/>
                    </a:cubicBezTo>
                    <a:cubicBezTo>
                      <a:pt x="1883" y="2328"/>
                      <a:pt x="1653" y="2097"/>
                      <a:pt x="1465" y="1846"/>
                    </a:cubicBezTo>
                    <a:cubicBezTo>
                      <a:pt x="1402" y="1742"/>
                      <a:pt x="1047" y="988"/>
                      <a:pt x="1256" y="863"/>
                    </a:cubicBezTo>
                    <a:cubicBezTo>
                      <a:pt x="1276" y="851"/>
                      <a:pt x="1302" y="846"/>
                      <a:pt x="1330" y="846"/>
                    </a:cubicBezTo>
                    <a:close/>
                    <a:moveTo>
                      <a:pt x="1282" y="1"/>
                    </a:moveTo>
                    <a:cubicBezTo>
                      <a:pt x="1052" y="1"/>
                      <a:pt x="841" y="76"/>
                      <a:pt x="670" y="256"/>
                    </a:cubicBezTo>
                    <a:cubicBezTo>
                      <a:pt x="0" y="926"/>
                      <a:pt x="419" y="2097"/>
                      <a:pt x="1109" y="2704"/>
                    </a:cubicBezTo>
                    <a:cubicBezTo>
                      <a:pt x="1423" y="3416"/>
                      <a:pt x="2323" y="3939"/>
                      <a:pt x="3013" y="4148"/>
                    </a:cubicBezTo>
                    <a:cubicBezTo>
                      <a:pt x="3129" y="4182"/>
                      <a:pt x="3237" y="4199"/>
                      <a:pt x="3338" y="4199"/>
                    </a:cubicBezTo>
                    <a:cubicBezTo>
                      <a:pt x="3730" y="4199"/>
                      <a:pt x="4006" y="3945"/>
                      <a:pt x="4122" y="3478"/>
                    </a:cubicBezTo>
                    <a:cubicBezTo>
                      <a:pt x="4290" y="2809"/>
                      <a:pt x="4018" y="2097"/>
                      <a:pt x="3641" y="1553"/>
                    </a:cubicBezTo>
                    <a:cubicBezTo>
                      <a:pt x="3278" y="1058"/>
                      <a:pt x="2144" y="1"/>
                      <a:pt x="128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8"/>
              <p:cNvSpPr/>
              <p:nvPr/>
            </p:nvSpPr>
            <p:spPr>
              <a:xfrm>
                <a:off x="1923725" y="777925"/>
                <a:ext cx="107250" cy="124025"/>
              </a:xfrm>
              <a:custGeom>
                <a:avLst/>
                <a:gdLst/>
                <a:ahLst/>
                <a:cxnLst/>
                <a:rect l="l" t="t" r="r" b="b"/>
                <a:pathLst>
                  <a:path w="4290" h="4961" extrusionOk="0">
                    <a:moveTo>
                      <a:pt x="2229" y="701"/>
                    </a:moveTo>
                    <a:cubicBezTo>
                      <a:pt x="2610" y="701"/>
                      <a:pt x="2899" y="959"/>
                      <a:pt x="2658" y="1612"/>
                    </a:cubicBezTo>
                    <a:cubicBezTo>
                      <a:pt x="2428" y="2240"/>
                      <a:pt x="1842" y="2847"/>
                      <a:pt x="1486" y="3391"/>
                    </a:cubicBezTo>
                    <a:cubicBezTo>
                      <a:pt x="1373" y="3575"/>
                      <a:pt x="1105" y="4000"/>
                      <a:pt x="938" y="4000"/>
                    </a:cubicBezTo>
                    <a:cubicBezTo>
                      <a:pt x="859" y="4000"/>
                      <a:pt x="802" y="3905"/>
                      <a:pt x="796" y="3642"/>
                    </a:cubicBezTo>
                    <a:cubicBezTo>
                      <a:pt x="796" y="3328"/>
                      <a:pt x="837" y="3035"/>
                      <a:pt x="921" y="2721"/>
                    </a:cubicBezTo>
                    <a:cubicBezTo>
                      <a:pt x="1089" y="2073"/>
                      <a:pt x="1507" y="1570"/>
                      <a:pt x="1716" y="943"/>
                    </a:cubicBezTo>
                    <a:cubicBezTo>
                      <a:pt x="1737" y="922"/>
                      <a:pt x="1716" y="880"/>
                      <a:pt x="1674" y="859"/>
                    </a:cubicBezTo>
                    <a:cubicBezTo>
                      <a:pt x="1849" y="758"/>
                      <a:pt x="2049" y="701"/>
                      <a:pt x="2229" y="701"/>
                    </a:cubicBezTo>
                    <a:close/>
                    <a:moveTo>
                      <a:pt x="2198" y="1"/>
                    </a:moveTo>
                    <a:cubicBezTo>
                      <a:pt x="1362" y="1"/>
                      <a:pt x="646" y="823"/>
                      <a:pt x="419" y="1633"/>
                    </a:cubicBezTo>
                    <a:cubicBezTo>
                      <a:pt x="377" y="1717"/>
                      <a:pt x="398" y="1822"/>
                      <a:pt x="482" y="1905"/>
                    </a:cubicBezTo>
                    <a:cubicBezTo>
                      <a:pt x="126" y="2575"/>
                      <a:pt x="1" y="3349"/>
                      <a:pt x="105" y="4102"/>
                    </a:cubicBezTo>
                    <a:cubicBezTo>
                      <a:pt x="187" y="4511"/>
                      <a:pt x="449" y="4961"/>
                      <a:pt x="930" y="4961"/>
                    </a:cubicBezTo>
                    <a:cubicBezTo>
                      <a:pt x="941" y="4961"/>
                      <a:pt x="952" y="4961"/>
                      <a:pt x="963" y="4960"/>
                    </a:cubicBezTo>
                    <a:cubicBezTo>
                      <a:pt x="1612" y="4939"/>
                      <a:pt x="1967" y="3935"/>
                      <a:pt x="2281" y="3495"/>
                    </a:cubicBezTo>
                    <a:cubicBezTo>
                      <a:pt x="2804" y="2658"/>
                      <a:pt x="4290" y="1047"/>
                      <a:pt x="2951" y="231"/>
                    </a:cubicBezTo>
                    <a:cubicBezTo>
                      <a:pt x="2696" y="71"/>
                      <a:pt x="2442" y="1"/>
                      <a:pt x="219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8"/>
              <p:cNvSpPr/>
              <p:nvPr/>
            </p:nvSpPr>
            <p:spPr>
              <a:xfrm>
                <a:off x="1896525" y="890350"/>
                <a:ext cx="620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2483" h="1982" extrusionOk="0">
                    <a:moveTo>
                      <a:pt x="288" y="1"/>
                    </a:moveTo>
                    <a:cubicBezTo>
                      <a:pt x="274" y="1"/>
                      <a:pt x="260" y="8"/>
                      <a:pt x="252" y="24"/>
                    </a:cubicBezTo>
                    <a:cubicBezTo>
                      <a:pt x="0" y="630"/>
                      <a:pt x="42" y="1446"/>
                      <a:pt x="670" y="1802"/>
                    </a:cubicBezTo>
                    <a:cubicBezTo>
                      <a:pt x="888" y="1922"/>
                      <a:pt x="1134" y="1982"/>
                      <a:pt x="1373" y="1982"/>
                    </a:cubicBezTo>
                    <a:cubicBezTo>
                      <a:pt x="1847" y="1982"/>
                      <a:pt x="2296" y="1745"/>
                      <a:pt x="2449" y="1258"/>
                    </a:cubicBezTo>
                    <a:cubicBezTo>
                      <a:pt x="2482" y="1090"/>
                      <a:pt x="2367" y="962"/>
                      <a:pt x="2223" y="962"/>
                    </a:cubicBezTo>
                    <a:cubicBezTo>
                      <a:pt x="2187" y="962"/>
                      <a:pt x="2151" y="970"/>
                      <a:pt x="2114" y="986"/>
                    </a:cubicBezTo>
                    <a:cubicBezTo>
                      <a:pt x="1854" y="1132"/>
                      <a:pt x="1532" y="1278"/>
                      <a:pt x="1225" y="1278"/>
                    </a:cubicBezTo>
                    <a:cubicBezTo>
                      <a:pt x="1136" y="1278"/>
                      <a:pt x="1048" y="1266"/>
                      <a:pt x="963" y="1237"/>
                    </a:cubicBezTo>
                    <a:cubicBezTo>
                      <a:pt x="461" y="1091"/>
                      <a:pt x="168" y="547"/>
                      <a:pt x="335" y="45"/>
                    </a:cubicBezTo>
                    <a:cubicBezTo>
                      <a:pt x="335" y="19"/>
                      <a:pt x="311" y="1"/>
                      <a:pt x="28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8"/>
              <p:cNvSpPr/>
              <p:nvPr/>
            </p:nvSpPr>
            <p:spPr>
              <a:xfrm>
                <a:off x="1974725" y="735150"/>
                <a:ext cx="1002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3271" extrusionOk="0">
                    <a:moveTo>
                      <a:pt x="1531" y="1"/>
                    </a:moveTo>
                    <a:cubicBezTo>
                      <a:pt x="1381" y="1"/>
                      <a:pt x="1230" y="20"/>
                      <a:pt x="1078" y="59"/>
                    </a:cubicBezTo>
                    <a:cubicBezTo>
                      <a:pt x="534" y="185"/>
                      <a:pt x="388" y="436"/>
                      <a:pt x="32" y="833"/>
                    </a:cubicBezTo>
                    <a:cubicBezTo>
                      <a:pt x="1" y="880"/>
                      <a:pt x="40" y="939"/>
                      <a:pt x="79" y="939"/>
                    </a:cubicBezTo>
                    <a:cubicBezTo>
                      <a:pt x="92" y="939"/>
                      <a:pt x="105" y="933"/>
                      <a:pt x="116" y="917"/>
                    </a:cubicBezTo>
                    <a:cubicBezTo>
                      <a:pt x="307" y="733"/>
                      <a:pt x="577" y="659"/>
                      <a:pt x="864" y="659"/>
                    </a:cubicBezTo>
                    <a:cubicBezTo>
                      <a:pt x="1361" y="659"/>
                      <a:pt x="1909" y="882"/>
                      <a:pt x="2187" y="1147"/>
                    </a:cubicBezTo>
                    <a:cubicBezTo>
                      <a:pt x="2689" y="1628"/>
                      <a:pt x="2815" y="2424"/>
                      <a:pt x="2982" y="3051"/>
                    </a:cubicBezTo>
                    <a:cubicBezTo>
                      <a:pt x="3024" y="3198"/>
                      <a:pt x="3150" y="3271"/>
                      <a:pt x="3275" y="3271"/>
                    </a:cubicBezTo>
                    <a:cubicBezTo>
                      <a:pt x="3401" y="3271"/>
                      <a:pt x="3526" y="3198"/>
                      <a:pt x="3568" y="3051"/>
                    </a:cubicBezTo>
                    <a:cubicBezTo>
                      <a:pt x="4007" y="2005"/>
                      <a:pt x="3422" y="792"/>
                      <a:pt x="2459" y="248"/>
                    </a:cubicBezTo>
                    <a:cubicBezTo>
                      <a:pt x="2172" y="90"/>
                      <a:pt x="1856" y="1"/>
                      <a:pt x="153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8"/>
              <p:cNvSpPr/>
              <p:nvPr/>
            </p:nvSpPr>
            <p:spPr>
              <a:xfrm>
                <a:off x="2539400" y="1206825"/>
                <a:ext cx="126400" cy="161450"/>
              </a:xfrm>
              <a:custGeom>
                <a:avLst/>
                <a:gdLst/>
                <a:ahLst/>
                <a:cxnLst/>
                <a:rect l="l" t="t" r="r" b="b"/>
                <a:pathLst>
                  <a:path w="5056" h="6458" extrusionOk="0">
                    <a:moveTo>
                      <a:pt x="3630" y="1070"/>
                    </a:moveTo>
                    <a:cubicBezTo>
                      <a:pt x="4158" y="1070"/>
                      <a:pt x="3985" y="1929"/>
                      <a:pt x="3934" y="2283"/>
                    </a:cubicBezTo>
                    <a:cubicBezTo>
                      <a:pt x="3809" y="3183"/>
                      <a:pt x="3411" y="4438"/>
                      <a:pt x="2658" y="5024"/>
                    </a:cubicBezTo>
                    <a:cubicBezTo>
                      <a:pt x="2551" y="5198"/>
                      <a:pt x="2432" y="5288"/>
                      <a:pt x="2298" y="5288"/>
                    </a:cubicBezTo>
                    <a:cubicBezTo>
                      <a:pt x="2143" y="5288"/>
                      <a:pt x="1970" y="5167"/>
                      <a:pt x="1779" y="4920"/>
                    </a:cubicBezTo>
                    <a:cubicBezTo>
                      <a:pt x="1842" y="4689"/>
                      <a:pt x="1926" y="4480"/>
                      <a:pt x="2009" y="4250"/>
                    </a:cubicBezTo>
                    <a:cubicBezTo>
                      <a:pt x="2030" y="4187"/>
                      <a:pt x="2051" y="4104"/>
                      <a:pt x="2072" y="4041"/>
                    </a:cubicBezTo>
                    <a:cubicBezTo>
                      <a:pt x="2302" y="3622"/>
                      <a:pt x="2490" y="3183"/>
                      <a:pt x="2574" y="2723"/>
                    </a:cubicBezTo>
                    <a:cubicBezTo>
                      <a:pt x="2679" y="2346"/>
                      <a:pt x="2783" y="1404"/>
                      <a:pt x="3118" y="1237"/>
                    </a:cubicBezTo>
                    <a:cubicBezTo>
                      <a:pt x="3337" y="1120"/>
                      <a:pt x="3503" y="1070"/>
                      <a:pt x="3630" y="1070"/>
                    </a:cubicBezTo>
                    <a:close/>
                    <a:moveTo>
                      <a:pt x="3824" y="0"/>
                    </a:moveTo>
                    <a:cubicBezTo>
                      <a:pt x="3754" y="0"/>
                      <a:pt x="3679" y="8"/>
                      <a:pt x="3599" y="23"/>
                    </a:cubicBezTo>
                    <a:cubicBezTo>
                      <a:pt x="2616" y="233"/>
                      <a:pt x="2218" y="1279"/>
                      <a:pt x="1967" y="2388"/>
                    </a:cubicBezTo>
                    <a:cubicBezTo>
                      <a:pt x="1946" y="2409"/>
                      <a:pt x="1905" y="2451"/>
                      <a:pt x="1884" y="2472"/>
                    </a:cubicBezTo>
                    <a:cubicBezTo>
                      <a:pt x="1444" y="3267"/>
                      <a:pt x="1" y="6196"/>
                      <a:pt x="1800" y="6447"/>
                    </a:cubicBezTo>
                    <a:cubicBezTo>
                      <a:pt x="1851" y="6454"/>
                      <a:pt x="1902" y="6457"/>
                      <a:pt x="1952" y="6457"/>
                    </a:cubicBezTo>
                    <a:cubicBezTo>
                      <a:pt x="3283" y="6457"/>
                      <a:pt x="4342" y="4127"/>
                      <a:pt x="4604" y="3099"/>
                    </a:cubicBezTo>
                    <a:cubicBezTo>
                      <a:pt x="4802" y="2327"/>
                      <a:pt x="5056" y="0"/>
                      <a:pt x="3824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8"/>
              <p:cNvSpPr/>
              <p:nvPr/>
            </p:nvSpPr>
            <p:spPr>
              <a:xfrm>
                <a:off x="2587000" y="1161350"/>
                <a:ext cx="106750" cy="73175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2927" extrusionOk="0">
                    <a:moveTo>
                      <a:pt x="1889" y="1"/>
                    </a:moveTo>
                    <a:cubicBezTo>
                      <a:pt x="1423" y="1"/>
                      <a:pt x="972" y="166"/>
                      <a:pt x="607" y="462"/>
                    </a:cubicBezTo>
                    <a:cubicBezTo>
                      <a:pt x="377" y="650"/>
                      <a:pt x="210" y="901"/>
                      <a:pt x="105" y="1173"/>
                    </a:cubicBezTo>
                    <a:cubicBezTo>
                      <a:pt x="1" y="1466"/>
                      <a:pt x="84" y="1675"/>
                      <a:pt x="84" y="1947"/>
                    </a:cubicBezTo>
                    <a:cubicBezTo>
                      <a:pt x="84" y="1984"/>
                      <a:pt x="113" y="2006"/>
                      <a:pt x="140" y="2006"/>
                    </a:cubicBezTo>
                    <a:cubicBezTo>
                      <a:pt x="160" y="2006"/>
                      <a:pt x="180" y="1994"/>
                      <a:pt x="189" y="1968"/>
                    </a:cubicBezTo>
                    <a:cubicBezTo>
                      <a:pt x="292" y="1313"/>
                      <a:pt x="1134" y="857"/>
                      <a:pt x="1802" y="857"/>
                    </a:cubicBezTo>
                    <a:cubicBezTo>
                      <a:pt x="1945" y="857"/>
                      <a:pt x="2080" y="878"/>
                      <a:pt x="2198" y="922"/>
                    </a:cubicBezTo>
                    <a:cubicBezTo>
                      <a:pt x="2867" y="1194"/>
                      <a:pt x="3202" y="2052"/>
                      <a:pt x="3286" y="2721"/>
                    </a:cubicBezTo>
                    <a:cubicBezTo>
                      <a:pt x="3305" y="2866"/>
                      <a:pt x="3409" y="2926"/>
                      <a:pt x="3524" y="2926"/>
                    </a:cubicBezTo>
                    <a:cubicBezTo>
                      <a:pt x="3658" y="2926"/>
                      <a:pt x="3806" y="2845"/>
                      <a:pt x="3851" y="2721"/>
                    </a:cubicBezTo>
                    <a:cubicBezTo>
                      <a:pt x="4269" y="1550"/>
                      <a:pt x="3411" y="231"/>
                      <a:pt x="2177" y="22"/>
                    </a:cubicBezTo>
                    <a:cubicBezTo>
                      <a:pt x="2080" y="8"/>
                      <a:pt x="1984" y="1"/>
                      <a:pt x="188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8"/>
              <p:cNvSpPr/>
              <p:nvPr/>
            </p:nvSpPr>
            <p:spPr>
              <a:xfrm>
                <a:off x="2504350" y="1357200"/>
                <a:ext cx="80775" cy="74150"/>
              </a:xfrm>
              <a:custGeom>
                <a:avLst/>
                <a:gdLst/>
                <a:ahLst/>
                <a:cxnLst/>
                <a:rect l="l" t="t" r="r" b="b"/>
                <a:pathLst>
                  <a:path w="3231" h="2966" extrusionOk="0">
                    <a:moveTo>
                      <a:pt x="508" y="1"/>
                    </a:moveTo>
                    <a:cubicBezTo>
                      <a:pt x="463" y="1"/>
                      <a:pt x="416" y="24"/>
                      <a:pt x="398" y="76"/>
                    </a:cubicBezTo>
                    <a:cubicBezTo>
                      <a:pt x="210" y="537"/>
                      <a:pt x="1" y="976"/>
                      <a:pt x="126" y="1478"/>
                    </a:cubicBezTo>
                    <a:cubicBezTo>
                      <a:pt x="210" y="1959"/>
                      <a:pt x="482" y="2378"/>
                      <a:pt x="879" y="2671"/>
                    </a:cubicBezTo>
                    <a:cubicBezTo>
                      <a:pt x="1160" y="2861"/>
                      <a:pt x="1529" y="2966"/>
                      <a:pt x="1891" y="2966"/>
                    </a:cubicBezTo>
                    <a:cubicBezTo>
                      <a:pt x="2448" y="2966"/>
                      <a:pt x="2991" y="2718"/>
                      <a:pt x="3181" y="2148"/>
                    </a:cubicBezTo>
                    <a:cubicBezTo>
                      <a:pt x="3230" y="1917"/>
                      <a:pt x="3060" y="1726"/>
                      <a:pt x="2862" y="1726"/>
                    </a:cubicBezTo>
                    <a:cubicBezTo>
                      <a:pt x="2809" y="1726"/>
                      <a:pt x="2753" y="1740"/>
                      <a:pt x="2700" y="1771"/>
                    </a:cubicBezTo>
                    <a:cubicBezTo>
                      <a:pt x="2394" y="1958"/>
                      <a:pt x="2087" y="2110"/>
                      <a:pt x="1776" y="2110"/>
                    </a:cubicBezTo>
                    <a:cubicBezTo>
                      <a:pt x="1598" y="2110"/>
                      <a:pt x="1418" y="2060"/>
                      <a:pt x="1235" y="1939"/>
                    </a:cubicBezTo>
                    <a:cubicBezTo>
                      <a:pt x="712" y="1604"/>
                      <a:pt x="440" y="704"/>
                      <a:pt x="607" y="118"/>
                    </a:cubicBezTo>
                    <a:cubicBezTo>
                      <a:pt x="632" y="45"/>
                      <a:pt x="571" y="1"/>
                      <a:pt x="508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1" name="Google Shape;951;p38"/>
              <p:cNvSpPr/>
              <p:nvPr/>
            </p:nvSpPr>
            <p:spPr>
              <a:xfrm>
                <a:off x="2662650" y="1275925"/>
                <a:ext cx="58800" cy="97025"/>
              </a:xfrm>
              <a:custGeom>
                <a:avLst/>
                <a:gdLst/>
                <a:ahLst/>
                <a:cxnLst/>
                <a:rect l="l" t="t" r="r" b="b"/>
                <a:pathLst>
                  <a:path w="2352" h="3881" extrusionOk="0">
                    <a:moveTo>
                      <a:pt x="1841" y="1"/>
                    </a:moveTo>
                    <a:cubicBezTo>
                      <a:pt x="1733" y="1"/>
                      <a:pt x="1633" y="62"/>
                      <a:pt x="1599" y="210"/>
                    </a:cubicBezTo>
                    <a:cubicBezTo>
                      <a:pt x="1494" y="858"/>
                      <a:pt x="1306" y="1486"/>
                      <a:pt x="1055" y="2114"/>
                    </a:cubicBezTo>
                    <a:cubicBezTo>
                      <a:pt x="762" y="2637"/>
                      <a:pt x="427" y="3160"/>
                      <a:pt x="71" y="3662"/>
                    </a:cubicBezTo>
                    <a:cubicBezTo>
                      <a:pt x="0" y="3786"/>
                      <a:pt x="110" y="3881"/>
                      <a:pt x="222" y="3881"/>
                    </a:cubicBezTo>
                    <a:cubicBezTo>
                      <a:pt x="242" y="3881"/>
                      <a:pt x="262" y="3878"/>
                      <a:pt x="281" y="3871"/>
                    </a:cubicBezTo>
                    <a:cubicBezTo>
                      <a:pt x="1536" y="3306"/>
                      <a:pt x="2352" y="1612"/>
                      <a:pt x="2185" y="293"/>
                    </a:cubicBezTo>
                    <a:cubicBezTo>
                      <a:pt x="2160" y="122"/>
                      <a:pt x="1993" y="1"/>
                      <a:pt x="184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2" name="Google Shape;952;p38"/>
              <p:cNvSpPr/>
              <p:nvPr/>
            </p:nvSpPr>
            <p:spPr>
              <a:xfrm>
                <a:off x="2713800" y="1111650"/>
                <a:ext cx="29625" cy="100525"/>
              </a:xfrm>
              <a:custGeom>
                <a:avLst/>
                <a:gdLst/>
                <a:ahLst/>
                <a:cxnLst/>
                <a:rect l="l" t="t" r="r" b="b"/>
                <a:pathLst>
                  <a:path w="1185" h="4021" extrusionOk="0">
                    <a:moveTo>
                      <a:pt x="483" y="0"/>
                    </a:moveTo>
                    <a:cubicBezTo>
                      <a:pt x="320" y="0"/>
                      <a:pt x="139" y="140"/>
                      <a:pt x="139" y="315"/>
                    </a:cubicBezTo>
                    <a:cubicBezTo>
                      <a:pt x="139" y="901"/>
                      <a:pt x="222" y="1487"/>
                      <a:pt x="201" y="2073"/>
                    </a:cubicBezTo>
                    <a:cubicBezTo>
                      <a:pt x="180" y="2680"/>
                      <a:pt x="76" y="3245"/>
                      <a:pt x="13" y="3810"/>
                    </a:cubicBezTo>
                    <a:cubicBezTo>
                      <a:pt x="0" y="3950"/>
                      <a:pt x="113" y="4021"/>
                      <a:pt x="226" y="4021"/>
                    </a:cubicBezTo>
                    <a:cubicBezTo>
                      <a:pt x="298" y="4021"/>
                      <a:pt x="370" y="3992"/>
                      <a:pt x="411" y="3935"/>
                    </a:cubicBezTo>
                    <a:cubicBezTo>
                      <a:pt x="1080" y="2784"/>
                      <a:pt x="1185" y="1403"/>
                      <a:pt x="704" y="148"/>
                    </a:cubicBezTo>
                    <a:cubicBezTo>
                      <a:pt x="659" y="43"/>
                      <a:pt x="574" y="0"/>
                      <a:pt x="48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8"/>
              <p:cNvSpPr/>
              <p:nvPr/>
            </p:nvSpPr>
            <p:spPr>
              <a:xfrm>
                <a:off x="2064950" y="1081625"/>
                <a:ext cx="42575" cy="91800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3672" extrusionOk="0">
                    <a:moveTo>
                      <a:pt x="903" y="0"/>
                    </a:moveTo>
                    <a:cubicBezTo>
                      <a:pt x="882" y="0"/>
                      <a:pt x="859" y="9"/>
                      <a:pt x="838" y="31"/>
                    </a:cubicBezTo>
                    <a:cubicBezTo>
                      <a:pt x="315" y="596"/>
                      <a:pt x="1" y="1182"/>
                      <a:pt x="105" y="1977"/>
                    </a:cubicBezTo>
                    <a:cubicBezTo>
                      <a:pt x="210" y="2772"/>
                      <a:pt x="566" y="3358"/>
                      <a:pt x="1298" y="3651"/>
                    </a:cubicBezTo>
                    <a:cubicBezTo>
                      <a:pt x="1330" y="3665"/>
                      <a:pt x="1361" y="3671"/>
                      <a:pt x="1390" y="3671"/>
                    </a:cubicBezTo>
                    <a:cubicBezTo>
                      <a:pt x="1574" y="3671"/>
                      <a:pt x="1702" y="3415"/>
                      <a:pt x="1612" y="3253"/>
                    </a:cubicBezTo>
                    <a:cubicBezTo>
                      <a:pt x="1047" y="2353"/>
                      <a:pt x="524" y="1223"/>
                      <a:pt x="984" y="156"/>
                    </a:cubicBezTo>
                    <a:cubicBezTo>
                      <a:pt x="1015" y="78"/>
                      <a:pt x="965" y="0"/>
                      <a:pt x="903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8"/>
              <p:cNvSpPr/>
              <p:nvPr/>
            </p:nvSpPr>
            <p:spPr>
              <a:xfrm>
                <a:off x="1988600" y="1110875"/>
                <a:ext cx="74550" cy="94775"/>
              </a:xfrm>
              <a:custGeom>
                <a:avLst/>
                <a:gdLst/>
                <a:ahLst/>
                <a:cxnLst/>
                <a:rect l="l" t="t" r="r" b="b"/>
                <a:pathLst>
                  <a:path w="2982" h="3791" extrusionOk="0">
                    <a:moveTo>
                      <a:pt x="881" y="1"/>
                    </a:moveTo>
                    <a:cubicBezTo>
                      <a:pt x="850" y="1"/>
                      <a:pt x="817" y="17"/>
                      <a:pt x="795" y="53"/>
                    </a:cubicBezTo>
                    <a:cubicBezTo>
                      <a:pt x="0" y="1476"/>
                      <a:pt x="711" y="3380"/>
                      <a:pt x="2364" y="3778"/>
                    </a:cubicBezTo>
                    <a:cubicBezTo>
                      <a:pt x="2396" y="3786"/>
                      <a:pt x="2427" y="3791"/>
                      <a:pt x="2456" y="3791"/>
                    </a:cubicBezTo>
                    <a:cubicBezTo>
                      <a:pt x="2782" y="3791"/>
                      <a:pt x="2982" y="3300"/>
                      <a:pt x="2636" y="3108"/>
                    </a:cubicBezTo>
                    <a:cubicBezTo>
                      <a:pt x="1590" y="2564"/>
                      <a:pt x="816" y="1351"/>
                      <a:pt x="983" y="137"/>
                    </a:cubicBezTo>
                    <a:cubicBezTo>
                      <a:pt x="997" y="56"/>
                      <a:pt x="940" y="1"/>
                      <a:pt x="881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8"/>
              <p:cNvSpPr/>
              <p:nvPr/>
            </p:nvSpPr>
            <p:spPr>
              <a:xfrm>
                <a:off x="2341675" y="1031475"/>
                <a:ext cx="45525" cy="9107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3643" extrusionOk="0">
                    <a:moveTo>
                      <a:pt x="1160" y="0"/>
                    </a:moveTo>
                    <a:cubicBezTo>
                      <a:pt x="1060" y="0"/>
                      <a:pt x="965" y="58"/>
                      <a:pt x="942" y="175"/>
                    </a:cubicBezTo>
                    <a:cubicBezTo>
                      <a:pt x="712" y="823"/>
                      <a:pt x="1026" y="3020"/>
                      <a:pt x="210" y="3208"/>
                    </a:cubicBezTo>
                    <a:cubicBezTo>
                      <a:pt x="0" y="3271"/>
                      <a:pt x="42" y="3522"/>
                      <a:pt x="210" y="3585"/>
                    </a:cubicBezTo>
                    <a:cubicBezTo>
                      <a:pt x="305" y="3624"/>
                      <a:pt x="394" y="3642"/>
                      <a:pt x="478" y="3642"/>
                    </a:cubicBezTo>
                    <a:cubicBezTo>
                      <a:pt x="930" y="3642"/>
                      <a:pt x="1219" y="3130"/>
                      <a:pt x="1360" y="2706"/>
                    </a:cubicBezTo>
                    <a:cubicBezTo>
                      <a:pt x="1633" y="1911"/>
                      <a:pt x="1821" y="886"/>
                      <a:pt x="1381" y="112"/>
                    </a:cubicBezTo>
                    <a:cubicBezTo>
                      <a:pt x="1326" y="37"/>
                      <a:pt x="1241" y="0"/>
                      <a:pt x="1160" y="0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8"/>
              <p:cNvSpPr/>
              <p:nvPr/>
            </p:nvSpPr>
            <p:spPr>
              <a:xfrm>
                <a:off x="2383525" y="1036800"/>
                <a:ext cx="68025" cy="1129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4517" extrusionOk="0">
                    <a:moveTo>
                      <a:pt x="2252" y="1"/>
                    </a:moveTo>
                    <a:cubicBezTo>
                      <a:pt x="2082" y="1"/>
                      <a:pt x="1905" y="95"/>
                      <a:pt x="1863" y="275"/>
                    </a:cubicBezTo>
                    <a:cubicBezTo>
                      <a:pt x="1528" y="1740"/>
                      <a:pt x="1507" y="3498"/>
                      <a:pt x="63" y="4335"/>
                    </a:cubicBezTo>
                    <a:cubicBezTo>
                      <a:pt x="0" y="4355"/>
                      <a:pt x="21" y="4439"/>
                      <a:pt x="84" y="4460"/>
                    </a:cubicBezTo>
                    <a:cubicBezTo>
                      <a:pt x="201" y="4499"/>
                      <a:pt x="316" y="4517"/>
                      <a:pt x="429" y="4517"/>
                    </a:cubicBezTo>
                    <a:cubicBezTo>
                      <a:pt x="1044" y="4517"/>
                      <a:pt x="1586" y="3989"/>
                      <a:pt x="1904" y="3477"/>
                    </a:cubicBezTo>
                    <a:cubicBezTo>
                      <a:pt x="2490" y="2514"/>
                      <a:pt x="2720" y="1384"/>
                      <a:pt x="2595" y="275"/>
                    </a:cubicBezTo>
                    <a:cubicBezTo>
                      <a:pt x="2574" y="90"/>
                      <a:pt x="2416" y="1"/>
                      <a:pt x="2252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8"/>
              <p:cNvSpPr/>
              <p:nvPr/>
            </p:nvSpPr>
            <p:spPr>
              <a:xfrm>
                <a:off x="2236600" y="1387575"/>
                <a:ext cx="74575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983" h="1332" extrusionOk="0">
                    <a:moveTo>
                      <a:pt x="2619" y="1"/>
                    </a:moveTo>
                    <a:cubicBezTo>
                      <a:pt x="2590" y="1"/>
                      <a:pt x="2560" y="4"/>
                      <a:pt x="2530" y="12"/>
                    </a:cubicBezTo>
                    <a:cubicBezTo>
                      <a:pt x="1965" y="159"/>
                      <a:pt x="1546" y="493"/>
                      <a:pt x="939" y="514"/>
                    </a:cubicBezTo>
                    <a:cubicBezTo>
                      <a:pt x="884" y="514"/>
                      <a:pt x="708" y="498"/>
                      <a:pt x="528" y="498"/>
                    </a:cubicBezTo>
                    <a:cubicBezTo>
                      <a:pt x="303" y="498"/>
                      <a:pt x="72" y="524"/>
                      <a:pt x="61" y="640"/>
                    </a:cubicBezTo>
                    <a:cubicBezTo>
                      <a:pt x="1" y="1137"/>
                      <a:pt x="887" y="1332"/>
                      <a:pt x="1298" y="1332"/>
                    </a:cubicBezTo>
                    <a:cubicBezTo>
                      <a:pt x="1319" y="1332"/>
                      <a:pt x="1339" y="1331"/>
                      <a:pt x="1358" y="1330"/>
                    </a:cubicBezTo>
                    <a:cubicBezTo>
                      <a:pt x="2006" y="1309"/>
                      <a:pt x="2718" y="1058"/>
                      <a:pt x="2927" y="410"/>
                    </a:cubicBezTo>
                    <a:cubicBezTo>
                      <a:pt x="2982" y="189"/>
                      <a:pt x="2828" y="1"/>
                      <a:pt x="261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8"/>
              <p:cNvSpPr/>
              <p:nvPr/>
            </p:nvSpPr>
            <p:spPr>
              <a:xfrm>
                <a:off x="2209500" y="1452225"/>
                <a:ext cx="120325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4813" h="1362" extrusionOk="0">
                    <a:moveTo>
                      <a:pt x="4329" y="1"/>
                    </a:moveTo>
                    <a:cubicBezTo>
                      <a:pt x="4292" y="1"/>
                      <a:pt x="4256" y="7"/>
                      <a:pt x="4220" y="21"/>
                    </a:cubicBezTo>
                    <a:cubicBezTo>
                      <a:pt x="3118" y="493"/>
                      <a:pt x="2074" y="980"/>
                      <a:pt x="893" y="980"/>
                    </a:cubicBezTo>
                    <a:cubicBezTo>
                      <a:pt x="662" y="980"/>
                      <a:pt x="425" y="961"/>
                      <a:pt x="182" y="920"/>
                    </a:cubicBezTo>
                    <a:cubicBezTo>
                      <a:pt x="176" y="919"/>
                      <a:pt x="170" y="919"/>
                      <a:pt x="165" y="919"/>
                    </a:cubicBezTo>
                    <a:cubicBezTo>
                      <a:pt x="51" y="919"/>
                      <a:pt x="1" y="1111"/>
                      <a:pt x="140" y="1151"/>
                    </a:cubicBezTo>
                    <a:cubicBezTo>
                      <a:pt x="709" y="1277"/>
                      <a:pt x="1302" y="1362"/>
                      <a:pt x="1888" y="1362"/>
                    </a:cubicBezTo>
                    <a:cubicBezTo>
                      <a:pt x="2852" y="1362"/>
                      <a:pt x="3795" y="1132"/>
                      <a:pt x="4576" y="481"/>
                    </a:cubicBezTo>
                    <a:cubicBezTo>
                      <a:pt x="4813" y="281"/>
                      <a:pt x="4574" y="1"/>
                      <a:pt x="4329" y="1"/>
                    </a:cubicBezTo>
                    <a:close/>
                  </a:path>
                </a:pathLst>
              </a:custGeom>
              <a:solidFill>
                <a:srgbClr val="FCBB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59" name="Google Shape;959;p38"/>
            <p:cNvGrpSpPr/>
            <p:nvPr/>
          </p:nvGrpSpPr>
          <p:grpSpPr>
            <a:xfrm>
              <a:off x="2531050" y="1721800"/>
              <a:ext cx="306250" cy="304225"/>
              <a:chOff x="3437575" y="2857925"/>
              <a:chExt cx="306250" cy="304225"/>
            </a:xfrm>
          </p:grpSpPr>
          <p:sp>
            <p:nvSpPr>
              <p:cNvPr id="960" name="Google Shape;960;p38"/>
              <p:cNvSpPr/>
              <p:nvPr/>
            </p:nvSpPr>
            <p:spPr>
              <a:xfrm>
                <a:off x="3437575" y="2857925"/>
                <a:ext cx="306250" cy="304225"/>
              </a:xfrm>
              <a:custGeom>
                <a:avLst/>
                <a:gdLst/>
                <a:ahLst/>
                <a:cxnLst/>
                <a:rect l="l" t="t" r="r" b="b"/>
                <a:pathLst>
                  <a:path w="12250" h="12169" extrusionOk="0">
                    <a:moveTo>
                      <a:pt x="5378" y="0"/>
                    </a:moveTo>
                    <a:cubicBezTo>
                      <a:pt x="5282" y="0"/>
                      <a:pt x="5186" y="52"/>
                      <a:pt x="5152" y="155"/>
                    </a:cubicBezTo>
                    <a:lnTo>
                      <a:pt x="4064" y="3875"/>
                    </a:lnTo>
                    <a:cubicBezTo>
                      <a:pt x="4036" y="3961"/>
                      <a:pt x="3978" y="4018"/>
                      <a:pt x="3921" y="4047"/>
                    </a:cubicBezTo>
                    <a:lnTo>
                      <a:pt x="229" y="5249"/>
                    </a:lnTo>
                    <a:cubicBezTo>
                      <a:pt x="29" y="5306"/>
                      <a:pt x="0" y="5564"/>
                      <a:pt x="172" y="5678"/>
                    </a:cubicBezTo>
                    <a:lnTo>
                      <a:pt x="3377" y="7853"/>
                    </a:lnTo>
                    <a:cubicBezTo>
                      <a:pt x="3435" y="7911"/>
                      <a:pt x="3463" y="7968"/>
                      <a:pt x="3463" y="8054"/>
                    </a:cubicBezTo>
                    <a:lnTo>
                      <a:pt x="3463" y="11946"/>
                    </a:lnTo>
                    <a:cubicBezTo>
                      <a:pt x="3483" y="12085"/>
                      <a:pt x="3586" y="12169"/>
                      <a:pt x="3704" y="12169"/>
                    </a:cubicBezTo>
                    <a:cubicBezTo>
                      <a:pt x="3756" y="12169"/>
                      <a:pt x="3811" y="12153"/>
                      <a:pt x="3864" y="12118"/>
                    </a:cubicBezTo>
                    <a:lnTo>
                      <a:pt x="6926" y="9771"/>
                    </a:lnTo>
                    <a:cubicBezTo>
                      <a:pt x="6968" y="9729"/>
                      <a:pt x="7025" y="9702"/>
                      <a:pt x="7087" y="9702"/>
                    </a:cubicBezTo>
                    <a:cubicBezTo>
                      <a:pt x="7109" y="9702"/>
                      <a:pt x="7132" y="9706"/>
                      <a:pt x="7155" y="9714"/>
                    </a:cubicBezTo>
                    <a:lnTo>
                      <a:pt x="10847" y="10887"/>
                    </a:lnTo>
                    <a:cubicBezTo>
                      <a:pt x="10875" y="10901"/>
                      <a:pt x="10904" y="10907"/>
                      <a:pt x="10931" y="10907"/>
                    </a:cubicBezTo>
                    <a:cubicBezTo>
                      <a:pt x="11069" y="10907"/>
                      <a:pt x="11181" y="10744"/>
                      <a:pt x="11133" y="10601"/>
                    </a:cubicBezTo>
                    <a:lnTo>
                      <a:pt x="9845" y="6937"/>
                    </a:lnTo>
                    <a:cubicBezTo>
                      <a:pt x="9817" y="6880"/>
                      <a:pt x="9817" y="6794"/>
                      <a:pt x="9874" y="6709"/>
                    </a:cubicBezTo>
                    <a:lnTo>
                      <a:pt x="12135" y="3560"/>
                    </a:lnTo>
                    <a:cubicBezTo>
                      <a:pt x="12249" y="3417"/>
                      <a:pt x="12135" y="3188"/>
                      <a:pt x="11934" y="3188"/>
                    </a:cubicBezTo>
                    <a:lnTo>
                      <a:pt x="8042" y="3303"/>
                    </a:lnTo>
                    <a:cubicBezTo>
                      <a:pt x="7985" y="3303"/>
                      <a:pt x="7899" y="3274"/>
                      <a:pt x="7842" y="3217"/>
                    </a:cubicBezTo>
                    <a:lnTo>
                      <a:pt x="5552" y="69"/>
                    </a:lnTo>
                    <a:cubicBezTo>
                      <a:pt x="5507" y="23"/>
                      <a:pt x="5442" y="0"/>
                      <a:pt x="5378" y="0"/>
                    </a:cubicBezTo>
                    <a:close/>
                  </a:path>
                </a:pathLst>
              </a:custGeom>
              <a:solidFill>
                <a:srgbClr val="F4BD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8"/>
              <p:cNvSpPr/>
              <p:nvPr/>
            </p:nvSpPr>
            <p:spPr>
              <a:xfrm>
                <a:off x="3518425" y="2951875"/>
                <a:ext cx="144550" cy="143750"/>
              </a:xfrm>
              <a:custGeom>
                <a:avLst/>
                <a:gdLst/>
                <a:ahLst/>
                <a:cxnLst/>
                <a:rect l="l" t="t" r="r" b="b"/>
                <a:pathLst>
                  <a:path w="5782" h="5750" extrusionOk="0">
                    <a:moveTo>
                      <a:pt x="2538" y="0"/>
                    </a:moveTo>
                    <a:cubicBezTo>
                      <a:pt x="2490" y="0"/>
                      <a:pt x="2451" y="25"/>
                      <a:pt x="2433" y="60"/>
                    </a:cubicBezTo>
                    <a:lnTo>
                      <a:pt x="1918" y="1834"/>
                    </a:lnTo>
                    <a:cubicBezTo>
                      <a:pt x="1889" y="1863"/>
                      <a:pt x="1860" y="1892"/>
                      <a:pt x="1832" y="1892"/>
                    </a:cubicBezTo>
                    <a:lnTo>
                      <a:pt x="86" y="2464"/>
                    </a:lnTo>
                    <a:cubicBezTo>
                      <a:pt x="0" y="2493"/>
                      <a:pt x="0" y="2607"/>
                      <a:pt x="57" y="2664"/>
                    </a:cubicBezTo>
                    <a:lnTo>
                      <a:pt x="1574" y="3723"/>
                    </a:lnTo>
                    <a:cubicBezTo>
                      <a:pt x="1603" y="3723"/>
                      <a:pt x="1631" y="3752"/>
                      <a:pt x="1631" y="3809"/>
                    </a:cubicBezTo>
                    <a:lnTo>
                      <a:pt x="1631" y="5641"/>
                    </a:lnTo>
                    <a:cubicBezTo>
                      <a:pt x="1631" y="5703"/>
                      <a:pt x="1691" y="5750"/>
                      <a:pt x="1746" y="5750"/>
                    </a:cubicBezTo>
                    <a:cubicBezTo>
                      <a:pt x="1767" y="5750"/>
                      <a:pt x="1787" y="5743"/>
                      <a:pt x="1803" y="5727"/>
                    </a:cubicBezTo>
                    <a:lnTo>
                      <a:pt x="3263" y="4610"/>
                    </a:lnTo>
                    <a:cubicBezTo>
                      <a:pt x="3291" y="4582"/>
                      <a:pt x="3349" y="4582"/>
                      <a:pt x="3377" y="4582"/>
                    </a:cubicBezTo>
                    <a:lnTo>
                      <a:pt x="5123" y="5154"/>
                    </a:lnTo>
                    <a:cubicBezTo>
                      <a:pt x="5135" y="5158"/>
                      <a:pt x="5146" y="5160"/>
                      <a:pt x="5157" y="5160"/>
                    </a:cubicBezTo>
                    <a:cubicBezTo>
                      <a:pt x="5230" y="5160"/>
                      <a:pt x="5291" y="5085"/>
                      <a:pt x="5266" y="5011"/>
                    </a:cubicBezTo>
                    <a:lnTo>
                      <a:pt x="4636" y="3265"/>
                    </a:lnTo>
                    <a:cubicBezTo>
                      <a:pt x="4636" y="3237"/>
                      <a:pt x="4636" y="3208"/>
                      <a:pt x="4636" y="3179"/>
                    </a:cubicBezTo>
                    <a:lnTo>
                      <a:pt x="5724" y="1691"/>
                    </a:lnTo>
                    <a:cubicBezTo>
                      <a:pt x="5781" y="1605"/>
                      <a:pt x="5724" y="1491"/>
                      <a:pt x="5610" y="1491"/>
                    </a:cubicBezTo>
                    <a:lnTo>
                      <a:pt x="3778" y="1548"/>
                    </a:lnTo>
                    <a:cubicBezTo>
                      <a:pt x="3749" y="1548"/>
                      <a:pt x="3721" y="1548"/>
                      <a:pt x="3692" y="1520"/>
                    </a:cubicBezTo>
                    <a:lnTo>
                      <a:pt x="2633" y="31"/>
                    </a:lnTo>
                    <a:cubicBezTo>
                      <a:pt x="2600" y="9"/>
                      <a:pt x="2568" y="0"/>
                      <a:pt x="2538" y="0"/>
                    </a:cubicBezTo>
                    <a:close/>
                  </a:path>
                </a:pathLst>
              </a:custGeom>
              <a:solidFill>
                <a:srgbClr val="E246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defTabSz="914310">
                  <a:buClr>
                    <a:srgbClr val="000000"/>
                  </a:buClr>
                </a:pPr>
                <a:endParaRPr sz="140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111" name="TextBox 110"/>
          <p:cNvSpPr txBox="1"/>
          <p:nvPr/>
        </p:nvSpPr>
        <p:spPr>
          <a:xfrm>
            <a:off x="3290228" y="1094496"/>
            <a:ext cx="5508223" cy="2785370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6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video</a:t>
            </a:r>
          </a:p>
          <a:p>
            <a:pPr algn="ctr"/>
            <a:r>
              <a:rPr lang="en-US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55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5500" b="1" dirty="0">
              <a:solidFill>
                <a:srgbClr val="F6B4F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6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E:\GIAO AN\SGV lop 2\chan trời sang tạo lớp 1\hình ảnh minh họa\hinh-anh-hinh-nen-mam-non-thien-nhien-de-thu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2" y="12797"/>
            <a:ext cx="9129215" cy="513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istrator\Downloads\pngegg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61953"/>
            <a:ext cx="986554" cy="74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 rot="20938281">
            <a:off x="3904844" y="167834"/>
            <a:ext cx="303264" cy="769429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r>
              <a:rPr lang="vi-VN" sz="4400" dirty="0">
                <a:solidFill>
                  <a:srgbClr val="002060"/>
                </a:solidFill>
                <a:latin typeface="iCiel Cadena" pitchFamily="2" charset="-93"/>
              </a:rPr>
              <a:t> 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1539" y="361953"/>
            <a:ext cx="6043626" cy="3170091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pPr algn="ctr"/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5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5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endParaRPr lang="en-US" sz="4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kiểu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5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en-US" sz="5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0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7&quot;/&gt;&lt;/object&gt;&lt;object type=&quot;3&quot; unique_id=&quot;10004&quot;&gt;&lt;property id=&quot;20148&quot; value=&quot;5&quot;/&gt;&lt;property id=&quot;20300&quot; value=&quot;Slide 2&quot;/&gt;&lt;property id=&quot;20307&quot; value=&quot;338&quot;/&gt;&lt;/object&gt;&lt;object type=&quot;3&quot; unique_id=&quot;10005&quot;&gt;&lt;property id=&quot;20148&quot; value=&quot;5&quot;/&gt;&lt;property id=&quot;20300&quot; value=&quot;Slide 3&quot;/&gt;&lt;property id=&quot;20307&quot; value=&quot;331&quot;/&gt;&lt;/object&gt;&lt;object type=&quot;3&quot; unique_id=&quot;10006&quot;&gt;&lt;property id=&quot;20148&quot; value=&quot;5&quot;/&gt;&lt;property id=&quot;20300&quot; value=&quot;Slide 4&quot;/&gt;&lt;property id=&quot;20307&quot; value=&quot;348&quot;/&gt;&lt;/object&gt;&lt;object type=&quot;3&quot; unique_id=&quot;10012&quot;&gt;&lt;property id=&quot;20148&quot; value=&quot;5&quot;/&gt;&lt;property id=&quot;20300&quot; value=&quot;Slide 5&quot;/&gt;&lt;property id=&quot;20307&quot; value=&quot;340&quot;/&gt;&lt;/object&gt;&lt;object type=&quot;3&quot; unique_id=&quot;10013&quot;&gt;&lt;property id=&quot;20148&quot; value=&quot;5&quot;/&gt;&lt;property id=&quot;20300&quot; value=&quot;Slide 6&quot;/&gt;&lt;property id=&quot;20307&quot; value=&quot;339&quot;/&gt;&lt;/object&gt;&lt;object type=&quot;3&quot; unique_id=&quot;10014&quot;&gt;&lt;property id=&quot;20148&quot; value=&quot;5&quot;/&gt;&lt;property id=&quot;20300&quot; value=&quot;Slide 7&quot;/&gt;&lt;property id=&quot;20307&quot; value=&quot;308&quot;/&gt;&lt;/object&gt;&lt;object type=&quot;3&quot; unique_id=&quot;10015&quot;&gt;&lt;property id=&quot;20148&quot; value=&quot;5&quot;/&gt;&lt;property id=&quot;20300&quot; value=&quot;Slide 8&quot;/&gt;&lt;property id=&quot;20307&quot; value=&quot;341&quot;/&gt;&lt;/object&gt;&lt;object type=&quot;3&quot; unique_id=&quot;10016&quot;&gt;&lt;property id=&quot;20148&quot; value=&quot;5&quot;/&gt;&lt;property id=&quot;20300&quot; value=&quot;Slide 9&quot;/&gt;&lt;property id=&quot;20307&quot; value=&quot;342&quot;/&gt;&lt;/object&gt;&lt;object type=&quot;3&quot; unique_id=&quot;10017&quot;&gt;&lt;property id=&quot;20148&quot; value=&quot;5&quot;/&gt;&lt;property id=&quot;20300&quot; value=&quot;Slide 10&quot;/&gt;&lt;property id=&quot;20307&quot; value=&quot;349&quot;/&gt;&lt;/object&gt;&lt;object type=&quot;3&quot; unique_id=&quot;10018&quot;&gt;&lt;property id=&quot;20148&quot; value=&quot;5&quot;/&gt;&lt;property id=&quot;20300&quot; value=&quot;Slide 11&quot;/&gt;&lt;property id=&quot;20307&quot; value=&quot;347&quot;/&gt;&lt;/object&gt;&lt;object type=&quot;3&quot; unique_id=&quot;10019&quot;&gt;&lt;property id=&quot;20148&quot; value=&quot;5&quot;/&gt;&lt;property id=&quot;20300&quot; value=&quot;Slide 12&quot;/&gt;&lt;property id=&quot;20307&quot; value=&quot;346&quot;/&gt;&lt;/object&gt;&lt;object type=&quot;3&quot; unique_id=&quot;10020&quot;&gt;&lt;property id=&quot;20148&quot; value=&quot;5&quot;/&gt;&lt;property id=&quot;20300&quot; value=&quot;Slide 21&quot;/&gt;&lt;property id=&quot;20307&quot; value=&quot;350&quot;/&gt;&lt;/object&gt;&lt;object type=&quot;3&quot; unique_id=&quot;10021&quot;&gt;&lt;property id=&quot;20148&quot; value=&quot;5&quot;/&gt;&lt;property id=&quot;20300&quot; value=&quot;Slide 19&quot;/&gt;&lt;property id=&quot;20307&quot; value=&quot;345&quot;/&gt;&lt;/object&gt;&lt;object type=&quot;3&quot; unique_id=&quot;10022&quot;&gt;&lt;property id=&quot;20148&quot; value=&quot;5&quot;/&gt;&lt;property id=&quot;20300&quot; value=&quot;Slide 22&quot;/&gt;&lt;property id=&quot;20307&quot; value=&quot;344&quot;/&gt;&lt;/object&gt;&lt;object type=&quot;3&quot; unique_id=&quot;10023&quot;&gt;&lt;property id=&quot;20148&quot; value=&quot;5&quot;/&gt;&lt;property id=&quot;20300&quot; value=&quot;Slide 23&quot;/&gt;&lt;property id=&quot;20307&quot; value=&quot;343&quot;/&gt;&lt;/object&gt;&lt;object type=&quot;3&quot; unique_id=&quot;10024&quot;&gt;&lt;property id=&quot;20148&quot; value=&quot;5&quot;/&gt;&lt;property id=&quot;20300&quot; value=&quot;Slide 24&quot;/&gt;&lt;property id=&quot;20307&quot; value=&quot;285&quot;/&gt;&lt;/object&gt;&lt;object type=&quot;3&quot; unique_id=&quot;10025&quot;&gt;&lt;property id=&quot;20148&quot; value=&quot;5&quot;/&gt;&lt;property id=&quot;20300&quot; value=&quot;Slide 25&quot;/&gt;&lt;property id=&quot;20307&quot; value=&quot;311&quot;/&gt;&lt;/object&gt;&lt;object type=&quot;3&quot; unique_id=&quot;10026&quot;&gt;&lt;property id=&quot;20148&quot; value=&quot;5&quot;/&gt;&lt;property id=&quot;20300&quot; value=&quot;Slide 26&quot;/&gt;&lt;property id=&quot;20307&quot; value=&quot;324&quot;/&gt;&lt;/object&gt;&lt;object type=&quot;3&quot; unique_id=&quot;10027&quot;&gt;&lt;property id=&quot;20148&quot; value=&quot;5&quot;/&gt;&lt;property id=&quot;20300&quot; value=&quot;Slide 27&quot;/&gt;&lt;property id=&quot;20307&quot; value=&quot;325&quot;/&gt;&lt;/object&gt;&lt;object type=&quot;3&quot; unique_id=&quot;10028&quot;&gt;&lt;property id=&quot;20148&quot; value=&quot;5&quot;/&gt;&lt;property id=&quot;20300&quot; value=&quot;Slide 28&quot;/&gt;&lt;property id=&quot;20307&quot; value=&quot;326&quot;/&gt;&lt;/object&gt;&lt;object type=&quot;3&quot; unique_id=&quot;10029&quot;&gt;&lt;property id=&quot;20148&quot; value=&quot;5&quot;/&gt;&lt;property id=&quot;20300&quot; value=&quot;Slide 29&quot;/&gt;&lt;property id=&quot;20307&quot; value=&quot;312&quot;/&gt;&lt;/object&gt;&lt;object type=&quot;3&quot; unique_id=&quot;10030&quot;&gt;&lt;property id=&quot;20148&quot; value=&quot;5&quot;/&gt;&lt;property id=&quot;20300&quot; value=&quot;Slide 30&quot;/&gt;&lt;property id=&quot;20307&quot; value=&quot;290&quot;/&gt;&lt;/object&gt;&lt;object type=&quot;3&quot; unique_id=&quot;10031&quot;&gt;&lt;property id=&quot;20148&quot; value=&quot;5&quot;/&gt;&lt;property id=&quot;20300&quot; value=&quot;Slide 31&quot;/&gt;&lt;property id=&quot;20307&quot; value=&quot;313&quot;/&gt;&lt;/object&gt;&lt;object type=&quot;3&quot; unique_id=&quot;10032&quot;&gt;&lt;property id=&quot;20148&quot; value=&quot;5&quot;/&gt;&lt;property id=&quot;20300&quot; value=&quot;Slide 32&quot;/&gt;&lt;property id=&quot;20307&quot; value=&quot;314&quot;/&gt;&lt;/object&gt;&lt;object type=&quot;3&quot; unique_id=&quot;10033&quot;&gt;&lt;property id=&quot;20148&quot; value=&quot;5&quot;/&gt;&lt;property id=&quot;20300&quot; value=&quot;Slide 33&quot;/&gt;&lt;property id=&quot;20307&quot; value=&quot;317&quot;/&gt;&lt;/object&gt;&lt;object type=&quot;3&quot; unique_id=&quot;10034&quot;&gt;&lt;property id=&quot;20148&quot; value=&quot;5&quot;/&gt;&lt;property id=&quot;20300&quot; value=&quot;Slide 34&quot;/&gt;&lt;property id=&quot;20307&quot; value=&quot;328&quot;/&gt;&lt;/object&gt;&lt;object type=&quot;3&quot; unique_id=&quot;10035&quot;&gt;&lt;property id=&quot;20148&quot; value=&quot;5&quot;/&gt;&lt;property id=&quot;20300&quot; value=&quot;Slide 35&quot;/&gt;&lt;property id=&quot;20307&quot; value=&quot;318&quot;/&gt;&lt;/object&gt;&lt;object type=&quot;3&quot; unique_id=&quot;10036&quot;&gt;&lt;property id=&quot;20148&quot; value=&quot;5&quot;/&gt;&lt;property id=&quot;20300&quot; value=&quot;Slide 36&quot;/&gt;&lt;property id=&quot;20307&quot; value=&quot;327&quot;/&gt;&lt;/object&gt;&lt;object type=&quot;3&quot; unique_id=&quot;10037&quot;&gt;&lt;property id=&quot;20148&quot; value=&quot;5&quot;/&gt;&lt;property id=&quot;20300&quot; value=&quot;Slide 37&quot;/&gt;&lt;property id=&quot;20307&quot; value=&quot;319&quot;/&gt;&lt;/object&gt;&lt;object type=&quot;3&quot; unique_id=&quot;10038&quot;&gt;&lt;property id=&quot;20148&quot; value=&quot;5&quot;/&gt;&lt;property id=&quot;20300&quot; value=&quot;Slide 38&quot;/&gt;&lt;property id=&quot;20307&quot; value=&quot;329&quot;/&gt;&lt;/object&gt;&lt;object type=&quot;3&quot; unique_id=&quot;10039&quot;&gt;&lt;property id=&quot;20148&quot; value=&quot;5&quot;/&gt;&lt;property id=&quot;20300&quot; value=&quot;Slide 39&quot;/&gt;&lt;property id=&quot;20307&quot; value=&quot;320&quot;/&gt;&lt;/object&gt;&lt;object type=&quot;3&quot; unique_id=&quot;10040&quot;&gt;&lt;property id=&quot;20148&quot; value=&quot;5&quot;/&gt;&lt;property id=&quot;20300&quot; value=&quot;Slide 40&quot;/&gt;&lt;property id=&quot;20307&quot; value=&quot;336&quot;/&gt;&lt;/object&gt;&lt;object type=&quot;3&quot; unique_id=&quot;10041&quot;&gt;&lt;property id=&quot;20148&quot; value=&quot;5&quot;/&gt;&lt;property id=&quot;20300&quot; value=&quot;Slide 41&quot;/&gt;&lt;property id=&quot;20307&quot; value=&quot;301&quot;/&gt;&lt;/object&gt;&lt;object type=&quot;3&quot; unique_id=&quot;10042&quot;&gt;&lt;property id=&quot;20148&quot; value=&quot;5&quot;/&gt;&lt;property id=&quot;20300&quot; value=&quot;Slide 42&quot;/&gt;&lt;property id=&quot;20307&quot; value=&quot;284&quot;/&gt;&lt;/object&gt;&lt;object type=&quot;3&quot; unique_id=&quot;10127&quot;&gt;&lt;property id=&quot;20148&quot; value=&quot;5&quot;/&gt;&lt;property id=&quot;20300&quot; value=&quot;Slide 17&quot;/&gt;&lt;property id=&quot;20307&quot; value=&quot;352&quot;/&gt;&lt;/object&gt;&lt;object type=&quot;3&quot; unique_id=&quot;10128&quot;&gt;&lt;property id=&quot;20148&quot; value=&quot;5&quot;/&gt;&lt;property id=&quot;20300&quot; value=&quot;Slide 20&quot;/&gt;&lt;property id=&quot;20307&quot; value=&quot;351&quot;/&gt;&lt;/object&gt;&lt;object type=&quot;3&quot; unique_id=&quot;10529&quot;&gt;&lt;property id=&quot;20148&quot; value=&quot;5&quot;/&gt;&lt;property id=&quot;20300&quot; value=&quot;Slide 13&quot;/&gt;&lt;property id=&quot;20307&quot; value=&quot;357&quot;/&gt;&lt;/object&gt;&lt;object type=&quot;3&quot; unique_id=&quot;10530&quot;&gt;&lt;property id=&quot;20148&quot; value=&quot;5&quot;/&gt;&lt;property id=&quot;20300&quot; value=&quot;Slide 14&quot;/&gt;&lt;property id=&quot;20307&quot; value=&quot;356&quot;/&gt;&lt;/object&gt;&lt;object type=&quot;3&quot; unique_id=&quot;10531&quot;&gt;&lt;property id=&quot;20148&quot; value=&quot;5&quot;/&gt;&lt;property id=&quot;20300&quot; value=&quot;Slide 15&quot;/&gt;&lt;property id=&quot;20307&quot; value=&quot;355&quot;/&gt;&lt;/object&gt;&lt;object type=&quot;3&quot; unique_id=&quot;10532&quot;&gt;&lt;property id=&quot;20148&quot; value=&quot;5&quot;/&gt;&lt;property id=&quot;20300&quot; value=&quot;Slide 16&quot;/&gt;&lt;property id=&quot;20307&quot; value=&quot;353&quot;/&gt;&lt;/object&gt;&lt;object type=&quot;3&quot; unique_id=&quot;10534&quot;&gt;&lt;property id=&quot;20148&quot; value=&quot;5&quot;/&gt;&lt;property id=&quot;20300&quot; value=&quot;Slide 18&quot;/&gt;&lt;property id=&quot;20307&quot; value=&quot;354&quot;/&gt;&lt;/object&gt;&lt;/object&gt;&lt;object type=&quot;8&quot; unique_id=&quot;1008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第一PPT，www.1ppt.com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x3an1g2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1_Office 主题">
  <a:themeElements>
    <a:clrScheme name="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x3an1g2">
      <a:majorFont>
        <a:latin typeface="微软雅黑"/>
        <a:ea typeface="楷体"/>
        <a:cs typeface=""/>
      </a:majorFont>
      <a:minorFont>
        <a:latin typeface="微软雅黑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第一PPT，www.1ppt.com">
  <a:themeElements>
    <a:clrScheme name="穿越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onr22tw">
      <a:majorFont>
        <a:latin typeface="方正卡通简体"/>
        <a:ea typeface="方正卡通简体"/>
        <a:cs typeface=""/>
      </a:majorFont>
      <a:minorFont>
        <a:latin typeface="方正卡通简体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Child Care Thesis by Slidesgo ">
  <a:themeElements>
    <a:clrScheme name="Simple Light">
      <a:dk1>
        <a:srgbClr val="091841"/>
      </a:dk1>
      <a:lt1>
        <a:srgbClr val="FFFFFF"/>
      </a:lt1>
      <a:dk2>
        <a:srgbClr val="0C2E8B"/>
      </a:dk2>
      <a:lt2>
        <a:srgbClr val="BDF1FF"/>
      </a:lt2>
      <a:accent1>
        <a:srgbClr val="E24645"/>
      </a:accent1>
      <a:accent2>
        <a:srgbClr val="F4BD18"/>
      </a:accent2>
      <a:accent3>
        <a:srgbClr val="BA8974"/>
      </a:accent3>
      <a:accent4>
        <a:srgbClr val="FCBBA6"/>
      </a:accent4>
      <a:accent5>
        <a:srgbClr val="6AD9F5"/>
      </a:accent5>
      <a:accent6>
        <a:srgbClr val="4C6EC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7141</TotalTime>
  <Words>243</Words>
  <Application>Microsoft Office PowerPoint</Application>
  <PresentationFormat>On-screen Show (16:9)</PresentationFormat>
  <Paragraphs>54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16</vt:i4>
      </vt:variant>
    </vt:vector>
  </HeadingPairs>
  <TitlesOfParts>
    <vt:vector size="44" baseType="lpstr">
      <vt:lpstr>微软雅黑</vt:lpstr>
      <vt:lpstr>Antic</vt:lpstr>
      <vt:lpstr>Arial</vt:lpstr>
      <vt:lpstr>Calibri</vt:lpstr>
      <vt:lpstr>Calibri Light</vt:lpstr>
      <vt:lpstr>Fira Sans Condensed Medium</vt:lpstr>
      <vt:lpstr>Fira Sans Extra Condensed Medium</vt:lpstr>
      <vt:lpstr>Fredoka One</vt:lpstr>
      <vt:lpstr>iCiel Cadena</vt:lpstr>
      <vt:lpstr>iCiel Pony</vt:lpstr>
      <vt:lpstr>Karla</vt:lpstr>
      <vt:lpstr>Nunito Light</vt:lpstr>
      <vt:lpstr>Roboto Condensed Light</vt:lpstr>
      <vt:lpstr>Roboto Slab Regular</vt:lpstr>
      <vt:lpstr>Times New Roman</vt:lpstr>
      <vt:lpstr>方正卡通简体</vt:lpstr>
      <vt:lpstr>Office Theme</vt:lpstr>
      <vt:lpstr>第一PPT，www.1ppt.com</vt:lpstr>
      <vt:lpstr>1_第一PPT，www.1ppt.com</vt:lpstr>
      <vt:lpstr>6_Office Theme</vt:lpstr>
      <vt:lpstr>2_第一PPT，www.1ppt.com</vt:lpstr>
      <vt:lpstr>3_第一PPT，www.1ppt.com</vt:lpstr>
      <vt:lpstr>Office 主题​​</vt:lpstr>
      <vt:lpstr>Child Care Thesis by Slidesgo </vt:lpstr>
      <vt:lpstr>1_Office Theme</vt:lpstr>
      <vt:lpstr>5_第一PPT，www.1ppt.com</vt:lpstr>
      <vt:lpstr>1_Office 主题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AK Home</cp:lastModifiedBy>
  <cp:revision>789</cp:revision>
  <dcterms:created xsi:type="dcterms:W3CDTF">2020-08-13T08:18:23Z</dcterms:created>
  <dcterms:modified xsi:type="dcterms:W3CDTF">2024-09-19T14:15:19Z</dcterms:modified>
</cp:coreProperties>
</file>