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35" r:id="rId4"/>
    <p:sldMasterId id="2147483747" r:id="rId5"/>
    <p:sldMasterId id="2147483759" r:id="rId6"/>
    <p:sldMasterId id="2147483771" r:id="rId7"/>
    <p:sldMasterId id="2147483784" r:id="rId8"/>
    <p:sldMasterId id="2147483835" r:id="rId9"/>
    <p:sldMasterId id="2147483861" r:id="rId10"/>
    <p:sldMasterId id="2147483873" r:id="rId11"/>
  </p:sldMasterIdLst>
  <p:notesMasterIdLst>
    <p:notesMasterId r:id="rId29"/>
  </p:notesMasterIdLst>
  <p:sldIdLst>
    <p:sldId id="337" r:id="rId12"/>
    <p:sldId id="338" r:id="rId13"/>
    <p:sldId id="339" r:id="rId14"/>
    <p:sldId id="308" r:id="rId15"/>
    <p:sldId id="341" r:id="rId16"/>
    <p:sldId id="342" r:id="rId17"/>
    <p:sldId id="349" r:id="rId18"/>
    <p:sldId id="377" r:id="rId19"/>
    <p:sldId id="346" r:id="rId20"/>
    <p:sldId id="354" r:id="rId21"/>
    <p:sldId id="384" r:id="rId22"/>
    <p:sldId id="357" r:id="rId23"/>
    <p:sldId id="393" r:id="rId24"/>
    <p:sldId id="345" r:id="rId25"/>
    <p:sldId id="344" r:id="rId26"/>
    <p:sldId id="343" r:id="rId27"/>
    <p:sldId id="369" r:id="rId28"/>
  </p:sldIdLst>
  <p:sldSz cx="9144000" cy="5143500" type="screen16x9"/>
  <p:notesSz cx="6858000" cy="9144000"/>
  <p:custDataLst>
    <p:tags r:id="rId30"/>
  </p:custDataLst>
  <p:defaultTextStyle>
    <a:defPPr>
      <a:defRPr lang="vi-VN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38"/>
            <p14:sldId id="339"/>
            <p14:sldId id="308"/>
            <p14:sldId id="341"/>
            <p14:sldId id="342"/>
            <p14:sldId id="349"/>
            <p14:sldId id="377"/>
            <p14:sldId id="346"/>
            <p14:sldId id="354"/>
            <p14:sldId id="384"/>
            <p14:sldId id="357"/>
            <p14:sldId id="393"/>
            <p14:sldId id="345"/>
            <p14:sldId id="344"/>
            <p14:sldId id="343"/>
            <p14:sldId id="369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99FF"/>
    <a:srgbClr val="3399FF"/>
    <a:srgbClr val="EA4CEE"/>
    <a:srgbClr val="F6B4F8"/>
    <a:srgbClr val="660066"/>
    <a:srgbClr val="D3AAF4"/>
    <a:srgbClr val="EBCCBF"/>
    <a:srgbClr val="2CFE22"/>
    <a:srgbClr val="F0F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7336" autoAdjust="0"/>
  </p:normalViewPr>
  <p:slideViewPr>
    <p:cSldViewPr>
      <p:cViewPr varScale="1">
        <p:scale>
          <a:sx n="90" d="100"/>
          <a:sy n="90" d="100"/>
        </p:scale>
        <p:origin x="648" y="7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8040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84F56-5419-452C-8A63-C9DD188E2D2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3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804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8040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6d1affa139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6d1affa139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6d1affa139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6d1affa139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804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804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microsoft.com/office/2007/relationships/hdphoto" Target="../media/hdphoto2.wdp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433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092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20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2" y="27385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196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082455"/>
      </p:ext>
    </p:extLst>
  </p:cSld>
  <p:clrMapOvr>
    <a:masterClrMapping/>
  </p:clrMapOvr>
  <p:transition spd="slow" advTm="5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236833"/>
      </p:ext>
    </p:extLst>
  </p:cSld>
  <p:clrMapOvr>
    <a:masterClrMapping/>
  </p:clrMapOvr>
  <p:transition spd="slow" advTm="50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800"/>
            </a:lvl1pPr>
            <a:lvl2pPr marL="342866" indent="0">
              <a:buNone/>
              <a:defRPr sz="1500"/>
            </a:lvl2pPr>
            <a:lvl3pPr marL="685732" indent="0">
              <a:buNone/>
              <a:defRPr sz="1400"/>
            </a:lvl3pPr>
            <a:lvl4pPr marL="1028598" indent="0">
              <a:buNone/>
              <a:defRPr sz="1200"/>
            </a:lvl4pPr>
            <a:lvl5pPr marL="1371464" indent="0">
              <a:buNone/>
              <a:defRPr sz="1200"/>
            </a:lvl5pPr>
            <a:lvl6pPr marL="1714331" indent="0">
              <a:buNone/>
              <a:defRPr sz="1200"/>
            </a:lvl6pPr>
            <a:lvl7pPr marL="2057195" indent="0">
              <a:buNone/>
              <a:defRPr sz="1200"/>
            </a:lvl7pPr>
            <a:lvl8pPr marL="2400060" indent="0">
              <a:buNone/>
              <a:defRPr sz="1200"/>
            </a:lvl8pPr>
            <a:lvl9pPr marL="2742926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063290"/>
      </p:ext>
    </p:extLst>
  </p:cSld>
  <p:clrMapOvr>
    <a:masterClrMapping/>
  </p:clrMapOvr>
  <p:transition spd="slow" advTm="500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6715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369219"/>
            <a:ext cx="386715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209865"/>
      </p:ext>
    </p:extLst>
  </p:cSld>
  <p:clrMapOvr>
    <a:masterClrMapping/>
  </p:clrMapOvr>
  <p:transition spd="slow" advTm="500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59" y="1260872"/>
            <a:ext cx="3868737" cy="617934"/>
          </a:xfrm>
          <a:prstGeom prst="rect">
            <a:avLst/>
          </a:prstGeo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59" y="1878806"/>
            <a:ext cx="3868737" cy="2763441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788" cy="617934"/>
          </a:xfrm>
          <a:prstGeom prst="rect">
            <a:avLst/>
          </a:prstGeo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788" cy="2763441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73690" y="5054691"/>
            <a:ext cx="1080119" cy="10002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378658414"/>
      </p:ext>
    </p:extLst>
  </p:cSld>
  <p:clrMapOvr>
    <a:masterClrMapping/>
  </p:clrMapOvr>
  <p:transition spd="slow" advTm="500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403924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284394"/>
      </p:ext>
    </p:extLst>
  </p:cSld>
  <p:clrMapOvr>
    <a:masterClrMapping/>
  </p:clrMapOvr>
  <p:transition spd="slow" advTm="500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63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740584"/>
            <a:ext cx="4629150" cy="3655219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63" y="1543052"/>
            <a:ext cx="2949575" cy="2858691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301698"/>
      </p:ext>
    </p:extLst>
  </p:cSld>
  <p:clrMapOvr>
    <a:masterClrMapping/>
  </p:clrMapOvr>
  <p:transition spd="slow" advTm="500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63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0584"/>
            <a:ext cx="4629150" cy="3655219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63" y="1543052"/>
            <a:ext cx="2949575" cy="2858691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738099"/>
      </p:ext>
    </p:extLst>
  </p:cSld>
  <p:clrMapOvr>
    <a:masterClrMapping/>
  </p:clrMapOvr>
  <p:transition spd="slow" advTm="500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4" tIns="34289" rIns="68574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591879"/>
      </p:ext>
    </p:extLst>
  </p:cSld>
  <p:clrMapOvr>
    <a:masterClrMapping/>
  </p:clrMapOvr>
  <p:transition spd="slow" advTm="500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94465" y="160735"/>
            <a:ext cx="2020887" cy="44719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28625" y="160735"/>
            <a:ext cx="5913438" cy="4471988"/>
          </a:xfrm>
          <a:prstGeom prst="rect">
            <a:avLst/>
          </a:prstGeom>
        </p:spPr>
        <p:txBody>
          <a:bodyPr vert="eaVert" lIns="68574" tIns="34289" rIns="68574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C3B46-1452-4F93-B096-F82D0A965746}" type="datetimeFigureOut">
              <a:rPr lang="zh-CN" altLang="en-US" smtClean="0"/>
              <a:pPr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05D33-E263-4623-89A6-E0F0C41622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074233"/>
      </p:ext>
    </p:extLst>
  </p:cSld>
  <p:clrMapOvr>
    <a:masterClrMapping/>
  </p:clrMapOvr>
  <p:transition spd="slow" advTm="500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712D3A-3BD9-4323-AA63-56D8B4F6CBDE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8D65DA-E7E8-4165-91CB-EC3654EEB5A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0741020"/>
      </p:ext>
    </p:extLst>
  </p:cSld>
  <p:clrMapOvr>
    <a:masterClrMapping/>
  </p:clrMapOvr>
  <p:transition spd="slow" advTm="500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7FE170-794A-40A1-A395-EB4103EA128E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83BF1-4677-488E-B6CF-526EAD1456B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0412130"/>
      </p:ext>
    </p:extLst>
  </p:cSld>
  <p:clrMapOvr>
    <a:masterClrMapping/>
  </p:clrMapOvr>
  <p:transition spd="slow" advTm="500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875" indent="0">
              <a:buNone/>
              <a:defRPr sz="1500"/>
            </a:lvl2pPr>
            <a:lvl3pPr marL="685749" indent="0">
              <a:buNone/>
              <a:defRPr sz="1400"/>
            </a:lvl3pPr>
            <a:lvl4pPr marL="1028624" indent="0">
              <a:buNone/>
              <a:defRPr sz="1200"/>
            </a:lvl4pPr>
            <a:lvl5pPr marL="1371498" indent="0">
              <a:buNone/>
              <a:defRPr sz="1200"/>
            </a:lvl5pPr>
            <a:lvl6pPr marL="1714373" indent="0">
              <a:buNone/>
              <a:defRPr sz="1200"/>
            </a:lvl6pPr>
            <a:lvl7pPr marL="2057246" indent="0">
              <a:buNone/>
              <a:defRPr sz="1200"/>
            </a:lvl7pPr>
            <a:lvl8pPr marL="2400120" indent="0">
              <a:buNone/>
              <a:defRPr sz="1200"/>
            </a:lvl8pPr>
            <a:lvl9pPr marL="2742995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DA20F3-C811-4BB2-8B75-8F9EB4DB09D2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9FBD3-C904-4410-A547-AA8EC66888D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1333364"/>
      </p:ext>
    </p:extLst>
  </p:cSld>
  <p:clrMapOvr>
    <a:masterClrMapping/>
  </p:clrMapOvr>
  <p:transition spd="slow" advTm="500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57200" y="1125155"/>
            <a:ext cx="4038600" cy="34694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125155"/>
            <a:ext cx="4038600" cy="34694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7AD6D6-A147-4C64-819E-E9A31321E30C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66704-31EB-4EFE-B43D-B2C2FFAB813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5215146"/>
      </p:ext>
    </p:extLst>
  </p:cSld>
  <p:clrMapOvr>
    <a:masterClrMapping/>
  </p:clrMapOvr>
  <p:transition spd="slow" advTm="500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5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59" y="1878806"/>
            <a:ext cx="3868737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E1B6F7-7A36-45F1-99C9-F668D8A97D97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452A2-0723-4BAE-9083-B14BD2D039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7786624"/>
      </p:ext>
    </p:extLst>
  </p:cSld>
  <p:clrMapOvr>
    <a:masterClrMapping/>
  </p:clrMapOvr>
  <p:transition spd="slow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46509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7084BB-510B-4D82-8C52-2515C9202042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4FC02-39DE-4C48-9DA8-BD8E2F03478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2203845"/>
      </p:ext>
    </p:extLst>
  </p:cSld>
  <p:clrMapOvr>
    <a:masterClrMapping/>
  </p:clrMapOvr>
  <p:transition spd="slow" advTm="500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16" y="-32658"/>
            <a:ext cx="9153701" cy="5725886"/>
          </a:xfrm>
          <a:prstGeom prst="rect">
            <a:avLst/>
          </a:prstGeom>
          <a:blipFill dpi="0" rotWithShape="1">
            <a:blip r:embed="rId2" cstate="email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6" tIns="34289" rIns="68576" bIns="34289" numCol="1" rtlCol="0" anchor="t" anchorCtr="0" compatLnSpc="1"/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-9699" y="4370341"/>
            <a:ext cx="9153701" cy="788522"/>
          </a:xfrm>
          <a:prstGeom prst="rect">
            <a:avLst/>
          </a:prstGeom>
          <a:blipFill dpi="0" rotWithShape="1">
            <a:blip r:embed="rId3" cstate="email">
              <a:alphaModFix amt="7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6" tIns="34289" rIns="68576" bIns="34289" numCol="1" rtlCol="0" anchor="t" anchorCtr="0" compatLnSpc="1"/>
          <a:lstStyle/>
          <a:p>
            <a:pPr defTabSz="68574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40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82391" y="-431979"/>
            <a:ext cx="1522662" cy="1955981"/>
            <a:chOff x="235075" y="-407522"/>
            <a:chExt cx="4330347" cy="459900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235075" y="-407522"/>
              <a:ext cx="3182122" cy="459900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86"/>
            <a:stretch>
              <a:fillRect/>
            </a:stretch>
          </p:blipFill>
          <p:spPr>
            <a:xfrm flipH="1">
              <a:off x="2123207" y="-272427"/>
              <a:ext cx="2442215" cy="329294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72575">
            <a:off x="5597020" y="4055734"/>
            <a:ext cx="2030381" cy="8527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387" y="114437"/>
            <a:ext cx="735033" cy="467691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7509008" y="185483"/>
            <a:ext cx="1488341" cy="581645"/>
            <a:chOff x="9546555" y="390648"/>
            <a:chExt cx="2266010" cy="96770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60076">
              <a:off x="9546555" y="665513"/>
              <a:ext cx="692613" cy="483612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0515780" y="929837"/>
              <a:ext cx="613701" cy="42851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0631366" y="390648"/>
              <a:ext cx="457224" cy="31925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1491476" y="644025"/>
              <a:ext cx="321089" cy="224198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1159" y="4298200"/>
            <a:ext cx="732818" cy="707015"/>
          </a:xfrm>
          <a:prstGeom prst="rect">
            <a:avLst/>
          </a:prstGeom>
        </p:spPr>
      </p:pic>
      <p:sp>
        <p:nvSpPr>
          <p:cNvPr id="22" name="日期占位符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BC79-F8DC-45CD-8DB1-31E163F43E1E}" type="datetimeFigureOut">
              <a:rPr lang="zh-CN" altLang="en-US" smtClean="0"/>
              <a:pPr/>
              <a:t>2024/9/19</a:t>
            </a:fld>
            <a:endParaRPr lang="en-US" altLang="zh-CN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32C8-E0B6-492C-915A-C81E2F3F734E}" type="slidenum">
              <a:rPr lang="zh-CN" altLang="en-US" smtClean="0"/>
              <a:pPr/>
              <a:t>‹#›</a:t>
            </a:fld>
            <a:endParaRPr lang="en-US" altLang="zh-CN"/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73" y="4023151"/>
            <a:ext cx="1588411" cy="9820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37" y="680959"/>
            <a:ext cx="414322" cy="26362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471" y="638337"/>
            <a:ext cx="414322" cy="26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49127"/>
      </p:ext>
    </p:extLst>
  </p:cSld>
  <p:clrMapOvr>
    <a:masterClrMapping/>
  </p:clrMapOvr>
  <p:transition spd="slow" advTm="500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62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788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62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316549-4EBD-4BFF-B17B-C2FA012886CB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12243-0363-4EF8-971C-5D27252211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2669337"/>
      </p:ext>
    </p:extLst>
  </p:cSld>
  <p:clrMapOvr>
    <a:masterClrMapping/>
  </p:clrMapOvr>
  <p:transition spd="slow" advTm="500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62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05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30262" y="1543052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A4563-0382-4537-B1EA-B2768868494F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4E741-82DC-415C-A5EC-247C77F0F4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9542783"/>
      </p:ext>
    </p:extLst>
  </p:cSld>
  <p:clrMapOvr>
    <a:masterClrMapping/>
  </p:clrMapOvr>
  <p:transition spd="slow" advTm="500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A83D95-6CC0-42EE-AA73-49EFA3FCEBDA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83A11-FA9F-4252-A393-3D626AAD9D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0085150"/>
      </p:ext>
    </p:extLst>
  </p:cSld>
  <p:clrMapOvr>
    <a:masterClrMapping/>
  </p:clrMapOvr>
  <p:transition spd="slow" advTm="500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0" y="160735"/>
            <a:ext cx="2063750" cy="4433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28649" y="160735"/>
            <a:ext cx="6042025" cy="443388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48DED3-194B-41BF-8B99-94A7A1281CAF}" type="datetimeFigureOut">
              <a:rPr lang="zh-CN" altLang="en-US"/>
              <a:pPr/>
              <a:t>2024/9/19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38991-0590-4B66-B848-9DE699858C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5911709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160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0610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4823343"/>
            <a:ext cx="581352" cy="223136"/>
          </a:xfrm>
          <a:prstGeom prst="rect">
            <a:avLst/>
          </a:prstGeom>
        </p:spPr>
        <p:txBody>
          <a:bodyPr wrap="square" lIns="68571" tIns="34289" rIns="68571" bIns="34289">
            <a:spAutoFit/>
          </a:bodyPr>
          <a:lstStyle/>
          <a:p>
            <a:pPr defTabSz="685698"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 defTabSz="685698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 defTabSz="685698"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 defTabSz="685698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 defTabSz="685698"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 defTabSz="685698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 defTabSz="685698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 defTabSz="685698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 defTabSz="685698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 defTabSz="685698"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4936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122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6506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6656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391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2145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4582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60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2" y="273860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0394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" y="0"/>
            <a:ext cx="91434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316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84126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66160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5358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11979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8616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26909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03949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21279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5438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70364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87668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23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1" tIns="34289" rIns="68571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44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34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1" tIns="34289" rIns="68571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1" tIns="34289" rIns="68571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2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1" tIns="34289" rIns="68571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71" tIns="34289" rIns="68571" bIns="34289"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  <a:prstGeom prst="rect">
            <a:avLst/>
          </a:prstGeom>
        </p:spPr>
        <p:txBody>
          <a:bodyPr lIns="68571" tIns="34289" rIns="68571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0779" y="5039573"/>
            <a:ext cx="1350150" cy="10002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698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033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7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38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85"/>
            <a:ext cx="4629150" cy="3655219"/>
          </a:xfrm>
          <a:prstGeom prst="rect">
            <a:avLst/>
          </a:prstGeom>
        </p:spPr>
        <p:txBody>
          <a:bodyPr lIns="68571" tIns="34289" rIns="68571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57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5"/>
            <a:ext cx="4629150" cy="3655219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1" tIns="34289" rIns="68571" bIns="34289"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85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1" tIns="34289" rIns="68571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26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60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2" y="273860"/>
            <a:ext cx="5800725" cy="4358879"/>
          </a:xfrm>
          <a:prstGeom prst="rect">
            <a:avLst/>
          </a:prstGeom>
        </p:spPr>
        <p:txBody>
          <a:bodyPr vert="eaVert" lIns="68571" tIns="34289" rIns="68571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B74FA68B-851B-4497-92DD-AD9676CFD6C7}" type="datetimeFigureOut">
              <a:rPr lang="zh-CN" altLang="en-US" sz="1400" smtClean="0">
                <a:solidFill>
                  <a:prstClr val="black"/>
                </a:solidFill>
              </a:rPr>
              <a:pPr defTabSz="685698"/>
              <a:t>2024/9/19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1" tIns="34289" rIns="68571" bIns="34289"/>
          <a:lstStyle/>
          <a:p>
            <a:pPr defTabSz="685698"/>
            <a:fld id="{51FF504A-745A-48EA-80ED-493236BBE933}" type="slidenum">
              <a:rPr lang="zh-CN" altLang="en-US" sz="1400" smtClean="0">
                <a:solidFill>
                  <a:prstClr val="black"/>
                </a:solidFill>
              </a:rPr>
              <a:pPr defTabSz="685698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20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5188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93081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836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4823343"/>
            <a:ext cx="581352" cy="223136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defTabSz="685732"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 defTabSz="685732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 defTabSz="685732"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 defTabSz="685732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 defTabSz="685732"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 defTabSz="685732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 defTabSz="685732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 defTabSz="685732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 defTabSz="685732"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 defTabSz="685732"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1713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644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7709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7332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5668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005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8273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2" y="27385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4472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4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7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2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2" y="27385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94975" y="-1315149"/>
            <a:ext cx="11396488" cy="946396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16100" y="1240500"/>
            <a:ext cx="4711800" cy="17823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70950" y="2961277"/>
            <a:ext cx="2402100" cy="7170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Karla"/>
              <a:buNone/>
              <a:defRPr>
                <a:latin typeface="Karla"/>
                <a:ea typeface="Karla"/>
                <a:cs typeface="Karla"/>
                <a:sym typeface="Karl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Karla"/>
              <a:buNone/>
              <a:defRPr sz="2800">
                <a:solidFill>
                  <a:srgbClr val="434343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20013" y="3626290"/>
            <a:ext cx="1787427" cy="864511"/>
            <a:chOff x="444000" y="4112950"/>
            <a:chExt cx="1280025" cy="619100"/>
          </a:xfrm>
        </p:grpSpPr>
        <p:sp>
          <p:nvSpPr>
            <p:cNvPr id="13" name="Google Shape;13;p2"/>
            <p:cNvSpPr/>
            <p:nvPr/>
          </p:nvSpPr>
          <p:spPr>
            <a:xfrm>
              <a:off x="755225" y="4127825"/>
              <a:ext cx="649700" cy="589825"/>
            </a:xfrm>
            <a:custGeom>
              <a:avLst/>
              <a:gdLst/>
              <a:ahLst/>
              <a:cxnLst/>
              <a:rect l="l" t="t" r="r" b="b"/>
              <a:pathLst>
                <a:path w="25988" h="23593" extrusionOk="0">
                  <a:moveTo>
                    <a:pt x="12997" y="0"/>
                  </a:moveTo>
                  <a:cubicBezTo>
                    <a:pt x="7676" y="0"/>
                    <a:pt x="2836" y="3609"/>
                    <a:pt x="1518" y="9030"/>
                  </a:cubicBezTo>
                  <a:cubicBezTo>
                    <a:pt x="1" y="15355"/>
                    <a:pt x="3893" y="21708"/>
                    <a:pt x="10218" y="23254"/>
                  </a:cubicBezTo>
                  <a:cubicBezTo>
                    <a:pt x="11155" y="23483"/>
                    <a:pt x="12093" y="23592"/>
                    <a:pt x="13017" y="23592"/>
                  </a:cubicBezTo>
                  <a:cubicBezTo>
                    <a:pt x="18327" y="23592"/>
                    <a:pt x="23150" y="19970"/>
                    <a:pt x="24442" y="14582"/>
                  </a:cubicBezTo>
                  <a:cubicBezTo>
                    <a:pt x="25987" y="8257"/>
                    <a:pt x="22095" y="1875"/>
                    <a:pt x="15770" y="330"/>
                  </a:cubicBezTo>
                  <a:cubicBezTo>
                    <a:pt x="14842" y="107"/>
                    <a:pt x="13913" y="0"/>
                    <a:pt x="12997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4000" y="4112950"/>
              <a:ext cx="1280025" cy="619100"/>
            </a:xfrm>
            <a:custGeom>
              <a:avLst/>
              <a:gdLst/>
              <a:ahLst/>
              <a:cxnLst/>
              <a:rect l="l" t="t" r="r" b="b"/>
              <a:pathLst>
                <a:path w="51201" h="24764" extrusionOk="0">
                  <a:moveTo>
                    <a:pt x="46130" y="0"/>
                  </a:moveTo>
                  <a:cubicBezTo>
                    <a:pt x="42996" y="0"/>
                    <a:pt x="38174" y="1059"/>
                    <a:pt x="32569" y="2985"/>
                  </a:cubicBezTo>
                  <a:cubicBezTo>
                    <a:pt x="33027" y="3357"/>
                    <a:pt x="33456" y="3729"/>
                    <a:pt x="33886" y="4159"/>
                  </a:cubicBezTo>
                  <a:cubicBezTo>
                    <a:pt x="37580" y="3019"/>
                    <a:pt x="40728" y="2408"/>
                    <a:pt x="42899" y="2408"/>
                  </a:cubicBezTo>
                  <a:cubicBezTo>
                    <a:pt x="44545" y="2408"/>
                    <a:pt x="45630" y="2760"/>
                    <a:pt x="45963" y="3500"/>
                  </a:cubicBezTo>
                  <a:cubicBezTo>
                    <a:pt x="47136" y="6047"/>
                    <a:pt x="39008" y="12201"/>
                    <a:pt x="27818" y="17295"/>
                  </a:cubicBezTo>
                  <a:cubicBezTo>
                    <a:pt x="19906" y="20886"/>
                    <a:pt x="12570" y="22966"/>
                    <a:pt x="8561" y="22966"/>
                  </a:cubicBezTo>
                  <a:cubicBezTo>
                    <a:pt x="6914" y="22966"/>
                    <a:pt x="5829" y="22615"/>
                    <a:pt x="5495" y="21874"/>
                  </a:cubicBezTo>
                  <a:cubicBezTo>
                    <a:pt x="4723" y="20185"/>
                    <a:pt x="8071" y="16865"/>
                    <a:pt x="13680" y="13374"/>
                  </a:cubicBezTo>
                  <a:cubicBezTo>
                    <a:pt x="13652" y="13031"/>
                    <a:pt x="13652" y="12716"/>
                    <a:pt x="13652" y="12372"/>
                  </a:cubicBezTo>
                  <a:cubicBezTo>
                    <a:pt x="13652" y="12057"/>
                    <a:pt x="13652" y="11828"/>
                    <a:pt x="13680" y="11542"/>
                  </a:cubicBezTo>
                  <a:lnTo>
                    <a:pt x="13680" y="11542"/>
                  </a:lnTo>
                  <a:cubicBezTo>
                    <a:pt x="5295" y="16379"/>
                    <a:pt x="1" y="21158"/>
                    <a:pt x="1059" y="23448"/>
                  </a:cubicBezTo>
                  <a:cubicBezTo>
                    <a:pt x="1460" y="24341"/>
                    <a:pt x="2767" y="24764"/>
                    <a:pt x="4753" y="24764"/>
                  </a:cubicBezTo>
                  <a:cubicBezTo>
                    <a:pt x="9579" y="24764"/>
                    <a:pt x="18411" y="22264"/>
                    <a:pt x="27961" y="17924"/>
                  </a:cubicBezTo>
                  <a:cubicBezTo>
                    <a:pt x="41441" y="11828"/>
                    <a:pt x="51200" y="4387"/>
                    <a:pt x="49827" y="1325"/>
                  </a:cubicBezTo>
                  <a:cubicBezTo>
                    <a:pt x="49427" y="426"/>
                    <a:pt x="48118" y="0"/>
                    <a:pt x="46130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7800" y="4176875"/>
              <a:ext cx="1013850" cy="491225"/>
            </a:xfrm>
            <a:custGeom>
              <a:avLst/>
              <a:gdLst/>
              <a:ahLst/>
              <a:cxnLst/>
              <a:rect l="l" t="t" r="r" b="b"/>
              <a:pathLst>
                <a:path w="40554" h="19649" extrusionOk="0">
                  <a:moveTo>
                    <a:pt x="36544" y="0"/>
                  </a:moveTo>
                  <a:cubicBezTo>
                    <a:pt x="34566" y="0"/>
                    <a:pt x="31737" y="527"/>
                    <a:pt x="28419" y="1516"/>
                  </a:cubicBezTo>
                  <a:cubicBezTo>
                    <a:pt x="28763" y="1830"/>
                    <a:pt x="29077" y="2203"/>
                    <a:pt x="29392" y="2575"/>
                  </a:cubicBezTo>
                  <a:cubicBezTo>
                    <a:pt x="31216" y="2136"/>
                    <a:pt x="32783" y="1901"/>
                    <a:pt x="33978" y="1901"/>
                  </a:cubicBezTo>
                  <a:cubicBezTo>
                    <a:pt x="35277" y="1901"/>
                    <a:pt x="36136" y="2179"/>
                    <a:pt x="36404" y="2775"/>
                  </a:cubicBezTo>
                  <a:cubicBezTo>
                    <a:pt x="37320" y="4778"/>
                    <a:pt x="30852" y="9701"/>
                    <a:pt x="21980" y="13707"/>
                  </a:cubicBezTo>
                  <a:cubicBezTo>
                    <a:pt x="15698" y="16564"/>
                    <a:pt x="9891" y="18216"/>
                    <a:pt x="6709" y="18216"/>
                  </a:cubicBezTo>
                  <a:cubicBezTo>
                    <a:pt x="5397" y="18216"/>
                    <a:pt x="4532" y="17935"/>
                    <a:pt x="4265" y="17342"/>
                  </a:cubicBezTo>
                  <a:cubicBezTo>
                    <a:pt x="3749" y="16255"/>
                    <a:pt x="5438" y="14308"/>
                    <a:pt x="8529" y="12105"/>
                  </a:cubicBezTo>
                  <a:cubicBezTo>
                    <a:pt x="8414" y="11618"/>
                    <a:pt x="8357" y="11103"/>
                    <a:pt x="8328" y="10617"/>
                  </a:cubicBezTo>
                  <a:cubicBezTo>
                    <a:pt x="3091" y="13936"/>
                    <a:pt x="0" y="17027"/>
                    <a:pt x="716" y="18601"/>
                  </a:cubicBezTo>
                  <a:cubicBezTo>
                    <a:pt x="1042" y="19312"/>
                    <a:pt x="2087" y="19649"/>
                    <a:pt x="3671" y="19649"/>
                  </a:cubicBezTo>
                  <a:cubicBezTo>
                    <a:pt x="7512" y="19649"/>
                    <a:pt x="14516" y="17667"/>
                    <a:pt x="22094" y="14223"/>
                  </a:cubicBezTo>
                  <a:cubicBezTo>
                    <a:pt x="32798" y="9386"/>
                    <a:pt x="40554" y="3462"/>
                    <a:pt x="39466" y="1029"/>
                  </a:cubicBezTo>
                  <a:cubicBezTo>
                    <a:pt x="39149" y="332"/>
                    <a:pt x="38115" y="0"/>
                    <a:pt x="36544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71850" y="4249825"/>
              <a:ext cx="39375" cy="40075"/>
            </a:xfrm>
            <a:custGeom>
              <a:avLst/>
              <a:gdLst/>
              <a:ahLst/>
              <a:cxnLst/>
              <a:rect l="l" t="t" r="r" b="b"/>
              <a:pathLst>
                <a:path w="1575" h="1603" extrusionOk="0">
                  <a:moveTo>
                    <a:pt x="774" y="0"/>
                  </a:moveTo>
                  <a:cubicBezTo>
                    <a:pt x="344" y="0"/>
                    <a:pt x="1" y="372"/>
                    <a:pt x="1" y="801"/>
                  </a:cubicBezTo>
                  <a:cubicBezTo>
                    <a:pt x="1" y="1231"/>
                    <a:pt x="344" y="1603"/>
                    <a:pt x="774" y="1603"/>
                  </a:cubicBezTo>
                  <a:cubicBezTo>
                    <a:pt x="1231" y="1603"/>
                    <a:pt x="1575" y="1231"/>
                    <a:pt x="1575" y="801"/>
                  </a:cubicBezTo>
                  <a:cubicBezTo>
                    <a:pt x="1575" y="372"/>
                    <a:pt x="1231" y="0"/>
                    <a:pt x="77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56275" y="4242300"/>
              <a:ext cx="17200" cy="16125"/>
            </a:xfrm>
            <a:custGeom>
              <a:avLst/>
              <a:gdLst/>
              <a:ahLst/>
              <a:cxnLst/>
              <a:rect l="l" t="t" r="r" b="b"/>
              <a:pathLst>
                <a:path w="688" h="645" extrusionOk="0">
                  <a:moveTo>
                    <a:pt x="344" y="1"/>
                  </a:moveTo>
                  <a:cubicBezTo>
                    <a:pt x="194" y="1"/>
                    <a:pt x="44" y="101"/>
                    <a:pt x="29" y="301"/>
                  </a:cubicBezTo>
                  <a:cubicBezTo>
                    <a:pt x="1" y="530"/>
                    <a:pt x="173" y="644"/>
                    <a:pt x="344" y="644"/>
                  </a:cubicBezTo>
                  <a:cubicBezTo>
                    <a:pt x="516" y="644"/>
                    <a:pt x="688" y="530"/>
                    <a:pt x="659" y="301"/>
                  </a:cubicBezTo>
                  <a:cubicBezTo>
                    <a:pt x="645" y="101"/>
                    <a:pt x="495" y="1"/>
                    <a:pt x="34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63775" y="4440125"/>
              <a:ext cx="18625" cy="15975"/>
            </a:xfrm>
            <a:custGeom>
              <a:avLst/>
              <a:gdLst/>
              <a:ahLst/>
              <a:cxnLst/>
              <a:rect l="l" t="t" r="r" b="b"/>
              <a:pathLst>
                <a:path w="745" h="639" extrusionOk="0">
                  <a:moveTo>
                    <a:pt x="430" y="1"/>
                  </a:moveTo>
                  <a:cubicBezTo>
                    <a:pt x="144" y="1"/>
                    <a:pt x="0" y="344"/>
                    <a:pt x="201" y="545"/>
                  </a:cubicBezTo>
                  <a:cubicBezTo>
                    <a:pt x="266" y="610"/>
                    <a:pt x="347" y="639"/>
                    <a:pt x="426" y="639"/>
                  </a:cubicBezTo>
                  <a:cubicBezTo>
                    <a:pt x="589" y="639"/>
                    <a:pt x="745" y="517"/>
                    <a:pt x="745" y="344"/>
                  </a:cubicBezTo>
                  <a:cubicBezTo>
                    <a:pt x="745" y="144"/>
                    <a:pt x="601" y="1"/>
                    <a:pt x="43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83300" y="4388625"/>
              <a:ext cx="16475" cy="15750"/>
            </a:xfrm>
            <a:custGeom>
              <a:avLst/>
              <a:gdLst/>
              <a:ahLst/>
              <a:cxnLst/>
              <a:rect l="l" t="t" r="r" b="b"/>
              <a:pathLst>
                <a:path w="659" h="630" extrusionOk="0">
                  <a:moveTo>
                    <a:pt x="316" y="0"/>
                  </a:moveTo>
                  <a:cubicBezTo>
                    <a:pt x="144" y="0"/>
                    <a:pt x="1" y="143"/>
                    <a:pt x="1" y="315"/>
                  </a:cubicBezTo>
                  <a:cubicBezTo>
                    <a:pt x="1" y="515"/>
                    <a:pt x="144" y="630"/>
                    <a:pt x="316" y="630"/>
                  </a:cubicBezTo>
                  <a:cubicBezTo>
                    <a:pt x="516" y="630"/>
                    <a:pt x="659" y="515"/>
                    <a:pt x="659" y="315"/>
                  </a:cubicBezTo>
                  <a:cubicBezTo>
                    <a:pt x="659" y="143"/>
                    <a:pt x="516" y="0"/>
                    <a:pt x="31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886294" y="2478379"/>
            <a:ext cx="772743" cy="676826"/>
            <a:chOff x="241525" y="1716150"/>
            <a:chExt cx="954475" cy="836000"/>
          </a:xfrm>
        </p:grpSpPr>
        <p:sp>
          <p:nvSpPr>
            <p:cNvPr id="21" name="Google Shape;21;p2"/>
            <p:cNvSpPr/>
            <p:nvPr/>
          </p:nvSpPr>
          <p:spPr>
            <a:xfrm>
              <a:off x="241525" y="1716150"/>
              <a:ext cx="954475" cy="836000"/>
            </a:xfrm>
            <a:custGeom>
              <a:avLst/>
              <a:gdLst/>
              <a:ahLst/>
              <a:cxnLst/>
              <a:rect l="l" t="t" r="r" b="b"/>
              <a:pathLst>
                <a:path w="38179" h="33440" extrusionOk="0">
                  <a:moveTo>
                    <a:pt x="19073" y="1"/>
                  </a:moveTo>
                  <a:cubicBezTo>
                    <a:pt x="16470" y="1"/>
                    <a:pt x="13829" y="610"/>
                    <a:pt x="11362" y="1895"/>
                  </a:cubicBezTo>
                  <a:cubicBezTo>
                    <a:pt x="3177" y="6188"/>
                    <a:pt x="0" y="16262"/>
                    <a:pt x="4293" y="24447"/>
                  </a:cubicBezTo>
                  <a:cubicBezTo>
                    <a:pt x="7272" y="30165"/>
                    <a:pt x="13087" y="33439"/>
                    <a:pt x="19112" y="33439"/>
                  </a:cubicBezTo>
                  <a:cubicBezTo>
                    <a:pt x="21711" y="33439"/>
                    <a:pt x="24350" y="32830"/>
                    <a:pt x="26816" y="31545"/>
                  </a:cubicBezTo>
                  <a:cubicBezTo>
                    <a:pt x="35002" y="27280"/>
                    <a:pt x="38178" y="17178"/>
                    <a:pt x="33914" y="8993"/>
                  </a:cubicBezTo>
                  <a:cubicBezTo>
                    <a:pt x="30935" y="3275"/>
                    <a:pt x="25106" y="1"/>
                    <a:pt x="19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4825" y="1794975"/>
              <a:ext cx="196800" cy="172125"/>
            </a:xfrm>
            <a:custGeom>
              <a:avLst/>
              <a:gdLst/>
              <a:ahLst/>
              <a:cxnLst/>
              <a:rect l="l" t="t" r="r" b="b"/>
              <a:pathLst>
                <a:path w="7872" h="6885" extrusionOk="0">
                  <a:moveTo>
                    <a:pt x="3920" y="1"/>
                  </a:moveTo>
                  <a:cubicBezTo>
                    <a:pt x="3377" y="1"/>
                    <a:pt x="2828" y="130"/>
                    <a:pt x="2319" y="402"/>
                  </a:cubicBezTo>
                  <a:cubicBezTo>
                    <a:pt x="630" y="1289"/>
                    <a:pt x="1" y="3379"/>
                    <a:pt x="888" y="5067"/>
                  </a:cubicBezTo>
                  <a:cubicBezTo>
                    <a:pt x="1502" y="6215"/>
                    <a:pt x="2691" y="6884"/>
                    <a:pt x="3925" y="6884"/>
                  </a:cubicBezTo>
                  <a:cubicBezTo>
                    <a:pt x="4474" y="6884"/>
                    <a:pt x="5033" y="6752"/>
                    <a:pt x="5553" y="6469"/>
                  </a:cubicBezTo>
                  <a:cubicBezTo>
                    <a:pt x="7213" y="5582"/>
                    <a:pt x="7871" y="3493"/>
                    <a:pt x="6955" y="1833"/>
                  </a:cubicBezTo>
                  <a:cubicBezTo>
                    <a:pt x="6340" y="662"/>
                    <a:pt x="5147" y="1"/>
                    <a:pt x="39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6200" y="1987575"/>
              <a:ext cx="75100" cy="63300"/>
            </a:xfrm>
            <a:custGeom>
              <a:avLst/>
              <a:gdLst/>
              <a:ahLst/>
              <a:cxnLst/>
              <a:rect l="l" t="t" r="r" b="b"/>
              <a:pathLst>
                <a:path w="3004" h="2532" extrusionOk="0">
                  <a:moveTo>
                    <a:pt x="1585" y="0"/>
                  </a:moveTo>
                  <a:cubicBezTo>
                    <a:pt x="687" y="0"/>
                    <a:pt x="1" y="995"/>
                    <a:pt x="456" y="1856"/>
                  </a:cubicBezTo>
                  <a:cubicBezTo>
                    <a:pt x="704" y="2313"/>
                    <a:pt x="1142" y="2531"/>
                    <a:pt x="1575" y="2531"/>
                  </a:cubicBezTo>
                  <a:cubicBezTo>
                    <a:pt x="2093" y="2531"/>
                    <a:pt x="2603" y="2219"/>
                    <a:pt x="2774" y="1627"/>
                  </a:cubicBezTo>
                  <a:cubicBezTo>
                    <a:pt x="3003" y="969"/>
                    <a:pt x="2603" y="254"/>
                    <a:pt x="1944" y="53"/>
                  </a:cubicBezTo>
                  <a:cubicBezTo>
                    <a:pt x="1822" y="17"/>
                    <a:pt x="1702" y="0"/>
                    <a:pt x="1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2216100" y="3309939"/>
            <a:ext cx="132400" cy="137749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8626475" y="2221702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69" y="1"/>
                  <a:pt x="2261" y="273"/>
                  <a:pt x="1717" y="816"/>
                </a:cubicBezTo>
                <a:cubicBezTo>
                  <a:pt x="0" y="2533"/>
                  <a:pt x="1231" y="5510"/>
                  <a:pt x="3663" y="5510"/>
                </a:cubicBezTo>
                <a:cubicBezTo>
                  <a:pt x="6125" y="5510"/>
                  <a:pt x="7355" y="2533"/>
                  <a:pt x="5638" y="816"/>
                </a:cubicBezTo>
                <a:cubicBezTo>
                  <a:pt x="5094" y="273"/>
                  <a:pt x="4386" y="1"/>
                  <a:pt x="3678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5829249" y="289925"/>
            <a:ext cx="236125" cy="215550"/>
          </a:xfrm>
          <a:custGeom>
            <a:avLst/>
            <a:gdLst/>
            <a:ahLst/>
            <a:cxnLst/>
            <a:rect l="l" t="t" r="r" b="b"/>
            <a:pathLst>
              <a:path w="9445" h="8622" extrusionOk="0">
                <a:moveTo>
                  <a:pt x="4702" y="1"/>
                </a:moveTo>
                <a:cubicBezTo>
                  <a:pt x="2732" y="1"/>
                  <a:pt x="961" y="1367"/>
                  <a:pt x="516" y="3396"/>
                </a:cubicBezTo>
                <a:cubicBezTo>
                  <a:pt x="0" y="5714"/>
                  <a:pt x="1460" y="8003"/>
                  <a:pt x="3778" y="8518"/>
                </a:cubicBezTo>
                <a:cubicBezTo>
                  <a:pt x="4093" y="8588"/>
                  <a:pt x="4407" y="8622"/>
                  <a:pt x="4717" y="8622"/>
                </a:cubicBezTo>
                <a:cubicBezTo>
                  <a:pt x="6692" y="8622"/>
                  <a:pt x="8484" y="7260"/>
                  <a:pt x="8930" y="5256"/>
                </a:cubicBezTo>
                <a:cubicBezTo>
                  <a:pt x="9445" y="2938"/>
                  <a:pt x="7957" y="619"/>
                  <a:pt x="5638" y="104"/>
                </a:cubicBezTo>
                <a:cubicBezTo>
                  <a:pt x="5324" y="35"/>
                  <a:pt x="5011" y="1"/>
                  <a:pt x="4702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2507443" y="4284527"/>
            <a:ext cx="276775" cy="287175"/>
            <a:chOff x="939975" y="2736700"/>
            <a:chExt cx="276775" cy="287175"/>
          </a:xfrm>
        </p:grpSpPr>
        <p:sp>
          <p:nvSpPr>
            <p:cNvPr id="28" name="Google Shape;28;p2"/>
            <p:cNvSpPr/>
            <p:nvPr/>
          </p:nvSpPr>
          <p:spPr>
            <a:xfrm>
              <a:off x="939975" y="2736700"/>
              <a:ext cx="276775" cy="287175"/>
            </a:xfrm>
            <a:custGeom>
              <a:avLst/>
              <a:gdLst/>
              <a:ahLst/>
              <a:cxnLst/>
              <a:rect l="l" t="t" r="r" b="b"/>
              <a:pathLst>
                <a:path w="11071" h="11487" extrusionOk="0">
                  <a:moveTo>
                    <a:pt x="6852" y="0"/>
                  </a:moveTo>
                  <a:cubicBezTo>
                    <a:pt x="6803" y="0"/>
                    <a:pt x="6756" y="17"/>
                    <a:pt x="6720" y="53"/>
                  </a:cubicBezTo>
                  <a:lnTo>
                    <a:pt x="4173" y="2628"/>
                  </a:lnTo>
                  <a:cubicBezTo>
                    <a:pt x="4131" y="2670"/>
                    <a:pt x="4074" y="2697"/>
                    <a:pt x="4024" y="2697"/>
                  </a:cubicBezTo>
                  <a:cubicBezTo>
                    <a:pt x="4005" y="2697"/>
                    <a:pt x="3988" y="2693"/>
                    <a:pt x="3973" y="2686"/>
                  </a:cubicBezTo>
                  <a:lnTo>
                    <a:pt x="395" y="2056"/>
                  </a:lnTo>
                  <a:cubicBezTo>
                    <a:pt x="375" y="2049"/>
                    <a:pt x="355" y="2046"/>
                    <a:pt x="336" y="2046"/>
                  </a:cubicBezTo>
                  <a:cubicBezTo>
                    <a:pt x="193" y="2046"/>
                    <a:pt x="91" y="2219"/>
                    <a:pt x="166" y="2371"/>
                  </a:cubicBezTo>
                  <a:lnTo>
                    <a:pt x="1826" y="5576"/>
                  </a:lnTo>
                  <a:cubicBezTo>
                    <a:pt x="1855" y="5662"/>
                    <a:pt x="1855" y="5719"/>
                    <a:pt x="1826" y="5805"/>
                  </a:cubicBezTo>
                  <a:lnTo>
                    <a:pt x="80" y="8982"/>
                  </a:lnTo>
                  <a:cubicBezTo>
                    <a:pt x="1" y="9141"/>
                    <a:pt x="118" y="9300"/>
                    <a:pt x="272" y="9300"/>
                  </a:cubicBezTo>
                  <a:cubicBezTo>
                    <a:pt x="284" y="9300"/>
                    <a:pt x="297" y="9299"/>
                    <a:pt x="309" y="9297"/>
                  </a:cubicBezTo>
                  <a:lnTo>
                    <a:pt x="3887" y="8724"/>
                  </a:lnTo>
                  <a:cubicBezTo>
                    <a:pt x="3973" y="8724"/>
                    <a:pt x="4030" y="8753"/>
                    <a:pt x="4087" y="8810"/>
                  </a:cubicBezTo>
                  <a:lnTo>
                    <a:pt x="6577" y="11414"/>
                  </a:lnTo>
                  <a:cubicBezTo>
                    <a:pt x="6627" y="11465"/>
                    <a:pt x="6688" y="11487"/>
                    <a:pt x="6747" y="11487"/>
                  </a:cubicBezTo>
                  <a:cubicBezTo>
                    <a:pt x="6856" y="11487"/>
                    <a:pt x="6959" y="11411"/>
                    <a:pt x="6978" y="11300"/>
                  </a:cubicBezTo>
                  <a:lnTo>
                    <a:pt x="7521" y="7723"/>
                  </a:lnTo>
                  <a:cubicBezTo>
                    <a:pt x="7550" y="7637"/>
                    <a:pt x="7579" y="7579"/>
                    <a:pt x="7665" y="7551"/>
                  </a:cubicBezTo>
                  <a:lnTo>
                    <a:pt x="10899" y="5977"/>
                  </a:lnTo>
                  <a:cubicBezTo>
                    <a:pt x="11070" y="5891"/>
                    <a:pt x="11070" y="5662"/>
                    <a:pt x="10899" y="5576"/>
                  </a:cubicBezTo>
                  <a:lnTo>
                    <a:pt x="7693" y="3945"/>
                  </a:lnTo>
                  <a:cubicBezTo>
                    <a:pt x="7607" y="3916"/>
                    <a:pt x="7579" y="3859"/>
                    <a:pt x="7579" y="3773"/>
                  </a:cubicBezTo>
                  <a:lnTo>
                    <a:pt x="7092" y="196"/>
                  </a:lnTo>
                  <a:cubicBezTo>
                    <a:pt x="7073" y="78"/>
                    <a:pt x="6959" y="0"/>
                    <a:pt x="685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10025" y="2818575"/>
              <a:ext cx="127300" cy="131975"/>
            </a:xfrm>
            <a:custGeom>
              <a:avLst/>
              <a:gdLst/>
              <a:ahLst/>
              <a:cxnLst/>
              <a:rect l="l" t="t" r="r" b="b"/>
              <a:pathLst>
                <a:path w="5092" h="5279" extrusionOk="0">
                  <a:moveTo>
                    <a:pt x="3135" y="1"/>
                  </a:moveTo>
                  <a:cubicBezTo>
                    <a:pt x="3119" y="1"/>
                    <a:pt x="3102" y="4"/>
                    <a:pt x="3088" y="12"/>
                  </a:cubicBezTo>
                  <a:lnTo>
                    <a:pt x="1915" y="1214"/>
                  </a:lnTo>
                  <a:cubicBezTo>
                    <a:pt x="1886" y="1214"/>
                    <a:pt x="1858" y="1242"/>
                    <a:pt x="1829" y="1242"/>
                  </a:cubicBezTo>
                  <a:lnTo>
                    <a:pt x="198" y="927"/>
                  </a:lnTo>
                  <a:cubicBezTo>
                    <a:pt x="112" y="927"/>
                    <a:pt x="55" y="1013"/>
                    <a:pt x="83" y="1099"/>
                  </a:cubicBezTo>
                  <a:lnTo>
                    <a:pt x="827" y="2559"/>
                  </a:lnTo>
                  <a:cubicBezTo>
                    <a:pt x="827" y="2587"/>
                    <a:pt x="827" y="2616"/>
                    <a:pt x="827" y="2673"/>
                  </a:cubicBezTo>
                  <a:lnTo>
                    <a:pt x="26" y="4133"/>
                  </a:lnTo>
                  <a:cubicBezTo>
                    <a:pt x="0" y="4184"/>
                    <a:pt x="43" y="4280"/>
                    <a:pt x="114" y="4280"/>
                  </a:cubicBezTo>
                  <a:cubicBezTo>
                    <a:pt x="122" y="4280"/>
                    <a:pt x="131" y="4279"/>
                    <a:pt x="140" y="4276"/>
                  </a:cubicBezTo>
                  <a:lnTo>
                    <a:pt x="1772" y="4018"/>
                  </a:lnTo>
                  <a:cubicBezTo>
                    <a:pt x="1788" y="4010"/>
                    <a:pt x="1803" y="4006"/>
                    <a:pt x="1815" y="4006"/>
                  </a:cubicBezTo>
                  <a:cubicBezTo>
                    <a:pt x="1846" y="4006"/>
                    <a:pt x="1866" y="4027"/>
                    <a:pt x="1886" y="4047"/>
                  </a:cubicBezTo>
                  <a:lnTo>
                    <a:pt x="3031" y="5249"/>
                  </a:lnTo>
                  <a:cubicBezTo>
                    <a:pt x="3051" y="5269"/>
                    <a:pt x="3075" y="5279"/>
                    <a:pt x="3099" y="5279"/>
                  </a:cubicBezTo>
                  <a:cubicBezTo>
                    <a:pt x="3142" y="5279"/>
                    <a:pt x="3184" y="5247"/>
                    <a:pt x="3203" y="5192"/>
                  </a:cubicBezTo>
                  <a:lnTo>
                    <a:pt x="3460" y="3532"/>
                  </a:lnTo>
                  <a:cubicBezTo>
                    <a:pt x="3460" y="3503"/>
                    <a:pt x="3489" y="3474"/>
                    <a:pt x="3517" y="3446"/>
                  </a:cubicBezTo>
                  <a:lnTo>
                    <a:pt x="5006" y="2730"/>
                  </a:lnTo>
                  <a:cubicBezTo>
                    <a:pt x="5092" y="2702"/>
                    <a:pt x="5092" y="2587"/>
                    <a:pt x="5006" y="2559"/>
                  </a:cubicBezTo>
                  <a:lnTo>
                    <a:pt x="3517" y="1815"/>
                  </a:lnTo>
                  <a:cubicBezTo>
                    <a:pt x="3489" y="1786"/>
                    <a:pt x="3460" y="1757"/>
                    <a:pt x="3460" y="1729"/>
                  </a:cubicBezTo>
                  <a:lnTo>
                    <a:pt x="3260" y="97"/>
                  </a:lnTo>
                  <a:cubicBezTo>
                    <a:pt x="3238" y="33"/>
                    <a:pt x="3185" y="1"/>
                    <a:pt x="313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1173168" y="641002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0327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 rot="10018376" flipH="1">
            <a:off x="1426271" y="-1403148"/>
            <a:ext cx="8749080" cy="7265484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 flipH="1">
            <a:off x="-1504962" y="-877011"/>
            <a:ext cx="3508236" cy="3416786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 txBox="1">
            <a:spLocks noGrp="1"/>
          </p:cNvSpPr>
          <p:nvPr>
            <p:ph type="ctrTitle"/>
          </p:nvPr>
        </p:nvSpPr>
        <p:spPr>
          <a:xfrm>
            <a:off x="2826000" y="2359450"/>
            <a:ext cx="3492000" cy="946200"/>
          </a:xfrm>
          <a:prstGeom prst="rect">
            <a:avLst/>
          </a:prstGeom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3134625" y="3168950"/>
            <a:ext cx="2874900" cy="6372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3482450" y="1366325"/>
            <a:ext cx="2179200" cy="577800"/>
          </a:xfrm>
          <a:prstGeom prst="rect">
            <a:avLst/>
          </a:prstGeom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9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/>
          <p:nvPr/>
        </p:nvSpPr>
        <p:spPr>
          <a:xfrm>
            <a:off x="1578327" y="2359452"/>
            <a:ext cx="184600" cy="137950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930426" y="471038"/>
            <a:ext cx="151120" cy="137952"/>
          </a:xfrm>
          <a:custGeom>
            <a:avLst/>
            <a:gdLst/>
            <a:ahLst/>
            <a:cxnLst/>
            <a:rect l="l" t="t" r="r" b="b"/>
            <a:pathLst>
              <a:path w="9445" h="8622" extrusionOk="0">
                <a:moveTo>
                  <a:pt x="4702" y="1"/>
                </a:moveTo>
                <a:cubicBezTo>
                  <a:pt x="2732" y="1"/>
                  <a:pt x="961" y="1367"/>
                  <a:pt x="516" y="3396"/>
                </a:cubicBezTo>
                <a:cubicBezTo>
                  <a:pt x="0" y="5714"/>
                  <a:pt x="1460" y="8003"/>
                  <a:pt x="3778" y="8518"/>
                </a:cubicBezTo>
                <a:cubicBezTo>
                  <a:pt x="4093" y="8588"/>
                  <a:pt x="4407" y="8622"/>
                  <a:pt x="4717" y="8622"/>
                </a:cubicBezTo>
                <a:cubicBezTo>
                  <a:pt x="6692" y="8622"/>
                  <a:pt x="8484" y="7260"/>
                  <a:pt x="8930" y="5256"/>
                </a:cubicBezTo>
                <a:cubicBezTo>
                  <a:pt x="9445" y="2938"/>
                  <a:pt x="7957" y="619"/>
                  <a:pt x="5638" y="104"/>
                </a:cubicBezTo>
                <a:cubicBezTo>
                  <a:pt x="5324" y="35"/>
                  <a:pt x="5011" y="1"/>
                  <a:pt x="47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421415" y="399389"/>
            <a:ext cx="282475" cy="281225"/>
          </a:xfrm>
          <a:custGeom>
            <a:avLst/>
            <a:gdLst/>
            <a:ahLst/>
            <a:cxnLst/>
            <a:rect l="l" t="t" r="r" b="b"/>
            <a:pathLst>
              <a:path w="11299" h="11249" extrusionOk="0">
                <a:moveTo>
                  <a:pt x="4959" y="1"/>
                </a:moveTo>
                <a:cubicBezTo>
                  <a:pt x="4871" y="1"/>
                  <a:pt x="4785" y="52"/>
                  <a:pt x="4751" y="155"/>
                </a:cubicBezTo>
                <a:lnTo>
                  <a:pt x="3749" y="3589"/>
                </a:lnTo>
                <a:cubicBezTo>
                  <a:pt x="3721" y="3647"/>
                  <a:pt x="3663" y="3704"/>
                  <a:pt x="3606" y="3733"/>
                </a:cubicBezTo>
                <a:lnTo>
                  <a:pt x="201" y="4849"/>
                </a:lnTo>
                <a:cubicBezTo>
                  <a:pt x="29" y="4906"/>
                  <a:pt x="0" y="5135"/>
                  <a:pt x="143" y="5249"/>
                </a:cubicBezTo>
                <a:lnTo>
                  <a:pt x="3091" y="7281"/>
                </a:lnTo>
                <a:cubicBezTo>
                  <a:pt x="3148" y="7310"/>
                  <a:pt x="3206" y="7367"/>
                  <a:pt x="3206" y="7453"/>
                </a:cubicBezTo>
                <a:lnTo>
                  <a:pt x="3206" y="11030"/>
                </a:lnTo>
                <a:cubicBezTo>
                  <a:pt x="3206" y="11154"/>
                  <a:pt x="3310" y="11248"/>
                  <a:pt x="3421" y="11248"/>
                </a:cubicBezTo>
                <a:cubicBezTo>
                  <a:pt x="3465" y="11248"/>
                  <a:pt x="3509" y="11234"/>
                  <a:pt x="3549" y="11202"/>
                </a:cubicBezTo>
                <a:lnTo>
                  <a:pt x="6382" y="9027"/>
                </a:lnTo>
                <a:cubicBezTo>
                  <a:pt x="6416" y="8994"/>
                  <a:pt x="6459" y="8980"/>
                  <a:pt x="6501" y="8980"/>
                </a:cubicBezTo>
                <a:cubicBezTo>
                  <a:pt x="6530" y="8980"/>
                  <a:pt x="6559" y="8987"/>
                  <a:pt x="6583" y="8998"/>
                </a:cubicBezTo>
                <a:lnTo>
                  <a:pt x="9988" y="10086"/>
                </a:lnTo>
                <a:cubicBezTo>
                  <a:pt x="10015" y="10094"/>
                  <a:pt x="10041" y="10097"/>
                  <a:pt x="10065" y="10097"/>
                </a:cubicBezTo>
                <a:cubicBezTo>
                  <a:pt x="10223" y="10097"/>
                  <a:pt x="10324" y="9949"/>
                  <a:pt x="10275" y="9800"/>
                </a:cubicBezTo>
                <a:lnTo>
                  <a:pt x="9073" y="6423"/>
                </a:lnTo>
                <a:cubicBezTo>
                  <a:pt x="9044" y="6337"/>
                  <a:pt x="9044" y="6280"/>
                  <a:pt x="9101" y="6222"/>
                </a:cubicBezTo>
                <a:lnTo>
                  <a:pt x="11190" y="3303"/>
                </a:lnTo>
                <a:cubicBezTo>
                  <a:pt x="11298" y="3168"/>
                  <a:pt x="11203" y="2957"/>
                  <a:pt x="11048" y="2957"/>
                </a:cubicBezTo>
                <a:cubicBezTo>
                  <a:pt x="11038" y="2957"/>
                  <a:pt x="11029" y="2958"/>
                  <a:pt x="11019" y="2960"/>
                </a:cubicBezTo>
                <a:lnTo>
                  <a:pt x="7441" y="3046"/>
                </a:lnTo>
                <a:cubicBezTo>
                  <a:pt x="7355" y="3046"/>
                  <a:pt x="7298" y="3017"/>
                  <a:pt x="7241" y="2960"/>
                </a:cubicBezTo>
                <a:lnTo>
                  <a:pt x="5123" y="69"/>
                </a:lnTo>
                <a:cubicBezTo>
                  <a:pt x="5077" y="23"/>
                  <a:pt x="5018" y="1"/>
                  <a:pt x="4959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641507" y="882739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6727551" y="4327275"/>
            <a:ext cx="184600" cy="137950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8356183" y="882739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257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 rot="5989619">
            <a:off x="-3913911" y="-5273937"/>
            <a:ext cx="11662049" cy="968449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4"/>
          <p:cNvSpPr/>
          <p:nvPr/>
        </p:nvSpPr>
        <p:spPr>
          <a:xfrm rot="10800000" flipH="1">
            <a:off x="6098388" y="2209090"/>
            <a:ext cx="3508236" cy="3416786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ctrTitle"/>
          </p:nvPr>
        </p:nvSpPr>
        <p:spPr>
          <a:xfrm>
            <a:off x="2638350" y="1534349"/>
            <a:ext cx="3867300" cy="7905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ubTitle" idx="1"/>
          </p:nvPr>
        </p:nvSpPr>
        <p:spPr>
          <a:xfrm>
            <a:off x="2682600" y="2208400"/>
            <a:ext cx="3778800" cy="1784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627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-3219727">
            <a:off x="-898843" y="1550165"/>
            <a:ext cx="9968815" cy="827838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1"/>
          </p:nvPr>
        </p:nvSpPr>
        <p:spPr>
          <a:xfrm>
            <a:off x="1160187" y="2954025"/>
            <a:ext cx="2619300" cy="1112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2"/>
          </p:nvPr>
        </p:nvSpPr>
        <p:spPr>
          <a:xfrm>
            <a:off x="5481530" y="2954025"/>
            <a:ext cx="2502300" cy="1112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ctrTitle"/>
          </p:nvPr>
        </p:nvSpPr>
        <p:spPr>
          <a:xfrm>
            <a:off x="1160225" y="2545650"/>
            <a:ext cx="2619300" cy="4845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ctrTitle" idx="3"/>
          </p:nvPr>
        </p:nvSpPr>
        <p:spPr>
          <a:xfrm>
            <a:off x="5422991" y="2545650"/>
            <a:ext cx="2619300" cy="4845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 idx="4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49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/>
          <p:nvPr/>
        </p:nvSpPr>
        <p:spPr>
          <a:xfrm flipH="1">
            <a:off x="-267534" y="-364450"/>
            <a:ext cx="1857323" cy="1808908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6"/>
          <p:cNvSpPr/>
          <p:nvPr/>
        </p:nvSpPr>
        <p:spPr>
          <a:xfrm rot="-5018677">
            <a:off x="8526774" y="319057"/>
            <a:ext cx="325590" cy="323390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6"/>
          <p:cNvSpPr/>
          <p:nvPr/>
        </p:nvSpPr>
        <p:spPr>
          <a:xfrm rot="-5018842">
            <a:off x="8218439" y="337834"/>
            <a:ext cx="132410" cy="131516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6"/>
          <p:cNvSpPr/>
          <p:nvPr/>
        </p:nvSpPr>
        <p:spPr>
          <a:xfrm rot="-5018677">
            <a:off x="8541976" y="888039"/>
            <a:ext cx="132406" cy="132406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3202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/>
          <p:nvPr/>
        </p:nvSpPr>
        <p:spPr>
          <a:xfrm rot="781549">
            <a:off x="-4184293" y="63807"/>
            <a:ext cx="8322474" cy="6911218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483438" y="1763825"/>
            <a:ext cx="4330200" cy="23685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L="457154" lvl="0" indent="-30477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Slab Regular"/>
              <a:buChar char="●"/>
              <a:defRPr sz="1400"/>
            </a:lvl1pPr>
            <a:lvl2pPr marL="914310" lvl="1" indent="-30477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Slab Regular"/>
              <a:buChar char="○"/>
              <a:defRPr sz="1200"/>
            </a:lvl2pPr>
            <a:lvl3pPr marL="1371464" lvl="2" indent="-30477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Slab Regular"/>
              <a:buChar char="■"/>
              <a:defRPr sz="1200"/>
            </a:lvl3pPr>
            <a:lvl4pPr marL="1828619" lvl="3" indent="-30477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Slab Regular"/>
              <a:buChar char="●"/>
              <a:defRPr sz="1200"/>
            </a:lvl4pPr>
            <a:lvl5pPr marL="2285772" lvl="4" indent="-30477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Slab Regular"/>
              <a:buChar char="○"/>
              <a:defRPr sz="1200"/>
            </a:lvl5pPr>
            <a:lvl6pPr marL="2742926" lvl="5" indent="-30477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Slab Regular"/>
              <a:buChar char="■"/>
              <a:defRPr sz="1200"/>
            </a:lvl6pPr>
            <a:lvl7pPr marL="3200080" lvl="6" indent="-30477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Slab Regular"/>
              <a:buChar char="●"/>
              <a:defRPr sz="1200"/>
            </a:lvl7pPr>
            <a:lvl8pPr marL="3657235" lvl="7" indent="-304771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Slab Regular"/>
              <a:buChar char="○"/>
              <a:defRPr sz="1200"/>
            </a:lvl8pPr>
            <a:lvl9pPr marL="4114391" lvl="8" indent="-304771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Slab Regular"/>
              <a:buChar char="■"/>
              <a:defRPr sz="1200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8098438" y="4207889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8226895" y="3892838"/>
            <a:ext cx="132411" cy="131517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715427" y="4274877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3741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 rot="4810381" flipH="1">
            <a:off x="-1923186" y="-1740159"/>
            <a:ext cx="11662049" cy="968449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 flipH="1">
            <a:off x="3133725" y="1030150"/>
            <a:ext cx="4932000" cy="2937000"/>
          </a:xfrm>
          <a:prstGeom prst="rect">
            <a:avLst/>
          </a:prstGeom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>
            <a:off x="7607959" y="512283"/>
            <a:ext cx="650087" cy="592374"/>
            <a:chOff x="1949275" y="2818050"/>
            <a:chExt cx="618600" cy="563575"/>
          </a:xfrm>
        </p:grpSpPr>
        <p:sp>
          <p:nvSpPr>
            <p:cNvPr id="72" name="Google Shape;72;p8"/>
            <p:cNvSpPr/>
            <p:nvPr/>
          </p:nvSpPr>
          <p:spPr>
            <a:xfrm>
              <a:off x="1949275" y="2818050"/>
              <a:ext cx="618600" cy="563575"/>
            </a:xfrm>
            <a:custGeom>
              <a:avLst/>
              <a:gdLst/>
              <a:ahLst/>
              <a:cxnLst/>
              <a:rect l="l" t="t" r="r" b="b"/>
              <a:pathLst>
                <a:path w="24744" h="22543" extrusionOk="0">
                  <a:moveTo>
                    <a:pt x="12372" y="1"/>
                  </a:moveTo>
                  <a:cubicBezTo>
                    <a:pt x="9488" y="1"/>
                    <a:pt x="6605" y="1102"/>
                    <a:pt x="4403" y="3303"/>
                  </a:cubicBezTo>
                  <a:cubicBezTo>
                    <a:pt x="0" y="7706"/>
                    <a:pt x="0" y="14837"/>
                    <a:pt x="4403" y="19240"/>
                  </a:cubicBezTo>
                  <a:cubicBezTo>
                    <a:pt x="6605" y="21442"/>
                    <a:pt x="9488" y="22543"/>
                    <a:pt x="12372" y="22543"/>
                  </a:cubicBezTo>
                  <a:cubicBezTo>
                    <a:pt x="15255" y="22543"/>
                    <a:pt x="18139" y="21442"/>
                    <a:pt x="20341" y="19240"/>
                  </a:cubicBezTo>
                  <a:cubicBezTo>
                    <a:pt x="24744" y="14837"/>
                    <a:pt x="24744" y="7706"/>
                    <a:pt x="20341" y="3303"/>
                  </a:cubicBezTo>
                  <a:cubicBezTo>
                    <a:pt x="18139" y="1102"/>
                    <a:pt x="15255" y="1"/>
                    <a:pt x="12372" y="1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2426925" y="2986875"/>
              <a:ext cx="117125" cy="229850"/>
            </a:xfrm>
            <a:custGeom>
              <a:avLst/>
              <a:gdLst/>
              <a:ahLst/>
              <a:cxnLst/>
              <a:rect l="l" t="t" r="r" b="b"/>
              <a:pathLst>
                <a:path w="4685" h="9194" extrusionOk="0">
                  <a:moveTo>
                    <a:pt x="3568" y="0"/>
                  </a:moveTo>
                  <a:cubicBezTo>
                    <a:pt x="2812" y="1479"/>
                    <a:pt x="1957" y="3352"/>
                    <a:pt x="1005" y="5751"/>
                  </a:cubicBezTo>
                  <a:cubicBezTo>
                    <a:pt x="1" y="8307"/>
                    <a:pt x="32" y="9193"/>
                    <a:pt x="632" y="9193"/>
                  </a:cubicBezTo>
                  <a:cubicBezTo>
                    <a:pt x="1328" y="9193"/>
                    <a:pt x="2791" y="8000"/>
                    <a:pt x="4291" y="6835"/>
                  </a:cubicBezTo>
                  <a:cubicBezTo>
                    <a:pt x="4389" y="6441"/>
                    <a:pt x="4422" y="6080"/>
                    <a:pt x="4455" y="5685"/>
                  </a:cubicBezTo>
                  <a:cubicBezTo>
                    <a:pt x="4685" y="3747"/>
                    <a:pt x="4356" y="1775"/>
                    <a:pt x="356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1997725" y="3086075"/>
              <a:ext cx="361700" cy="294325"/>
            </a:xfrm>
            <a:custGeom>
              <a:avLst/>
              <a:gdLst/>
              <a:ahLst/>
              <a:cxnLst/>
              <a:rect l="l" t="t" r="r" b="b"/>
              <a:pathLst>
                <a:path w="14468" h="11773" extrusionOk="0">
                  <a:moveTo>
                    <a:pt x="13860" y="0"/>
                  </a:moveTo>
                  <a:cubicBezTo>
                    <a:pt x="12520" y="0"/>
                    <a:pt x="8232" y="4421"/>
                    <a:pt x="6439" y="4421"/>
                  </a:cubicBezTo>
                  <a:cubicBezTo>
                    <a:pt x="6006" y="4421"/>
                    <a:pt x="5719" y="4164"/>
                    <a:pt x="5653" y="3525"/>
                  </a:cubicBezTo>
                  <a:cubicBezTo>
                    <a:pt x="5561" y="2577"/>
                    <a:pt x="5133" y="2205"/>
                    <a:pt x="4515" y="2205"/>
                  </a:cubicBezTo>
                  <a:cubicBezTo>
                    <a:pt x="3354" y="2205"/>
                    <a:pt x="1523" y="3519"/>
                    <a:pt x="1" y="4806"/>
                  </a:cubicBezTo>
                  <a:cubicBezTo>
                    <a:pt x="1545" y="8651"/>
                    <a:pt x="5127" y="11345"/>
                    <a:pt x="9267" y="11773"/>
                  </a:cubicBezTo>
                  <a:lnTo>
                    <a:pt x="9300" y="11773"/>
                  </a:lnTo>
                  <a:cubicBezTo>
                    <a:pt x="10910" y="9111"/>
                    <a:pt x="12291" y="6318"/>
                    <a:pt x="13408" y="3426"/>
                  </a:cubicBezTo>
                  <a:cubicBezTo>
                    <a:pt x="14468" y="880"/>
                    <a:pt x="14457" y="0"/>
                    <a:pt x="13860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2139575" y="2818750"/>
              <a:ext cx="329725" cy="212075"/>
            </a:xfrm>
            <a:custGeom>
              <a:avLst/>
              <a:gdLst/>
              <a:ahLst/>
              <a:cxnLst/>
              <a:rect l="l" t="t" r="r" b="b"/>
              <a:pathLst>
                <a:path w="13189" h="8483" extrusionOk="0">
                  <a:moveTo>
                    <a:pt x="4740" y="1"/>
                  </a:moveTo>
                  <a:cubicBezTo>
                    <a:pt x="4272" y="1"/>
                    <a:pt x="3802" y="29"/>
                    <a:pt x="3331" y="88"/>
                  </a:cubicBezTo>
                  <a:cubicBezTo>
                    <a:pt x="1718" y="3167"/>
                    <a:pt x="0" y="7344"/>
                    <a:pt x="1844" y="7344"/>
                  </a:cubicBezTo>
                  <a:cubicBezTo>
                    <a:pt x="2066" y="7344"/>
                    <a:pt x="2341" y="7284"/>
                    <a:pt x="2673" y="7153"/>
                  </a:cubicBezTo>
                  <a:cubicBezTo>
                    <a:pt x="3141" y="6962"/>
                    <a:pt x="3525" y="6884"/>
                    <a:pt x="3850" y="6884"/>
                  </a:cubicBezTo>
                  <a:cubicBezTo>
                    <a:pt x="5321" y="6884"/>
                    <a:pt x="5582" y="8483"/>
                    <a:pt x="6893" y="8483"/>
                  </a:cubicBezTo>
                  <a:cubicBezTo>
                    <a:pt x="7940" y="8483"/>
                    <a:pt x="9655" y="7464"/>
                    <a:pt x="13189" y="3801"/>
                  </a:cubicBezTo>
                  <a:cubicBezTo>
                    <a:pt x="11037" y="1362"/>
                    <a:pt x="7958" y="1"/>
                    <a:pt x="4740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76;p8"/>
          <p:cNvGrpSpPr/>
          <p:nvPr/>
        </p:nvGrpSpPr>
        <p:grpSpPr>
          <a:xfrm>
            <a:off x="7724910" y="4112552"/>
            <a:ext cx="641625" cy="564075"/>
            <a:chOff x="2871000" y="2954125"/>
            <a:chExt cx="641625" cy="564075"/>
          </a:xfrm>
        </p:grpSpPr>
        <p:sp>
          <p:nvSpPr>
            <p:cNvPr id="77" name="Google Shape;77;p8"/>
            <p:cNvSpPr/>
            <p:nvPr/>
          </p:nvSpPr>
          <p:spPr>
            <a:xfrm>
              <a:off x="2871000" y="2954275"/>
              <a:ext cx="641625" cy="563675"/>
            </a:xfrm>
            <a:custGeom>
              <a:avLst/>
              <a:gdLst/>
              <a:ahLst/>
              <a:cxnLst/>
              <a:rect l="l" t="t" r="r" b="b"/>
              <a:pathLst>
                <a:path w="25665" h="22547" extrusionOk="0">
                  <a:moveTo>
                    <a:pt x="12853" y="0"/>
                  </a:moveTo>
                  <a:cubicBezTo>
                    <a:pt x="9195" y="0"/>
                    <a:pt x="5609" y="1772"/>
                    <a:pt x="3451" y="5051"/>
                  </a:cubicBezTo>
                  <a:cubicBezTo>
                    <a:pt x="0" y="10242"/>
                    <a:pt x="1413" y="17242"/>
                    <a:pt x="6605" y="20659"/>
                  </a:cubicBezTo>
                  <a:cubicBezTo>
                    <a:pt x="8526" y="21936"/>
                    <a:pt x="10695" y="22547"/>
                    <a:pt x="12839" y="22547"/>
                  </a:cubicBezTo>
                  <a:cubicBezTo>
                    <a:pt x="16491" y="22547"/>
                    <a:pt x="20073" y="20776"/>
                    <a:pt x="22247" y="17505"/>
                  </a:cubicBezTo>
                  <a:cubicBezTo>
                    <a:pt x="25664" y="12313"/>
                    <a:pt x="24251" y="5313"/>
                    <a:pt x="19059" y="1863"/>
                  </a:cubicBezTo>
                  <a:cubicBezTo>
                    <a:pt x="17146" y="604"/>
                    <a:pt x="14987" y="0"/>
                    <a:pt x="12853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2912900" y="3100550"/>
              <a:ext cx="160825" cy="347225"/>
            </a:xfrm>
            <a:custGeom>
              <a:avLst/>
              <a:gdLst/>
              <a:ahLst/>
              <a:cxnLst/>
              <a:rect l="l" t="t" r="r" b="b"/>
              <a:pathLst>
                <a:path w="6433" h="13889" extrusionOk="0">
                  <a:moveTo>
                    <a:pt x="5647" y="0"/>
                  </a:moveTo>
                  <a:cubicBezTo>
                    <a:pt x="4490" y="0"/>
                    <a:pt x="2119" y="3950"/>
                    <a:pt x="0" y="6889"/>
                  </a:cubicBezTo>
                  <a:cubicBezTo>
                    <a:pt x="33" y="7250"/>
                    <a:pt x="99" y="7612"/>
                    <a:pt x="164" y="7940"/>
                  </a:cubicBezTo>
                  <a:cubicBezTo>
                    <a:pt x="690" y="10273"/>
                    <a:pt x="1939" y="12344"/>
                    <a:pt x="3746" y="13888"/>
                  </a:cubicBezTo>
                  <a:cubicBezTo>
                    <a:pt x="5258" y="10372"/>
                    <a:pt x="6145" y="6593"/>
                    <a:pt x="6342" y="2748"/>
                  </a:cubicBezTo>
                  <a:cubicBezTo>
                    <a:pt x="6433" y="773"/>
                    <a:pt x="6159" y="0"/>
                    <a:pt x="5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3076375" y="3339300"/>
              <a:ext cx="221650" cy="178900"/>
            </a:xfrm>
            <a:custGeom>
              <a:avLst/>
              <a:gdLst/>
              <a:ahLst/>
              <a:cxnLst/>
              <a:rect l="l" t="t" r="r" b="b"/>
              <a:pathLst>
                <a:path w="8866" h="7156" extrusionOk="0">
                  <a:moveTo>
                    <a:pt x="7636" y="1"/>
                  </a:moveTo>
                  <a:cubicBezTo>
                    <a:pt x="7438" y="1"/>
                    <a:pt x="7196" y="112"/>
                    <a:pt x="6901" y="362"/>
                  </a:cubicBezTo>
                  <a:cubicBezTo>
                    <a:pt x="6442" y="758"/>
                    <a:pt x="6068" y="889"/>
                    <a:pt x="5740" y="889"/>
                  </a:cubicBezTo>
                  <a:cubicBezTo>
                    <a:pt x="5093" y="889"/>
                    <a:pt x="4624" y="378"/>
                    <a:pt x="4030" y="378"/>
                  </a:cubicBezTo>
                  <a:cubicBezTo>
                    <a:pt x="3203" y="378"/>
                    <a:pt x="2133" y="1374"/>
                    <a:pt x="0" y="6145"/>
                  </a:cubicBezTo>
                  <a:cubicBezTo>
                    <a:pt x="1464" y="6813"/>
                    <a:pt x="3056" y="7156"/>
                    <a:pt x="4653" y="7156"/>
                  </a:cubicBezTo>
                  <a:cubicBezTo>
                    <a:pt x="5494" y="7156"/>
                    <a:pt x="6337" y="7061"/>
                    <a:pt x="7164" y="6868"/>
                  </a:cubicBezTo>
                  <a:cubicBezTo>
                    <a:pt x="7394" y="6803"/>
                    <a:pt x="7624" y="6737"/>
                    <a:pt x="7854" y="6671"/>
                  </a:cubicBezTo>
                  <a:cubicBezTo>
                    <a:pt x="8335" y="4349"/>
                    <a:pt x="8866" y="1"/>
                    <a:pt x="7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3321275" y="3066550"/>
              <a:ext cx="170800" cy="399300"/>
            </a:xfrm>
            <a:custGeom>
              <a:avLst/>
              <a:gdLst/>
              <a:ahLst/>
              <a:cxnLst/>
              <a:rect l="l" t="t" r="r" b="b"/>
              <a:pathLst>
                <a:path w="6832" h="15972" extrusionOk="0">
                  <a:moveTo>
                    <a:pt x="3841" y="1"/>
                  </a:moveTo>
                  <a:lnTo>
                    <a:pt x="3841" y="1"/>
                  </a:lnTo>
                  <a:cubicBezTo>
                    <a:pt x="4083" y="3892"/>
                    <a:pt x="4656" y="8697"/>
                    <a:pt x="3224" y="8697"/>
                  </a:cubicBezTo>
                  <a:cubicBezTo>
                    <a:pt x="3096" y="8697"/>
                    <a:pt x="2952" y="8658"/>
                    <a:pt x="2790" y="8577"/>
                  </a:cubicBezTo>
                  <a:cubicBezTo>
                    <a:pt x="2478" y="8427"/>
                    <a:pt x="2209" y="8357"/>
                    <a:pt x="1979" y="8357"/>
                  </a:cubicBezTo>
                  <a:cubicBezTo>
                    <a:pt x="1" y="8357"/>
                    <a:pt x="847" y="13469"/>
                    <a:pt x="1377" y="15971"/>
                  </a:cubicBezTo>
                  <a:cubicBezTo>
                    <a:pt x="5090" y="13309"/>
                    <a:pt x="6832" y="8709"/>
                    <a:pt x="5813" y="4273"/>
                  </a:cubicBezTo>
                  <a:cubicBezTo>
                    <a:pt x="5451" y="2728"/>
                    <a:pt x="4794" y="1250"/>
                    <a:pt x="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8"/>
            <p:cNvSpPr/>
            <p:nvPr/>
          </p:nvSpPr>
          <p:spPr>
            <a:xfrm>
              <a:off x="3135000" y="2954125"/>
              <a:ext cx="253575" cy="281450"/>
            </a:xfrm>
            <a:custGeom>
              <a:avLst/>
              <a:gdLst/>
              <a:ahLst/>
              <a:cxnLst/>
              <a:rect l="l" t="t" r="r" b="b"/>
              <a:pathLst>
                <a:path w="10143" h="11258" extrusionOk="0">
                  <a:moveTo>
                    <a:pt x="2285" y="1"/>
                  </a:moveTo>
                  <a:cubicBezTo>
                    <a:pt x="2024" y="1"/>
                    <a:pt x="1762" y="10"/>
                    <a:pt x="1500" y="29"/>
                  </a:cubicBezTo>
                  <a:cubicBezTo>
                    <a:pt x="1040" y="1245"/>
                    <a:pt x="383" y="3742"/>
                    <a:pt x="120" y="8605"/>
                  </a:cubicBezTo>
                  <a:cubicBezTo>
                    <a:pt x="1" y="10549"/>
                    <a:pt x="183" y="11257"/>
                    <a:pt x="547" y="11257"/>
                  </a:cubicBezTo>
                  <a:cubicBezTo>
                    <a:pt x="1526" y="11257"/>
                    <a:pt x="3826" y="6144"/>
                    <a:pt x="5157" y="6144"/>
                  </a:cubicBezTo>
                  <a:cubicBezTo>
                    <a:pt x="5382" y="6144"/>
                    <a:pt x="5580" y="6291"/>
                    <a:pt x="5739" y="6634"/>
                  </a:cubicBezTo>
                  <a:cubicBezTo>
                    <a:pt x="5969" y="7139"/>
                    <a:pt x="6261" y="7350"/>
                    <a:pt x="6589" y="7350"/>
                  </a:cubicBezTo>
                  <a:cubicBezTo>
                    <a:pt x="7712" y="7350"/>
                    <a:pt x="9252" y="4870"/>
                    <a:pt x="10142" y="3216"/>
                  </a:cubicBezTo>
                  <a:cubicBezTo>
                    <a:pt x="8031" y="1166"/>
                    <a:pt x="5201" y="1"/>
                    <a:pt x="2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" name="Google Shape;82;p8"/>
          <p:cNvSpPr/>
          <p:nvPr/>
        </p:nvSpPr>
        <p:spPr>
          <a:xfrm>
            <a:off x="8331712" y="402250"/>
            <a:ext cx="184625" cy="137750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692" y="0"/>
                </a:moveTo>
                <a:cubicBezTo>
                  <a:pt x="2984" y="0"/>
                  <a:pt x="2276" y="272"/>
                  <a:pt x="1746" y="816"/>
                </a:cubicBezTo>
                <a:cubicBezTo>
                  <a:pt x="0" y="2562"/>
                  <a:pt x="1231" y="5510"/>
                  <a:pt x="3692" y="5510"/>
                </a:cubicBezTo>
                <a:cubicBezTo>
                  <a:pt x="6153" y="5510"/>
                  <a:pt x="7384" y="2562"/>
                  <a:pt x="5638" y="816"/>
                </a:cubicBezTo>
                <a:cubicBezTo>
                  <a:pt x="5109" y="272"/>
                  <a:pt x="4401" y="0"/>
                  <a:pt x="3692" y="0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8"/>
          <p:cNvSpPr/>
          <p:nvPr/>
        </p:nvSpPr>
        <p:spPr>
          <a:xfrm>
            <a:off x="410901" y="4008114"/>
            <a:ext cx="309100" cy="291325"/>
          </a:xfrm>
          <a:custGeom>
            <a:avLst/>
            <a:gdLst/>
            <a:ahLst/>
            <a:cxnLst/>
            <a:rect l="l" t="t" r="r" b="b"/>
            <a:pathLst>
              <a:path w="12364" h="11653" extrusionOk="0">
                <a:moveTo>
                  <a:pt x="6182" y="0"/>
                </a:moveTo>
                <a:cubicBezTo>
                  <a:pt x="6089" y="0"/>
                  <a:pt x="5996" y="50"/>
                  <a:pt x="5953" y="151"/>
                </a:cubicBezTo>
                <a:lnTo>
                  <a:pt x="4264" y="3614"/>
                </a:lnTo>
                <a:cubicBezTo>
                  <a:pt x="4207" y="3671"/>
                  <a:pt x="4150" y="3728"/>
                  <a:pt x="4064" y="3728"/>
                </a:cubicBezTo>
                <a:lnTo>
                  <a:pt x="286" y="4272"/>
                </a:lnTo>
                <a:cubicBezTo>
                  <a:pt x="86" y="4300"/>
                  <a:pt x="0" y="4558"/>
                  <a:pt x="143" y="4701"/>
                </a:cubicBezTo>
                <a:lnTo>
                  <a:pt x="2891" y="7363"/>
                </a:lnTo>
                <a:cubicBezTo>
                  <a:pt x="2948" y="7420"/>
                  <a:pt x="2976" y="7506"/>
                  <a:pt x="2976" y="7592"/>
                </a:cubicBezTo>
                <a:lnTo>
                  <a:pt x="2318" y="11369"/>
                </a:lnTo>
                <a:cubicBezTo>
                  <a:pt x="2273" y="11529"/>
                  <a:pt x="2409" y="11652"/>
                  <a:pt x="2553" y="11652"/>
                </a:cubicBezTo>
                <a:cubicBezTo>
                  <a:pt x="2590" y="11652"/>
                  <a:pt x="2627" y="11644"/>
                  <a:pt x="2662" y="11627"/>
                </a:cubicBezTo>
                <a:lnTo>
                  <a:pt x="6067" y="9824"/>
                </a:lnTo>
                <a:cubicBezTo>
                  <a:pt x="6096" y="9810"/>
                  <a:pt x="6132" y="9802"/>
                  <a:pt x="6171" y="9802"/>
                </a:cubicBezTo>
                <a:cubicBezTo>
                  <a:pt x="6210" y="9802"/>
                  <a:pt x="6253" y="9810"/>
                  <a:pt x="6296" y="9824"/>
                </a:cubicBezTo>
                <a:lnTo>
                  <a:pt x="9702" y="11627"/>
                </a:lnTo>
                <a:cubicBezTo>
                  <a:pt x="9737" y="11644"/>
                  <a:pt x="9773" y="11652"/>
                  <a:pt x="9808" y="11652"/>
                </a:cubicBezTo>
                <a:cubicBezTo>
                  <a:pt x="9946" y="11652"/>
                  <a:pt x="10068" y="11529"/>
                  <a:pt x="10045" y="11369"/>
                </a:cubicBezTo>
                <a:lnTo>
                  <a:pt x="9387" y="7592"/>
                </a:lnTo>
                <a:cubicBezTo>
                  <a:pt x="9387" y="7506"/>
                  <a:pt x="9416" y="7420"/>
                  <a:pt x="9473" y="7363"/>
                </a:cubicBezTo>
                <a:lnTo>
                  <a:pt x="12220" y="4701"/>
                </a:lnTo>
                <a:cubicBezTo>
                  <a:pt x="12364" y="4558"/>
                  <a:pt x="12278" y="4300"/>
                  <a:pt x="12077" y="4272"/>
                </a:cubicBezTo>
                <a:lnTo>
                  <a:pt x="8271" y="3728"/>
                </a:lnTo>
                <a:cubicBezTo>
                  <a:pt x="8214" y="3728"/>
                  <a:pt x="8128" y="3671"/>
                  <a:pt x="8099" y="3614"/>
                </a:cubicBezTo>
                <a:lnTo>
                  <a:pt x="6411" y="151"/>
                </a:lnTo>
                <a:cubicBezTo>
                  <a:pt x="6368" y="50"/>
                  <a:pt x="6275" y="0"/>
                  <a:pt x="6182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8"/>
          <p:cNvSpPr/>
          <p:nvPr/>
        </p:nvSpPr>
        <p:spPr>
          <a:xfrm>
            <a:off x="7189475" y="471825"/>
            <a:ext cx="136653" cy="137740"/>
          </a:xfrm>
          <a:custGeom>
            <a:avLst/>
            <a:gdLst/>
            <a:ahLst/>
            <a:cxnLst/>
            <a:rect l="l" t="t" r="r" b="b"/>
            <a:pathLst>
              <a:path w="11185" h="11274" extrusionOk="0">
                <a:moveTo>
                  <a:pt x="7496" y="0"/>
                </a:moveTo>
                <a:cubicBezTo>
                  <a:pt x="7445" y="0"/>
                  <a:pt x="7393" y="16"/>
                  <a:pt x="7349" y="51"/>
                </a:cubicBezTo>
                <a:lnTo>
                  <a:pt x="4631" y="2370"/>
                </a:lnTo>
                <a:cubicBezTo>
                  <a:pt x="4573" y="2427"/>
                  <a:pt x="4488" y="2427"/>
                  <a:pt x="4430" y="2427"/>
                </a:cubicBezTo>
                <a:lnTo>
                  <a:pt x="996" y="1482"/>
                </a:lnTo>
                <a:cubicBezTo>
                  <a:pt x="969" y="1475"/>
                  <a:pt x="943" y="1471"/>
                  <a:pt x="919" y="1471"/>
                </a:cubicBezTo>
                <a:cubicBezTo>
                  <a:pt x="761" y="1471"/>
                  <a:pt x="664" y="1620"/>
                  <a:pt x="738" y="1769"/>
                </a:cubicBezTo>
                <a:lnTo>
                  <a:pt x="2084" y="5060"/>
                </a:lnTo>
                <a:cubicBezTo>
                  <a:pt x="2112" y="5117"/>
                  <a:pt x="2112" y="5203"/>
                  <a:pt x="2055" y="5260"/>
                </a:cubicBezTo>
                <a:lnTo>
                  <a:pt x="109" y="8236"/>
                </a:lnTo>
                <a:cubicBezTo>
                  <a:pt x="1" y="8398"/>
                  <a:pt x="96" y="8611"/>
                  <a:pt x="275" y="8611"/>
                </a:cubicBezTo>
                <a:cubicBezTo>
                  <a:pt x="286" y="8611"/>
                  <a:pt x="298" y="8610"/>
                  <a:pt x="309" y="8608"/>
                </a:cubicBezTo>
                <a:lnTo>
                  <a:pt x="3858" y="8322"/>
                </a:lnTo>
                <a:cubicBezTo>
                  <a:pt x="3944" y="8322"/>
                  <a:pt x="4001" y="8351"/>
                  <a:pt x="4058" y="8408"/>
                </a:cubicBezTo>
                <a:lnTo>
                  <a:pt x="6291" y="11184"/>
                </a:lnTo>
                <a:cubicBezTo>
                  <a:pt x="6338" y="11244"/>
                  <a:pt x="6406" y="11274"/>
                  <a:pt x="6473" y="11274"/>
                </a:cubicBezTo>
                <a:cubicBezTo>
                  <a:pt x="6566" y="11274"/>
                  <a:pt x="6658" y="11215"/>
                  <a:pt x="6691" y="11098"/>
                </a:cubicBezTo>
                <a:lnTo>
                  <a:pt x="7521" y="7635"/>
                </a:lnTo>
                <a:cubicBezTo>
                  <a:pt x="7550" y="7578"/>
                  <a:pt x="7578" y="7521"/>
                  <a:pt x="7664" y="7492"/>
                </a:cubicBezTo>
                <a:lnTo>
                  <a:pt x="10984" y="6233"/>
                </a:lnTo>
                <a:cubicBezTo>
                  <a:pt x="11156" y="6176"/>
                  <a:pt x="11184" y="5918"/>
                  <a:pt x="11041" y="5832"/>
                </a:cubicBezTo>
                <a:lnTo>
                  <a:pt x="8008" y="3972"/>
                </a:lnTo>
                <a:cubicBezTo>
                  <a:pt x="7922" y="3915"/>
                  <a:pt x="7893" y="3858"/>
                  <a:pt x="7893" y="3772"/>
                </a:cubicBezTo>
                <a:lnTo>
                  <a:pt x="7721" y="223"/>
                </a:lnTo>
                <a:cubicBezTo>
                  <a:pt x="7721" y="84"/>
                  <a:pt x="7611" y="0"/>
                  <a:pt x="74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8"/>
          <p:cNvSpPr/>
          <p:nvPr/>
        </p:nvSpPr>
        <p:spPr>
          <a:xfrm>
            <a:off x="473149" y="4485502"/>
            <a:ext cx="184625" cy="137750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692" y="0"/>
                </a:moveTo>
                <a:cubicBezTo>
                  <a:pt x="2984" y="0"/>
                  <a:pt x="2276" y="272"/>
                  <a:pt x="1746" y="816"/>
                </a:cubicBezTo>
                <a:cubicBezTo>
                  <a:pt x="0" y="2562"/>
                  <a:pt x="1231" y="5510"/>
                  <a:pt x="3692" y="5510"/>
                </a:cubicBezTo>
                <a:cubicBezTo>
                  <a:pt x="6153" y="5510"/>
                  <a:pt x="7384" y="2562"/>
                  <a:pt x="5638" y="816"/>
                </a:cubicBezTo>
                <a:cubicBezTo>
                  <a:pt x="5109" y="272"/>
                  <a:pt x="4401" y="0"/>
                  <a:pt x="36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4001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17" tIns="91417" rIns="91417" bIns="91417" anchor="ctr" anchorCtr="0">
            <a:noAutofit/>
          </a:bodyPr>
          <a:lstStyle>
            <a:lvl1pPr marL="457154" lvl="0" indent="-3428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10" lvl="1" indent="-31746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4" lvl="2" indent="-31746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9" lvl="3" indent="-31746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2" lvl="4" indent="-31746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5" lvl="7" indent="-317468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91" lvl="8" indent="-31746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6796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/>
          <p:nvPr/>
        </p:nvSpPr>
        <p:spPr>
          <a:xfrm rot="781549">
            <a:off x="-4184293" y="63807"/>
            <a:ext cx="8322474" cy="6911218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10"/>
          <p:cNvSpPr txBox="1">
            <a:spLocks noGrp="1"/>
          </p:cNvSpPr>
          <p:nvPr>
            <p:ph type="ctrTitle"/>
          </p:nvPr>
        </p:nvSpPr>
        <p:spPr>
          <a:xfrm>
            <a:off x="2272350" y="917050"/>
            <a:ext cx="4599300" cy="14424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None/>
              <a:defRPr sz="2000">
                <a:latin typeface="Karla"/>
                <a:ea typeface="Karla"/>
                <a:cs typeface="Karla"/>
                <a:sym typeface="Karl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Karla"/>
              <a:buNone/>
              <a:defRPr sz="16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title" idx="2"/>
          </p:nvPr>
        </p:nvSpPr>
        <p:spPr>
          <a:xfrm>
            <a:off x="4138475" y="2876550"/>
            <a:ext cx="28842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0"/>
          <p:cNvSpPr/>
          <p:nvPr/>
        </p:nvSpPr>
        <p:spPr>
          <a:xfrm>
            <a:off x="8098438" y="4207889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0"/>
          <p:cNvSpPr/>
          <p:nvPr/>
        </p:nvSpPr>
        <p:spPr>
          <a:xfrm>
            <a:off x="8226895" y="3892838"/>
            <a:ext cx="132411" cy="131517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0"/>
          <p:cNvSpPr/>
          <p:nvPr/>
        </p:nvSpPr>
        <p:spPr>
          <a:xfrm>
            <a:off x="7847826" y="578802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7715427" y="4274877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1041150" y="402250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70" y="1"/>
                  <a:pt x="2262" y="273"/>
                  <a:pt x="1718" y="816"/>
                </a:cubicBezTo>
                <a:cubicBezTo>
                  <a:pt x="1" y="2562"/>
                  <a:pt x="1231" y="5510"/>
                  <a:pt x="3693" y="5510"/>
                </a:cubicBezTo>
                <a:cubicBezTo>
                  <a:pt x="6125" y="5510"/>
                  <a:pt x="7356" y="2562"/>
                  <a:pt x="5639" y="816"/>
                </a:cubicBezTo>
                <a:cubicBezTo>
                  <a:pt x="5095" y="273"/>
                  <a:pt x="4387" y="1"/>
                  <a:pt x="3678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10"/>
          <p:cNvSpPr/>
          <p:nvPr/>
        </p:nvSpPr>
        <p:spPr>
          <a:xfrm>
            <a:off x="396162" y="1185877"/>
            <a:ext cx="184625" cy="137750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692" y="0"/>
                </a:moveTo>
                <a:cubicBezTo>
                  <a:pt x="2984" y="0"/>
                  <a:pt x="2276" y="272"/>
                  <a:pt x="1746" y="816"/>
                </a:cubicBezTo>
                <a:cubicBezTo>
                  <a:pt x="0" y="2562"/>
                  <a:pt x="1231" y="5510"/>
                  <a:pt x="3692" y="5510"/>
                </a:cubicBezTo>
                <a:cubicBezTo>
                  <a:pt x="6153" y="5510"/>
                  <a:pt x="7384" y="2562"/>
                  <a:pt x="5638" y="816"/>
                </a:cubicBezTo>
                <a:cubicBezTo>
                  <a:pt x="5109" y="272"/>
                  <a:pt x="4401" y="0"/>
                  <a:pt x="3692" y="0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904626" y="917064"/>
            <a:ext cx="309100" cy="291325"/>
          </a:xfrm>
          <a:custGeom>
            <a:avLst/>
            <a:gdLst/>
            <a:ahLst/>
            <a:cxnLst/>
            <a:rect l="l" t="t" r="r" b="b"/>
            <a:pathLst>
              <a:path w="12364" h="11653" extrusionOk="0">
                <a:moveTo>
                  <a:pt x="6182" y="0"/>
                </a:moveTo>
                <a:cubicBezTo>
                  <a:pt x="6089" y="0"/>
                  <a:pt x="5996" y="50"/>
                  <a:pt x="5953" y="151"/>
                </a:cubicBezTo>
                <a:lnTo>
                  <a:pt x="4264" y="3614"/>
                </a:lnTo>
                <a:cubicBezTo>
                  <a:pt x="4207" y="3671"/>
                  <a:pt x="4150" y="3728"/>
                  <a:pt x="4064" y="3728"/>
                </a:cubicBezTo>
                <a:lnTo>
                  <a:pt x="286" y="4272"/>
                </a:lnTo>
                <a:cubicBezTo>
                  <a:pt x="86" y="4300"/>
                  <a:pt x="0" y="4558"/>
                  <a:pt x="143" y="4701"/>
                </a:cubicBezTo>
                <a:lnTo>
                  <a:pt x="2891" y="7363"/>
                </a:lnTo>
                <a:cubicBezTo>
                  <a:pt x="2948" y="7420"/>
                  <a:pt x="2976" y="7506"/>
                  <a:pt x="2976" y="7592"/>
                </a:cubicBezTo>
                <a:lnTo>
                  <a:pt x="2318" y="11369"/>
                </a:lnTo>
                <a:cubicBezTo>
                  <a:pt x="2273" y="11529"/>
                  <a:pt x="2409" y="11652"/>
                  <a:pt x="2553" y="11652"/>
                </a:cubicBezTo>
                <a:cubicBezTo>
                  <a:pt x="2590" y="11652"/>
                  <a:pt x="2627" y="11644"/>
                  <a:pt x="2662" y="11627"/>
                </a:cubicBezTo>
                <a:lnTo>
                  <a:pt x="6067" y="9824"/>
                </a:lnTo>
                <a:cubicBezTo>
                  <a:pt x="6096" y="9810"/>
                  <a:pt x="6132" y="9802"/>
                  <a:pt x="6171" y="9802"/>
                </a:cubicBezTo>
                <a:cubicBezTo>
                  <a:pt x="6210" y="9802"/>
                  <a:pt x="6253" y="9810"/>
                  <a:pt x="6296" y="9824"/>
                </a:cubicBezTo>
                <a:lnTo>
                  <a:pt x="9702" y="11627"/>
                </a:lnTo>
                <a:cubicBezTo>
                  <a:pt x="9737" y="11644"/>
                  <a:pt x="9773" y="11652"/>
                  <a:pt x="9808" y="11652"/>
                </a:cubicBezTo>
                <a:cubicBezTo>
                  <a:pt x="9946" y="11652"/>
                  <a:pt x="10068" y="11529"/>
                  <a:pt x="10045" y="11369"/>
                </a:cubicBezTo>
                <a:lnTo>
                  <a:pt x="9387" y="7592"/>
                </a:lnTo>
                <a:cubicBezTo>
                  <a:pt x="9387" y="7506"/>
                  <a:pt x="9416" y="7420"/>
                  <a:pt x="9473" y="7363"/>
                </a:cubicBezTo>
                <a:lnTo>
                  <a:pt x="12220" y="4701"/>
                </a:lnTo>
                <a:cubicBezTo>
                  <a:pt x="12364" y="4558"/>
                  <a:pt x="12278" y="4300"/>
                  <a:pt x="12077" y="4272"/>
                </a:cubicBezTo>
                <a:lnTo>
                  <a:pt x="8271" y="3728"/>
                </a:lnTo>
                <a:cubicBezTo>
                  <a:pt x="8214" y="3728"/>
                  <a:pt x="8128" y="3671"/>
                  <a:pt x="8099" y="3614"/>
                </a:cubicBezTo>
                <a:lnTo>
                  <a:pt x="6411" y="151"/>
                </a:lnTo>
                <a:cubicBezTo>
                  <a:pt x="6368" y="50"/>
                  <a:pt x="6275" y="0"/>
                  <a:pt x="61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1" name="Google Shape;101;p10"/>
          <p:cNvGrpSpPr/>
          <p:nvPr/>
        </p:nvGrpSpPr>
        <p:grpSpPr>
          <a:xfrm>
            <a:off x="8013474" y="673527"/>
            <a:ext cx="696829" cy="650104"/>
            <a:chOff x="7599075" y="1453950"/>
            <a:chExt cx="696829" cy="650104"/>
          </a:xfrm>
        </p:grpSpPr>
        <p:sp>
          <p:nvSpPr>
            <p:cNvPr id="102" name="Google Shape;102;p10"/>
            <p:cNvSpPr/>
            <p:nvPr/>
          </p:nvSpPr>
          <p:spPr>
            <a:xfrm>
              <a:off x="7599075" y="1453950"/>
              <a:ext cx="696829" cy="650104"/>
            </a:xfrm>
            <a:custGeom>
              <a:avLst/>
              <a:gdLst/>
              <a:ahLst/>
              <a:cxnLst/>
              <a:rect l="l" t="t" r="r" b="b"/>
              <a:pathLst>
                <a:path w="10991" h="10254" extrusionOk="0">
                  <a:moveTo>
                    <a:pt x="5502" y="1"/>
                  </a:moveTo>
                  <a:cubicBezTo>
                    <a:pt x="3015" y="1"/>
                    <a:pt x="844" y="1789"/>
                    <a:pt x="430" y="4326"/>
                  </a:cubicBezTo>
                  <a:cubicBezTo>
                    <a:pt x="0" y="7102"/>
                    <a:pt x="1889" y="9735"/>
                    <a:pt x="4694" y="10193"/>
                  </a:cubicBezTo>
                  <a:cubicBezTo>
                    <a:pt x="4959" y="10234"/>
                    <a:pt x="5222" y="10254"/>
                    <a:pt x="5482" y="10254"/>
                  </a:cubicBezTo>
                  <a:cubicBezTo>
                    <a:pt x="7952" y="10254"/>
                    <a:pt x="10144" y="8466"/>
                    <a:pt x="10532" y="5929"/>
                  </a:cubicBezTo>
                  <a:cubicBezTo>
                    <a:pt x="10990" y="3153"/>
                    <a:pt x="9073" y="520"/>
                    <a:pt x="6297" y="62"/>
                  </a:cubicBezTo>
                  <a:cubicBezTo>
                    <a:pt x="6029" y="21"/>
                    <a:pt x="5764" y="1"/>
                    <a:pt x="5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7872644" y="1908969"/>
              <a:ext cx="167376" cy="141128"/>
            </a:xfrm>
            <a:custGeom>
              <a:avLst/>
              <a:gdLst/>
              <a:ahLst/>
              <a:cxnLst/>
              <a:rect l="l" t="t" r="r" b="b"/>
              <a:pathLst>
                <a:path w="2640" h="2226" extrusionOk="0">
                  <a:moveTo>
                    <a:pt x="1406" y="0"/>
                  </a:moveTo>
                  <a:cubicBezTo>
                    <a:pt x="1036" y="0"/>
                    <a:pt x="662" y="179"/>
                    <a:pt x="436" y="555"/>
                  </a:cubicBezTo>
                  <a:cubicBezTo>
                    <a:pt x="0" y="1298"/>
                    <a:pt x="575" y="2225"/>
                    <a:pt x="1399" y="2225"/>
                  </a:cubicBezTo>
                  <a:cubicBezTo>
                    <a:pt x="1495" y="2225"/>
                    <a:pt x="1594" y="2213"/>
                    <a:pt x="1695" y="2186"/>
                  </a:cubicBezTo>
                  <a:cubicBezTo>
                    <a:pt x="2268" y="2043"/>
                    <a:pt x="2640" y="1442"/>
                    <a:pt x="2497" y="841"/>
                  </a:cubicBezTo>
                  <a:cubicBezTo>
                    <a:pt x="2352" y="294"/>
                    <a:pt x="1882" y="0"/>
                    <a:pt x="14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7899906" y="1728978"/>
              <a:ext cx="67584" cy="56743"/>
            </a:xfrm>
            <a:custGeom>
              <a:avLst/>
              <a:gdLst/>
              <a:ahLst/>
              <a:cxnLst/>
              <a:rect l="l" t="t" r="r" b="b"/>
              <a:pathLst>
                <a:path w="1066" h="895" extrusionOk="0">
                  <a:moveTo>
                    <a:pt x="555" y="1"/>
                  </a:moveTo>
                  <a:cubicBezTo>
                    <a:pt x="409" y="1"/>
                    <a:pt x="264" y="69"/>
                    <a:pt x="178" y="217"/>
                  </a:cubicBezTo>
                  <a:cubicBezTo>
                    <a:pt x="0" y="522"/>
                    <a:pt x="228" y="894"/>
                    <a:pt x="542" y="894"/>
                  </a:cubicBezTo>
                  <a:cubicBezTo>
                    <a:pt x="581" y="894"/>
                    <a:pt x="623" y="888"/>
                    <a:pt x="664" y="875"/>
                  </a:cubicBezTo>
                  <a:cubicBezTo>
                    <a:pt x="922" y="818"/>
                    <a:pt x="1065" y="589"/>
                    <a:pt x="1008" y="331"/>
                  </a:cubicBezTo>
                  <a:cubicBezTo>
                    <a:pt x="943" y="120"/>
                    <a:pt x="748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7738174" y="1926151"/>
              <a:ext cx="67838" cy="56870"/>
            </a:xfrm>
            <a:custGeom>
              <a:avLst/>
              <a:gdLst/>
              <a:ahLst/>
              <a:cxnLst/>
              <a:rect l="l" t="t" r="r" b="b"/>
              <a:pathLst>
                <a:path w="1070" h="897" extrusionOk="0">
                  <a:moveTo>
                    <a:pt x="592" y="1"/>
                  </a:moveTo>
                  <a:cubicBezTo>
                    <a:pt x="441" y="1"/>
                    <a:pt x="283" y="75"/>
                    <a:pt x="182" y="226"/>
                  </a:cubicBezTo>
                  <a:cubicBezTo>
                    <a:pt x="0" y="538"/>
                    <a:pt x="242" y="897"/>
                    <a:pt x="588" y="897"/>
                  </a:cubicBezTo>
                  <a:cubicBezTo>
                    <a:pt x="623" y="897"/>
                    <a:pt x="660" y="893"/>
                    <a:pt x="697" y="885"/>
                  </a:cubicBezTo>
                  <a:cubicBezTo>
                    <a:pt x="926" y="799"/>
                    <a:pt x="1069" y="570"/>
                    <a:pt x="1012" y="341"/>
                  </a:cubicBezTo>
                  <a:cubicBezTo>
                    <a:pt x="964" y="118"/>
                    <a:pt x="783" y="1"/>
                    <a:pt x="5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2891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/>
          <p:nvPr/>
        </p:nvSpPr>
        <p:spPr>
          <a:xfrm rot="-5989619" flipH="1">
            <a:off x="-655884" y="-3287487"/>
            <a:ext cx="11662049" cy="968449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27100"/>
            <a:ext cx="8520600" cy="1262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3023325" y="506975"/>
            <a:ext cx="3097500" cy="13008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marL="457154" lvl="0" indent="-342866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10" lvl="1" indent="-31746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4" lvl="2" indent="-31746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9" lvl="3" indent="-31746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2" lvl="4" indent="-31746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5" lvl="7" indent="-317468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91" lvl="8" indent="-317468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10" name="Google Shape;110;p11"/>
          <p:cNvGrpSpPr/>
          <p:nvPr/>
        </p:nvGrpSpPr>
        <p:grpSpPr>
          <a:xfrm>
            <a:off x="628365" y="4172722"/>
            <a:ext cx="739162" cy="647688"/>
            <a:chOff x="3899525" y="3203450"/>
            <a:chExt cx="431300" cy="377925"/>
          </a:xfrm>
        </p:grpSpPr>
        <p:sp>
          <p:nvSpPr>
            <p:cNvPr id="111" name="Google Shape;111;p11"/>
            <p:cNvSpPr/>
            <p:nvPr/>
          </p:nvSpPr>
          <p:spPr>
            <a:xfrm>
              <a:off x="3899525" y="3203450"/>
              <a:ext cx="431300" cy="377925"/>
            </a:xfrm>
            <a:custGeom>
              <a:avLst/>
              <a:gdLst/>
              <a:ahLst/>
              <a:cxnLst/>
              <a:rect l="l" t="t" r="r" b="b"/>
              <a:pathLst>
                <a:path w="17252" h="15117" extrusionOk="0">
                  <a:moveTo>
                    <a:pt x="8640" y="1"/>
                  </a:moveTo>
                  <a:cubicBezTo>
                    <a:pt x="7308" y="1"/>
                    <a:pt x="5959" y="354"/>
                    <a:pt x="4732" y="1097"/>
                  </a:cubicBezTo>
                  <a:cubicBezTo>
                    <a:pt x="1150" y="3233"/>
                    <a:pt x="0" y="7899"/>
                    <a:pt x="2169" y="11448"/>
                  </a:cubicBezTo>
                  <a:cubicBezTo>
                    <a:pt x="3579" y="13812"/>
                    <a:pt x="6090" y="15117"/>
                    <a:pt x="8665" y="15117"/>
                  </a:cubicBezTo>
                  <a:cubicBezTo>
                    <a:pt x="9992" y="15117"/>
                    <a:pt x="11335" y="14770"/>
                    <a:pt x="12553" y="14044"/>
                  </a:cubicBezTo>
                  <a:cubicBezTo>
                    <a:pt x="16102" y="11875"/>
                    <a:pt x="17252" y="7209"/>
                    <a:pt x="15116" y="3660"/>
                  </a:cubicBezTo>
                  <a:cubicBezTo>
                    <a:pt x="13690" y="1305"/>
                    <a:pt x="11198" y="1"/>
                    <a:pt x="8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11"/>
            <p:cNvSpPr/>
            <p:nvPr/>
          </p:nvSpPr>
          <p:spPr>
            <a:xfrm>
              <a:off x="3964425" y="3437450"/>
              <a:ext cx="225425" cy="143650"/>
            </a:xfrm>
            <a:custGeom>
              <a:avLst/>
              <a:gdLst/>
              <a:ahLst/>
              <a:cxnLst/>
              <a:rect l="l" t="t" r="r" b="b"/>
              <a:pathLst>
                <a:path w="9017" h="5746" extrusionOk="0">
                  <a:moveTo>
                    <a:pt x="4358" y="0"/>
                  </a:moveTo>
                  <a:cubicBezTo>
                    <a:pt x="3649" y="0"/>
                    <a:pt x="2446" y="622"/>
                    <a:pt x="0" y="2745"/>
                  </a:cubicBezTo>
                  <a:cubicBezTo>
                    <a:pt x="1432" y="4643"/>
                    <a:pt x="3659" y="5746"/>
                    <a:pt x="5984" y="5746"/>
                  </a:cubicBezTo>
                  <a:cubicBezTo>
                    <a:pt x="6114" y="5746"/>
                    <a:pt x="6244" y="5742"/>
                    <a:pt x="6375" y="5735"/>
                  </a:cubicBezTo>
                  <a:cubicBezTo>
                    <a:pt x="7655" y="3741"/>
                    <a:pt x="9017" y="1044"/>
                    <a:pt x="7697" y="1044"/>
                  </a:cubicBezTo>
                  <a:cubicBezTo>
                    <a:pt x="7560" y="1044"/>
                    <a:pt x="7394" y="1073"/>
                    <a:pt x="7197" y="1135"/>
                  </a:cubicBezTo>
                  <a:cubicBezTo>
                    <a:pt x="6938" y="1213"/>
                    <a:pt x="6719" y="1246"/>
                    <a:pt x="6530" y="1246"/>
                  </a:cubicBezTo>
                  <a:cubicBezTo>
                    <a:pt x="5378" y="1246"/>
                    <a:pt x="5362" y="0"/>
                    <a:pt x="4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3923350" y="3306225"/>
              <a:ext cx="85300" cy="148925"/>
            </a:xfrm>
            <a:custGeom>
              <a:avLst/>
              <a:gdLst/>
              <a:ahLst/>
              <a:cxnLst/>
              <a:rect l="l" t="t" r="r" b="b"/>
              <a:pathLst>
                <a:path w="3412" h="5957" extrusionOk="0">
                  <a:moveTo>
                    <a:pt x="2973" y="0"/>
                  </a:moveTo>
                  <a:cubicBezTo>
                    <a:pt x="2488" y="0"/>
                    <a:pt x="1462" y="701"/>
                    <a:pt x="427" y="1356"/>
                  </a:cubicBezTo>
                  <a:cubicBezTo>
                    <a:pt x="329" y="1652"/>
                    <a:pt x="263" y="1915"/>
                    <a:pt x="230" y="2178"/>
                  </a:cubicBezTo>
                  <a:cubicBezTo>
                    <a:pt x="0" y="3459"/>
                    <a:pt x="132" y="4741"/>
                    <a:pt x="559" y="5957"/>
                  </a:cubicBezTo>
                  <a:cubicBezTo>
                    <a:pt x="1150" y="5004"/>
                    <a:pt x="1808" y="3821"/>
                    <a:pt x="2563" y="2277"/>
                  </a:cubicBezTo>
                  <a:cubicBezTo>
                    <a:pt x="3406" y="575"/>
                    <a:pt x="3411" y="0"/>
                    <a:pt x="2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4047050" y="3207050"/>
              <a:ext cx="249275" cy="191825"/>
            </a:xfrm>
            <a:custGeom>
              <a:avLst/>
              <a:gdLst/>
              <a:ahLst/>
              <a:cxnLst/>
              <a:rect l="l" t="t" r="r" b="b"/>
              <a:pathLst>
                <a:path w="9971" h="7673" extrusionOk="0">
                  <a:moveTo>
                    <a:pt x="4155" y="0"/>
                  </a:moveTo>
                  <a:cubicBezTo>
                    <a:pt x="2906" y="1709"/>
                    <a:pt x="1789" y="3483"/>
                    <a:pt x="868" y="5389"/>
                  </a:cubicBezTo>
                  <a:cubicBezTo>
                    <a:pt x="7" y="7095"/>
                    <a:pt x="1" y="7672"/>
                    <a:pt x="449" y="7672"/>
                  </a:cubicBezTo>
                  <a:cubicBezTo>
                    <a:pt x="1388" y="7672"/>
                    <a:pt x="4323" y="5134"/>
                    <a:pt x="5548" y="5134"/>
                  </a:cubicBezTo>
                  <a:cubicBezTo>
                    <a:pt x="5877" y="5134"/>
                    <a:pt x="6083" y="5318"/>
                    <a:pt x="6093" y="5783"/>
                  </a:cubicBezTo>
                  <a:cubicBezTo>
                    <a:pt x="6105" y="6454"/>
                    <a:pt x="6412" y="6713"/>
                    <a:pt x="6878" y="6713"/>
                  </a:cubicBezTo>
                  <a:cubicBezTo>
                    <a:pt x="7668" y="6713"/>
                    <a:pt x="8917" y="5969"/>
                    <a:pt x="9971" y="5225"/>
                  </a:cubicBezTo>
                  <a:cubicBezTo>
                    <a:pt x="9149" y="2530"/>
                    <a:pt x="6915" y="526"/>
                    <a:pt x="4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599679" y="4233851"/>
            <a:ext cx="276775" cy="287175"/>
            <a:chOff x="939975" y="2736700"/>
            <a:chExt cx="276775" cy="287175"/>
          </a:xfrm>
        </p:grpSpPr>
        <p:sp>
          <p:nvSpPr>
            <p:cNvPr id="116" name="Google Shape;116;p11"/>
            <p:cNvSpPr/>
            <p:nvPr/>
          </p:nvSpPr>
          <p:spPr>
            <a:xfrm>
              <a:off x="939975" y="2736700"/>
              <a:ext cx="276775" cy="287175"/>
            </a:xfrm>
            <a:custGeom>
              <a:avLst/>
              <a:gdLst/>
              <a:ahLst/>
              <a:cxnLst/>
              <a:rect l="l" t="t" r="r" b="b"/>
              <a:pathLst>
                <a:path w="11071" h="11487" extrusionOk="0">
                  <a:moveTo>
                    <a:pt x="6852" y="0"/>
                  </a:moveTo>
                  <a:cubicBezTo>
                    <a:pt x="6803" y="0"/>
                    <a:pt x="6756" y="17"/>
                    <a:pt x="6720" y="53"/>
                  </a:cubicBezTo>
                  <a:lnTo>
                    <a:pt x="4173" y="2628"/>
                  </a:lnTo>
                  <a:cubicBezTo>
                    <a:pt x="4131" y="2670"/>
                    <a:pt x="4074" y="2697"/>
                    <a:pt x="4024" y="2697"/>
                  </a:cubicBezTo>
                  <a:cubicBezTo>
                    <a:pt x="4005" y="2697"/>
                    <a:pt x="3988" y="2693"/>
                    <a:pt x="3973" y="2686"/>
                  </a:cubicBezTo>
                  <a:lnTo>
                    <a:pt x="395" y="2056"/>
                  </a:lnTo>
                  <a:cubicBezTo>
                    <a:pt x="375" y="2049"/>
                    <a:pt x="355" y="2046"/>
                    <a:pt x="336" y="2046"/>
                  </a:cubicBezTo>
                  <a:cubicBezTo>
                    <a:pt x="193" y="2046"/>
                    <a:pt x="91" y="2219"/>
                    <a:pt x="166" y="2371"/>
                  </a:cubicBezTo>
                  <a:lnTo>
                    <a:pt x="1826" y="5576"/>
                  </a:lnTo>
                  <a:cubicBezTo>
                    <a:pt x="1855" y="5662"/>
                    <a:pt x="1855" y="5719"/>
                    <a:pt x="1826" y="5805"/>
                  </a:cubicBezTo>
                  <a:lnTo>
                    <a:pt x="80" y="8982"/>
                  </a:lnTo>
                  <a:cubicBezTo>
                    <a:pt x="1" y="9141"/>
                    <a:pt x="118" y="9300"/>
                    <a:pt x="272" y="9300"/>
                  </a:cubicBezTo>
                  <a:cubicBezTo>
                    <a:pt x="284" y="9300"/>
                    <a:pt x="297" y="9299"/>
                    <a:pt x="309" y="9297"/>
                  </a:cubicBezTo>
                  <a:lnTo>
                    <a:pt x="3887" y="8724"/>
                  </a:lnTo>
                  <a:cubicBezTo>
                    <a:pt x="3973" y="8724"/>
                    <a:pt x="4030" y="8753"/>
                    <a:pt x="4087" y="8810"/>
                  </a:cubicBezTo>
                  <a:lnTo>
                    <a:pt x="6577" y="11414"/>
                  </a:lnTo>
                  <a:cubicBezTo>
                    <a:pt x="6627" y="11465"/>
                    <a:pt x="6688" y="11487"/>
                    <a:pt x="6747" y="11487"/>
                  </a:cubicBezTo>
                  <a:cubicBezTo>
                    <a:pt x="6856" y="11487"/>
                    <a:pt x="6959" y="11411"/>
                    <a:pt x="6978" y="11300"/>
                  </a:cubicBezTo>
                  <a:lnTo>
                    <a:pt x="7521" y="7723"/>
                  </a:lnTo>
                  <a:cubicBezTo>
                    <a:pt x="7550" y="7637"/>
                    <a:pt x="7579" y="7579"/>
                    <a:pt x="7665" y="7551"/>
                  </a:cubicBezTo>
                  <a:lnTo>
                    <a:pt x="10899" y="5977"/>
                  </a:lnTo>
                  <a:cubicBezTo>
                    <a:pt x="11070" y="5891"/>
                    <a:pt x="11070" y="5662"/>
                    <a:pt x="10899" y="5576"/>
                  </a:cubicBezTo>
                  <a:lnTo>
                    <a:pt x="7693" y="3945"/>
                  </a:lnTo>
                  <a:cubicBezTo>
                    <a:pt x="7607" y="3916"/>
                    <a:pt x="7579" y="3859"/>
                    <a:pt x="7579" y="3773"/>
                  </a:cubicBezTo>
                  <a:lnTo>
                    <a:pt x="7092" y="196"/>
                  </a:lnTo>
                  <a:cubicBezTo>
                    <a:pt x="7073" y="78"/>
                    <a:pt x="6959" y="0"/>
                    <a:pt x="685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1010025" y="2818575"/>
              <a:ext cx="127300" cy="131975"/>
            </a:xfrm>
            <a:custGeom>
              <a:avLst/>
              <a:gdLst/>
              <a:ahLst/>
              <a:cxnLst/>
              <a:rect l="l" t="t" r="r" b="b"/>
              <a:pathLst>
                <a:path w="5092" h="5279" extrusionOk="0">
                  <a:moveTo>
                    <a:pt x="3135" y="1"/>
                  </a:moveTo>
                  <a:cubicBezTo>
                    <a:pt x="3119" y="1"/>
                    <a:pt x="3102" y="4"/>
                    <a:pt x="3088" y="12"/>
                  </a:cubicBezTo>
                  <a:lnTo>
                    <a:pt x="1915" y="1214"/>
                  </a:lnTo>
                  <a:cubicBezTo>
                    <a:pt x="1886" y="1214"/>
                    <a:pt x="1858" y="1242"/>
                    <a:pt x="1829" y="1242"/>
                  </a:cubicBezTo>
                  <a:lnTo>
                    <a:pt x="198" y="927"/>
                  </a:lnTo>
                  <a:cubicBezTo>
                    <a:pt x="112" y="927"/>
                    <a:pt x="55" y="1013"/>
                    <a:pt x="83" y="1099"/>
                  </a:cubicBezTo>
                  <a:lnTo>
                    <a:pt x="827" y="2559"/>
                  </a:lnTo>
                  <a:cubicBezTo>
                    <a:pt x="827" y="2587"/>
                    <a:pt x="827" y="2616"/>
                    <a:pt x="827" y="2673"/>
                  </a:cubicBezTo>
                  <a:lnTo>
                    <a:pt x="26" y="4133"/>
                  </a:lnTo>
                  <a:cubicBezTo>
                    <a:pt x="0" y="4184"/>
                    <a:pt x="43" y="4280"/>
                    <a:pt x="114" y="4280"/>
                  </a:cubicBezTo>
                  <a:cubicBezTo>
                    <a:pt x="122" y="4280"/>
                    <a:pt x="131" y="4279"/>
                    <a:pt x="140" y="4276"/>
                  </a:cubicBezTo>
                  <a:lnTo>
                    <a:pt x="1772" y="4018"/>
                  </a:lnTo>
                  <a:cubicBezTo>
                    <a:pt x="1788" y="4010"/>
                    <a:pt x="1803" y="4006"/>
                    <a:pt x="1815" y="4006"/>
                  </a:cubicBezTo>
                  <a:cubicBezTo>
                    <a:pt x="1846" y="4006"/>
                    <a:pt x="1866" y="4027"/>
                    <a:pt x="1886" y="4047"/>
                  </a:cubicBezTo>
                  <a:lnTo>
                    <a:pt x="3031" y="5249"/>
                  </a:lnTo>
                  <a:cubicBezTo>
                    <a:pt x="3051" y="5269"/>
                    <a:pt x="3075" y="5279"/>
                    <a:pt x="3099" y="5279"/>
                  </a:cubicBezTo>
                  <a:cubicBezTo>
                    <a:pt x="3142" y="5279"/>
                    <a:pt x="3184" y="5247"/>
                    <a:pt x="3203" y="5192"/>
                  </a:cubicBezTo>
                  <a:lnTo>
                    <a:pt x="3460" y="3532"/>
                  </a:lnTo>
                  <a:cubicBezTo>
                    <a:pt x="3460" y="3503"/>
                    <a:pt x="3489" y="3474"/>
                    <a:pt x="3517" y="3446"/>
                  </a:cubicBezTo>
                  <a:lnTo>
                    <a:pt x="5006" y="2730"/>
                  </a:lnTo>
                  <a:cubicBezTo>
                    <a:pt x="5092" y="2702"/>
                    <a:pt x="5092" y="2587"/>
                    <a:pt x="5006" y="2559"/>
                  </a:cubicBezTo>
                  <a:lnTo>
                    <a:pt x="3517" y="1815"/>
                  </a:lnTo>
                  <a:cubicBezTo>
                    <a:pt x="3489" y="1786"/>
                    <a:pt x="3460" y="1757"/>
                    <a:pt x="3460" y="1729"/>
                  </a:cubicBezTo>
                  <a:lnTo>
                    <a:pt x="3260" y="97"/>
                  </a:lnTo>
                  <a:cubicBezTo>
                    <a:pt x="3238" y="33"/>
                    <a:pt x="3185" y="1"/>
                    <a:pt x="313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8" name="Google Shape;118;p11"/>
          <p:cNvSpPr/>
          <p:nvPr/>
        </p:nvSpPr>
        <p:spPr>
          <a:xfrm>
            <a:off x="813319" y="3637414"/>
            <a:ext cx="276771" cy="274901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11"/>
          <p:cNvSpPr/>
          <p:nvPr/>
        </p:nvSpPr>
        <p:spPr>
          <a:xfrm>
            <a:off x="900145" y="1101139"/>
            <a:ext cx="103075" cy="102325"/>
          </a:xfrm>
          <a:custGeom>
            <a:avLst/>
            <a:gdLst/>
            <a:ahLst/>
            <a:cxnLst/>
            <a:rect l="l" t="t" r="r" b="b"/>
            <a:pathLst>
              <a:path w="4123" h="4093" extrusionOk="0">
                <a:moveTo>
                  <a:pt x="2062" y="0"/>
                </a:moveTo>
                <a:cubicBezTo>
                  <a:pt x="917" y="0"/>
                  <a:pt x="1" y="916"/>
                  <a:pt x="1" y="2061"/>
                </a:cubicBezTo>
                <a:cubicBezTo>
                  <a:pt x="1" y="3177"/>
                  <a:pt x="917" y="4093"/>
                  <a:pt x="2062" y="4093"/>
                </a:cubicBezTo>
                <a:cubicBezTo>
                  <a:pt x="3206" y="4093"/>
                  <a:pt x="4122" y="3177"/>
                  <a:pt x="4122" y="2061"/>
                </a:cubicBezTo>
                <a:cubicBezTo>
                  <a:pt x="4122" y="916"/>
                  <a:pt x="3206" y="0"/>
                  <a:pt x="20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11"/>
          <p:cNvSpPr/>
          <p:nvPr/>
        </p:nvSpPr>
        <p:spPr>
          <a:xfrm>
            <a:off x="668461" y="914139"/>
            <a:ext cx="103075" cy="102325"/>
          </a:xfrm>
          <a:custGeom>
            <a:avLst/>
            <a:gdLst/>
            <a:ahLst/>
            <a:cxnLst/>
            <a:rect l="l" t="t" r="r" b="b"/>
            <a:pathLst>
              <a:path w="4123" h="4093" extrusionOk="0">
                <a:moveTo>
                  <a:pt x="2062" y="0"/>
                </a:moveTo>
                <a:cubicBezTo>
                  <a:pt x="917" y="0"/>
                  <a:pt x="1" y="916"/>
                  <a:pt x="1" y="2061"/>
                </a:cubicBezTo>
                <a:cubicBezTo>
                  <a:pt x="1" y="3177"/>
                  <a:pt x="917" y="4093"/>
                  <a:pt x="2062" y="4093"/>
                </a:cubicBezTo>
                <a:cubicBezTo>
                  <a:pt x="3206" y="4093"/>
                  <a:pt x="4122" y="3177"/>
                  <a:pt x="4122" y="2061"/>
                </a:cubicBezTo>
                <a:cubicBezTo>
                  <a:pt x="4122" y="916"/>
                  <a:pt x="3206" y="0"/>
                  <a:pt x="2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1"/>
          <p:cNvSpPr/>
          <p:nvPr/>
        </p:nvSpPr>
        <p:spPr>
          <a:xfrm>
            <a:off x="6981312" y="436139"/>
            <a:ext cx="103075" cy="102325"/>
          </a:xfrm>
          <a:custGeom>
            <a:avLst/>
            <a:gdLst/>
            <a:ahLst/>
            <a:cxnLst/>
            <a:rect l="l" t="t" r="r" b="b"/>
            <a:pathLst>
              <a:path w="4123" h="4093" extrusionOk="0">
                <a:moveTo>
                  <a:pt x="2062" y="0"/>
                </a:moveTo>
                <a:cubicBezTo>
                  <a:pt x="917" y="0"/>
                  <a:pt x="1" y="916"/>
                  <a:pt x="1" y="2061"/>
                </a:cubicBezTo>
                <a:cubicBezTo>
                  <a:pt x="1" y="3177"/>
                  <a:pt x="917" y="4093"/>
                  <a:pt x="2062" y="4093"/>
                </a:cubicBezTo>
                <a:cubicBezTo>
                  <a:pt x="3206" y="4093"/>
                  <a:pt x="4122" y="3177"/>
                  <a:pt x="4122" y="2061"/>
                </a:cubicBezTo>
                <a:cubicBezTo>
                  <a:pt x="4122" y="916"/>
                  <a:pt x="3206" y="0"/>
                  <a:pt x="2062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1"/>
          <p:cNvSpPr/>
          <p:nvPr/>
        </p:nvSpPr>
        <p:spPr>
          <a:xfrm>
            <a:off x="8320926" y="1865464"/>
            <a:ext cx="103075" cy="102325"/>
          </a:xfrm>
          <a:custGeom>
            <a:avLst/>
            <a:gdLst/>
            <a:ahLst/>
            <a:cxnLst/>
            <a:rect l="l" t="t" r="r" b="b"/>
            <a:pathLst>
              <a:path w="4123" h="4093" extrusionOk="0">
                <a:moveTo>
                  <a:pt x="2062" y="0"/>
                </a:moveTo>
                <a:cubicBezTo>
                  <a:pt x="917" y="0"/>
                  <a:pt x="1" y="916"/>
                  <a:pt x="1" y="2061"/>
                </a:cubicBezTo>
                <a:cubicBezTo>
                  <a:pt x="1" y="3177"/>
                  <a:pt x="917" y="4093"/>
                  <a:pt x="2062" y="4093"/>
                </a:cubicBezTo>
                <a:cubicBezTo>
                  <a:pt x="3206" y="4093"/>
                  <a:pt x="4122" y="3177"/>
                  <a:pt x="4122" y="2061"/>
                </a:cubicBezTo>
                <a:cubicBezTo>
                  <a:pt x="4122" y="916"/>
                  <a:pt x="3206" y="0"/>
                  <a:pt x="20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70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2"/>
          <p:cNvSpPr/>
          <p:nvPr/>
        </p:nvSpPr>
        <p:spPr>
          <a:xfrm>
            <a:off x="7600837" y="-200425"/>
            <a:ext cx="1857323" cy="1808908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12"/>
          <p:cNvSpPr/>
          <p:nvPr/>
        </p:nvSpPr>
        <p:spPr>
          <a:xfrm>
            <a:off x="906552" y="259875"/>
            <a:ext cx="184600" cy="137950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12"/>
          <p:cNvGrpSpPr/>
          <p:nvPr/>
        </p:nvGrpSpPr>
        <p:grpSpPr>
          <a:xfrm>
            <a:off x="465150" y="515902"/>
            <a:ext cx="306250" cy="304225"/>
            <a:chOff x="3437575" y="2857925"/>
            <a:chExt cx="306250" cy="304225"/>
          </a:xfrm>
        </p:grpSpPr>
        <p:sp>
          <p:nvSpPr>
            <p:cNvPr id="128" name="Google Shape;128;p12"/>
            <p:cNvSpPr/>
            <p:nvPr/>
          </p:nvSpPr>
          <p:spPr>
            <a:xfrm>
              <a:off x="3437575" y="2857925"/>
              <a:ext cx="306250" cy="304225"/>
            </a:xfrm>
            <a:custGeom>
              <a:avLst/>
              <a:gdLst/>
              <a:ahLst/>
              <a:cxnLst/>
              <a:rect l="l" t="t" r="r" b="b"/>
              <a:pathLst>
                <a:path w="12250" h="12169" extrusionOk="0">
                  <a:moveTo>
                    <a:pt x="5378" y="0"/>
                  </a:moveTo>
                  <a:cubicBezTo>
                    <a:pt x="5282" y="0"/>
                    <a:pt x="5186" y="52"/>
                    <a:pt x="5152" y="155"/>
                  </a:cubicBezTo>
                  <a:lnTo>
                    <a:pt x="4064" y="3875"/>
                  </a:lnTo>
                  <a:cubicBezTo>
                    <a:pt x="4036" y="3961"/>
                    <a:pt x="3978" y="4018"/>
                    <a:pt x="3921" y="4047"/>
                  </a:cubicBezTo>
                  <a:lnTo>
                    <a:pt x="229" y="5249"/>
                  </a:lnTo>
                  <a:cubicBezTo>
                    <a:pt x="29" y="5306"/>
                    <a:pt x="0" y="5564"/>
                    <a:pt x="172" y="5678"/>
                  </a:cubicBezTo>
                  <a:lnTo>
                    <a:pt x="3377" y="7853"/>
                  </a:lnTo>
                  <a:cubicBezTo>
                    <a:pt x="3435" y="7911"/>
                    <a:pt x="3463" y="7968"/>
                    <a:pt x="3463" y="8054"/>
                  </a:cubicBezTo>
                  <a:lnTo>
                    <a:pt x="3463" y="11946"/>
                  </a:lnTo>
                  <a:cubicBezTo>
                    <a:pt x="3483" y="12085"/>
                    <a:pt x="3586" y="12169"/>
                    <a:pt x="3704" y="12169"/>
                  </a:cubicBezTo>
                  <a:cubicBezTo>
                    <a:pt x="3756" y="12169"/>
                    <a:pt x="3811" y="12153"/>
                    <a:pt x="3864" y="12118"/>
                  </a:cubicBezTo>
                  <a:lnTo>
                    <a:pt x="6926" y="9771"/>
                  </a:lnTo>
                  <a:cubicBezTo>
                    <a:pt x="6968" y="9729"/>
                    <a:pt x="7025" y="9702"/>
                    <a:pt x="7087" y="9702"/>
                  </a:cubicBezTo>
                  <a:cubicBezTo>
                    <a:pt x="7109" y="9702"/>
                    <a:pt x="7132" y="9706"/>
                    <a:pt x="7155" y="9714"/>
                  </a:cubicBezTo>
                  <a:lnTo>
                    <a:pt x="10847" y="10887"/>
                  </a:lnTo>
                  <a:cubicBezTo>
                    <a:pt x="10875" y="10901"/>
                    <a:pt x="10904" y="10907"/>
                    <a:pt x="10931" y="10907"/>
                  </a:cubicBezTo>
                  <a:cubicBezTo>
                    <a:pt x="11069" y="10907"/>
                    <a:pt x="11181" y="10744"/>
                    <a:pt x="11133" y="10601"/>
                  </a:cubicBezTo>
                  <a:lnTo>
                    <a:pt x="9845" y="6937"/>
                  </a:lnTo>
                  <a:cubicBezTo>
                    <a:pt x="9817" y="6880"/>
                    <a:pt x="9817" y="6794"/>
                    <a:pt x="9874" y="6709"/>
                  </a:cubicBezTo>
                  <a:lnTo>
                    <a:pt x="12135" y="3560"/>
                  </a:lnTo>
                  <a:cubicBezTo>
                    <a:pt x="12249" y="3417"/>
                    <a:pt x="12135" y="3188"/>
                    <a:pt x="11934" y="3188"/>
                  </a:cubicBezTo>
                  <a:lnTo>
                    <a:pt x="8042" y="3303"/>
                  </a:lnTo>
                  <a:cubicBezTo>
                    <a:pt x="7985" y="3303"/>
                    <a:pt x="7899" y="3274"/>
                    <a:pt x="7842" y="3217"/>
                  </a:cubicBezTo>
                  <a:lnTo>
                    <a:pt x="5552" y="69"/>
                  </a:lnTo>
                  <a:cubicBezTo>
                    <a:pt x="5507" y="23"/>
                    <a:pt x="5442" y="0"/>
                    <a:pt x="5378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12"/>
            <p:cNvSpPr/>
            <p:nvPr/>
          </p:nvSpPr>
          <p:spPr>
            <a:xfrm>
              <a:off x="3518425" y="2951875"/>
              <a:ext cx="144550" cy="143750"/>
            </a:xfrm>
            <a:custGeom>
              <a:avLst/>
              <a:gdLst/>
              <a:ahLst/>
              <a:cxnLst/>
              <a:rect l="l" t="t" r="r" b="b"/>
              <a:pathLst>
                <a:path w="5782" h="5750" extrusionOk="0">
                  <a:moveTo>
                    <a:pt x="2538" y="0"/>
                  </a:moveTo>
                  <a:cubicBezTo>
                    <a:pt x="2490" y="0"/>
                    <a:pt x="2451" y="25"/>
                    <a:pt x="2433" y="60"/>
                  </a:cubicBezTo>
                  <a:lnTo>
                    <a:pt x="1918" y="1834"/>
                  </a:lnTo>
                  <a:cubicBezTo>
                    <a:pt x="1889" y="1863"/>
                    <a:pt x="1860" y="1892"/>
                    <a:pt x="1832" y="1892"/>
                  </a:cubicBezTo>
                  <a:lnTo>
                    <a:pt x="86" y="2464"/>
                  </a:lnTo>
                  <a:cubicBezTo>
                    <a:pt x="0" y="2493"/>
                    <a:pt x="0" y="2607"/>
                    <a:pt x="57" y="2664"/>
                  </a:cubicBezTo>
                  <a:lnTo>
                    <a:pt x="1574" y="3723"/>
                  </a:lnTo>
                  <a:cubicBezTo>
                    <a:pt x="1603" y="3723"/>
                    <a:pt x="1631" y="3752"/>
                    <a:pt x="1631" y="3809"/>
                  </a:cubicBezTo>
                  <a:lnTo>
                    <a:pt x="1631" y="5641"/>
                  </a:lnTo>
                  <a:cubicBezTo>
                    <a:pt x="1631" y="5703"/>
                    <a:pt x="1691" y="5750"/>
                    <a:pt x="1746" y="5750"/>
                  </a:cubicBezTo>
                  <a:cubicBezTo>
                    <a:pt x="1767" y="5750"/>
                    <a:pt x="1787" y="5743"/>
                    <a:pt x="1803" y="5727"/>
                  </a:cubicBezTo>
                  <a:lnTo>
                    <a:pt x="3263" y="4610"/>
                  </a:lnTo>
                  <a:cubicBezTo>
                    <a:pt x="3291" y="4582"/>
                    <a:pt x="3349" y="4582"/>
                    <a:pt x="3377" y="4582"/>
                  </a:cubicBezTo>
                  <a:lnTo>
                    <a:pt x="5123" y="5154"/>
                  </a:lnTo>
                  <a:cubicBezTo>
                    <a:pt x="5135" y="5158"/>
                    <a:pt x="5146" y="5160"/>
                    <a:pt x="5157" y="5160"/>
                  </a:cubicBezTo>
                  <a:cubicBezTo>
                    <a:pt x="5230" y="5160"/>
                    <a:pt x="5291" y="5085"/>
                    <a:pt x="5266" y="5011"/>
                  </a:cubicBezTo>
                  <a:lnTo>
                    <a:pt x="4636" y="3265"/>
                  </a:lnTo>
                  <a:cubicBezTo>
                    <a:pt x="4636" y="3237"/>
                    <a:pt x="4636" y="3208"/>
                    <a:pt x="4636" y="3179"/>
                  </a:cubicBezTo>
                  <a:lnTo>
                    <a:pt x="5724" y="1691"/>
                  </a:lnTo>
                  <a:cubicBezTo>
                    <a:pt x="5781" y="1605"/>
                    <a:pt x="5724" y="1491"/>
                    <a:pt x="5610" y="1491"/>
                  </a:cubicBezTo>
                  <a:lnTo>
                    <a:pt x="3778" y="1548"/>
                  </a:lnTo>
                  <a:cubicBezTo>
                    <a:pt x="3749" y="1548"/>
                    <a:pt x="3721" y="1548"/>
                    <a:pt x="3692" y="1520"/>
                  </a:cubicBezTo>
                  <a:lnTo>
                    <a:pt x="2633" y="31"/>
                  </a:lnTo>
                  <a:cubicBezTo>
                    <a:pt x="2600" y="9"/>
                    <a:pt x="2568" y="0"/>
                    <a:pt x="253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0233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/>
          <p:nvPr/>
        </p:nvSpPr>
        <p:spPr>
          <a:xfrm flipH="1">
            <a:off x="-267534" y="-364450"/>
            <a:ext cx="1857323" cy="1808908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13"/>
          <p:cNvSpPr/>
          <p:nvPr/>
        </p:nvSpPr>
        <p:spPr>
          <a:xfrm rot="419604" flipH="1">
            <a:off x="1115330" y="-1663705"/>
            <a:ext cx="11662079" cy="9684522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34" name="Google Shape;134;p13"/>
          <p:cNvGrpSpPr/>
          <p:nvPr/>
        </p:nvGrpSpPr>
        <p:grpSpPr>
          <a:xfrm>
            <a:off x="8145663" y="3955822"/>
            <a:ext cx="739162" cy="647688"/>
            <a:chOff x="3899525" y="3203450"/>
            <a:chExt cx="431300" cy="377925"/>
          </a:xfrm>
        </p:grpSpPr>
        <p:sp>
          <p:nvSpPr>
            <p:cNvPr id="135" name="Google Shape;135;p13"/>
            <p:cNvSpPr/>
            <p:nvPr/>
          </p:nvSpPr>
          <p:spPr>
            <a:xfrm>
              <a:off x="3899525" y="3203450"/>
              <a:ext cx="431300" cy="377925"/>
            </a:xfrm>
            <a:custGeom>
              <a:avLst/>
              <a:gdLst/>
              <a:ahLst/>
              <a:cxnLst/>
              <a:rect l="l" t="t" r="r" b="b"/>
              <a:pathLst>
                <a:path w="17252" h="15117" extrusionOk="0">
                  <a:moveTo>
                    <a:pt x="8640" y="1"/>
                  </a:moveTo>
                  <a:cubicBezTo>
                    <a:pt x="7308" y="1"/>
                    <a:pt x="5959" y="354"/>
                    <a:pt x="4732" y="1097"/>
                  </a:cubicBezTo>
                  <a:cubicBezTo>
                    <a:pt x="1150" y="3233"/>
                    <a:pt x="0" y="7899"/>
                    <a:pt x="2169" y="11448"/>
                  </a:cubicBezTo>
                  <a:cubicBezTo>
                    <a:pt x="3579" y="13812"/>
                    <a:pt x="6090" y="15117"/>
                    <a:pt x="8665" y="15117"/>
                  </a:cubicBezTo>
                  <a:cubicBezTo>
                    <a:pt x="9992" y="15117"/>
                    <a:pt x="11335" y="14770"/>
                    <a:pt x="12553" y="14044"/>
                  </a:cubicBezTo>
                  <a:cubicBezTo>
                    <a:pt x="16102" y="11875"/>
                    <a:pt x="17252" y="7209"/>
                    <a:pt x="15116" y="3660"/>
                  </a:cubicBezTo>
                  <a:cubicBezTo>
                    <a:pt x="13690" y="1305"/>
                    <a:pt x="11198" y="1"/>
                    <a:pt x="86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3964425" y="3437450"/>
              <a:ext cx="225425" cy="143650"/>
            </a:xfrm>
            <a:custGeom>
              <a:avLst/>
              <a:gdLst/>
              <a:ahLst/>
              <a:cxnLst/>
              <a:rect l="l" t="t" r="r" b="b"/>
              <a:pathLst>
                <a:path w="9017" h="5746" extrusionOk="0">
                  <a:moveTo>
                    <a:pt x="4358" y="0"/>
                  </a:moveTo>
                  <a:cubicBezTo>
                    <a:pt x="3649" y="0"/>
                    <a:pt x="2446" y="622"/>
                    <a:pt x="0" y="2745"/>
                  </a:cubicBezTo>
                  <a:cubicBezTo>
                    <a:pt x="1432" y="4643"/>
                    <a:pt x="3659" y="5746"/>
                    <a:pt x="5984" y="5746"/>
                  </a:cubicBezTo>
                  <a:cubicBezTo>
                    <a:pt x="6114" y="5746"/>
                    <a:pt x="6244" y="5742"/>
                    <a:pt x="6375" y="5735"/>
                  </a:cubicBezTo>
                  <a:cubicBezTo>
                    <a:pt x="7655" y="3741"/>
                    <a:pt x="9017" y="1044"/>
                    <a:pt x="7697" y="1044"/>
                  </a:cubicBezTo>
                  <a:cubicBezTo>
                    <a:pt x="7560" y="1044"/>
                    <a:pt x="7394" y="1073"/>
                    <a:pt x="7197" y="1135"/>
                  </a:cubicBezTo>
                  <a:cubicBezTo>
                    <a:pt x="6938" y="1213"/>
                    <a:pt x="6719" y="1246"/>
                    <a:pt x="6530" y="1246"/>
                  </a:cubicBezTo>
                  <a:cubicBezTo>
                    <a:pt x="5378" y="1246"/>
                    <a:pt x="5362" y="0"/>
                    <a:pt x="4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3923350" y="3306225"/>
              <a:ext cx="85300" cy="148925"/>
            </a:xfrm>
            <a:custGeom>
              <a:avLst/>
              <a:gdLst/>
              <a:ahLst/>
              <a:cxnLst/>
              <a:rect l="l" t="t" r="r" b="b"/>
              <a:pathLst>
                <a:path w="3412" h="5957" extrusionOk="0">
                  <a:moveTo>
                    <a:pt x="2973" y="0"/>
                  </a:moveTo>
                  <a:cubicBezTo>
                    <a:pt x="2488" y="0"/>
                    <a:pt x="1462" y="701"/>
                    <a:pt x="427" y="1356"/>
                  </a:cubicBezTo>
                  <a:cubicBezTo>
                    <a:pt x="329" y="1652"/>
                    <a:pt x="263" y="1915"/>
                    <a:pt x="230" y="2178"/>
                  </a:cubicBezTo>
                  <a:cubicBezTo>
                    <a:pt x="0" y="3459"/>
                    <a:pt x="132" y="4741"/>
                    <a:pt x="559" y="5957"/>
                  </a:cubicBezTo>
                  <a:cubicBezTo>
                    <a:pt x="1150" y="5004"/>
                    <a:pt x="1808" y="3821"/>
                    <a:pt x="2563" y="2277"/>
                  </a:cubicBezTo>
                  <a:cubicBezTo>
                    <a:pt x="3406" y="575"/>
                    <a:pt x="3411" y="0"/>
                    <a:pt x="2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4047050" y="3207050"/>
              <a:ext cx="249275" cy="191825"/>
            </a:xfrm>
            <a:custGeom>
              <a:avLst/>
              <a:gdLst/>
              <a:ahLst/>
              <a:cxnLst/>
              <a:rect l="l" t="t" r="r" b="b"/>
              <a:pathLst>
                <a:path w="9971" h="7673" extrusionOk="0">
                  <a:moveTo>
                    <a:pt x="4155" y="0"/>
                  </a:moveTo>
                  <a:cubicBezTo>
                    <a:pt x="2906" y="1709"/>
                    <a:pt x="1789" y="3483"/>
                    <a:pt x="868" y="5389"/>
                  </a:cubicBezTo>
                  <a:cubicBezTo>
                    <a:pt x="7" y="7095"/>
                    <a:pt x="1" y="7672"/>
                    <a:pt x="449" y="7672"/>
                  </a:cubicBezTo>
                  <a:cubicBezTo>
                    <a:pt x="1388" y="7672"/>
                    <a:pt x="4323" y="5134"/>
                    <a:pt x="5548" y="5134"/>
                  </a:cubicBezTo>
                  <a:cubicBezTo>
                    <a:pt x="5877" y="5134"/>
                    <a:pt x="6083" y="5318"/>
                    <a:pt x="6093" y="5783"/>
                  </a:cubicBezTo>
                  <a:cubicBezTo>
                    <a:pt x="6105" y="6454"/>
                    <a:pt x="6412" y="6713"/>
                    <a:pt x="6878" y="6713"/>
                  </a:cubicBezTo>
                  <a:cubicBezTo>
                    <a:pt x="7668" y="6713"/>
                    <a:pt x="8917" y="5969"/>
                    <a:pt x="9971" y="5225"/>
                  </a:cubicBezTo>
                  <a:cubicBezTo>
                    <a:pt x="9149" y="2530"/>
                    <a:pt x="6915" y="526"/>
                    <a:pt x="4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7660195" y="947525"/>
            <a:ext cx="276775" cy="287175"/>
            <a:chOff x="939975" y="2736700"/>
            <a:chExt cx="276775" cy="287175"/>
          </a:xfrm>
        </p:grpSpPr>
        <p:sp>
          <p:nvSpPr>
            <p:cNvPr id="140" name="Google Shape;140;p13"/>
            <p:cNvSpPr/>
            <p:nvPr/>
          </p:nvSpPr>
          <p:spPr>
            <a:xfrm>
              <a:off x="939975" y="2736700"/>
              <a:ext cx="276775" cy="287175"/>
            </a:xfrm>
            <a:custGeom>
              <a:avLst/>
              <a:gdLst/>
              <a:ahLst/>
              <a:cxnLst/>
              <a:rect l="l" t="t" r="r" b="b"/>
              <a:pathLst>
                <a:path w="11071" h="11487" extrusionOk="0">
                  <a:moveTo>
                    <a:pt x="6852" y="0"/>
                  </a:moveTo>
                  <a:cubicBezTo>
                    <a:pt x="6803" y="0"/>
                    <a:pt x="6756" y="17"/>
                    <a:pt x="6720" y="53"/>
                  </a:cubicBezTo>
                  <a:lnTo>
                    <a:pt x="4173" y="2628"/>
                  </a:lnTo>
                  <a:cubicBezTo>
                    <a:pt x="4131" y="2670"/>
                    <a:pt x="4074" y="2697"/>
                    <a:pt x="4024" y="2697"/>
                  </a:cubicBezTo>
                  <a:cubicBezTo>
                    <a:pt x="4005" y="2697"/>
                    <a:pt x="3988" y="2693"/>
                    <a:pt x="3973" y="2686"/>
                  </a:cubicBezTo>
                  <a:lnTo>
                    <a:pt x="395" y="2056"/>
                  </a:lnTo>
                  <a:cubicBezTo>
                    <a:pt x="375" y="2049"/>
                    <a:pt x="355" y="2046"/>
                    <a:pt x="336" y="2046"/>
                  </a:cubicBezTo>
                  <a:cubicBezTo>
                    <a:pt x="193" y="2046"/>
                    <a:pt x="91" y="2219"/>
                    <a:pt x="166" y="2371"/>
                  </a:cubicBezTo>
                  <a:lnTo>
                    <a:pt x="1826" y="5576"/>
                  </a:lnTo>
                  <a:cubicBezTo>
                    <a:pt x="1855" y="5662"/>
                    <a:pt x="1855" y="5719"/>
                    <a:pt x="1826" y="5805"/>
                  </a:cubicBezTo>
                  <a:lnTo>
                    <a:pt x="80" y="8982"/>
                  </a:lnTo>
                  <a:cubicBezTo>
                    <a:pt x="1" y="9141"/>
                    <a:pt x="118" y="9300"/>
                    <a:pt x="272" y="9300"/>
                  </a:cubicBezTo>
                  <a:cubicBezTo>
                    <a:pt x="284" y="9300"/>
                    <a:pt x="297" y="9299"/>
                    <a:pt x="309" y="9297"/>
                  </a:cubicBezTo>
                  <a:lnTo>
                    <a:pt x="3887" y="8724"/>
                  </a:lnTo>
                  <a:cubicBezTo>
                    <a:pt x="3973" y="8724"/>
                    <a:pt x="4030" y="8753"/>
                    <a:pt x="4087" y="8810"/>
                  </a:cubicBezTo>
                  <a:lnTo>
                    <a:pt x="6577" y="11414"/>
                  </a:lnTo>
                  <a:cubicBezTo>
                    <a:pt x="6627" y="11465"/>
                    <a:pt x="6688" y="11487"/>
                    <a:pt x="6747" y="11487"/>
                  </a:cubicBezTo>
                  <a:cubicBezTo>
                    <a:pt x="6856" y="11487"/>
                    <a:pt x="6959" y="11411"/>
                    <a:pt x="6978" y="11300"/>
                  </a:cubicBezTo>
                  <a:lnTo>
                    <a:pt x="7521" y="7723"/>
                  </a:lnTo>
                  <a:cubicBezTo>
                    <a:pt x="7550" y="7637"/>
                    <a:pt x="7579" y="7579"/>
                    <a:pt x="7665" y="7551"/>
                  </a:cubicBezTo>
                  <a:lnTo>
                    <a:pt x="10899" y="5977"/>
                  </a:lnTo>
                  <a:cubicBezTo>
                    <a:pt x="11070" y="5891"/>
                    <a:pt x="11070" y="5662"/>
                    <a:pt x="10899" y="5576"/>
                  </a:cubicBezTo>
                  <a:lnTo>
                    <a:pt x="7693" y="3945"/>
                  </a:lnTo>
                  <a:cubicBezTo>
                    <a:pt x="7607" y="3916"/>
                    <a:pt x="7579" y="3859"/>
                    <a:pt x="7579" y="3773"/>
                  </a:cubicBezTo>
                  <a:lnTo>
                    <a:pt x="7092" y="196"/>
                  </a:lnTo>
                  <a:cubicBezTo>
                    <a:pt x="7073" y="78"/>
                    <a:pt x="6959" y="0"/>
                    <a:pt x="685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1010025" y="2818575"/>
              <a:ext cx="127300" cy="131975"/>
            </a:xfrm>
            <a:custGeom>
              <a:avLst/>
              <a:gdLst/>
              <a:ahLst/>
              <a:cxnLst/>
              <a:rect l="l" t="t" r="r" b="b"/>
              <a:pathLst>
                <a:path w="5092" h="5279" extrusionOk="0">
                  <a:moveTo>
                    <a:pt x="3135" y="1"/>
                  </a:moveTo>
                  <a:cubicBezTo>
                    <a:pt x="3119" y="1"/>
                    <a:pt x="3102" y="4"/>
                    <a:pt x="3088" y="12"/>
                  </a:cubicBezTo>
                  <a:lnTo>
                    <a:pt x="1915" y="1214"/>
                  </a:lnTo>
                  <a:cubicBezTo>
                    <a:pt x="1886" y="1214"/>
                    <a:pt x="1858" y="1242"/>
                    <a:pt x="1829" y="1242"/>
                  </a:cubicBezTo>
                  <a:lnTo>
                    <a:pt x="198" y="927"/>
                  </a:lnTo>
                  <a:cubicBezTo>
                    <a:pt x="112" y="927"/>
                    <a:pt x="55" y="1013"/>
                    <a:pt x="83" y="1099"/>
                  </a:cubicBezTo>
                  <a:lnTo>
                    <a:pt x="827" y="2559"/>
                  </a:lnTo>
                  <a:cubicBezTo>
                    <a:pt x="827" y="2587"/>
                    <a:pt x="827" y="2616"/>
                    <a:pt x="827" y="2673"/>
                  </a:cubicBezTo>
                  <a:lnTo>
                    <a:pt x="26" y="4133"/>
                  </a:lnTo>
                  <a:cubicBezTo>
                    <a:pt x="0" y="4184"/>
                    <a:pt x="43" y="4280"/>
                    <a:pt x="114" y="4280"/>
                  </a:cubicBezTo>
                  <a:cubicBezTo>
                    <a:pt x="122" y="4280"/>
                    <a:pt x="131" y="4279"/>
                    <a:pt x="140" y="4276"/>
                  </a:cubicBezTo>
                  <a:lnTo>
                    <a:pt x="1772" y="4018"/>
                  </a:lnTo>
                  <a:cubicBezTo>
                    <a:pt x="1788" y="4010"/>
                    <a:pt x="1803" y="4006"/>
                    <a:pt x="1815" y="4006"/>
                  </a:cubicBezTo>
                  <a:cubicBezTo>
                    <a:pt x="1846" y="4006"/>
                    <a:pt x="1866" y="4027"/>
                    <a:pt x="1886" y="4047"/>
                  </a:cubicBezTo>
                  <a:lnTo>
                    <a:pt x="3031" y="5249"/>
                  </a:lnTo>
                  <a:cubicBezTo>
                    <a:pt x="3051" y="5269"/>
                    <a:pt x="3075" y="5279"/>
                    <a:pt x="3099" y="5279"/>
                  </a:cubicBezTo>
                  <a:cubicBezTo>
                    <a:pt x="3142" y="5279"/>
                    <a:pt x="3184" y="5247"/>
                    <a:pt x="3203" y="5192"/>
                  </a:cubicBezTo>
                  <a:lnTo>
                    <a:pt x="3460" y="3532"/>
                  </a:lnTo>
                  <a:cubicBezTo>
                    <a:pt x="3460" y="3503"/>
                    <a:pt x="3489" y="3474"/>
                    <a:pt x="3517" y="3446"/>
                  </a:cubicBezTo>
                  <a:lnTo>
                    <a:pt x="5006" y="2730"/>
                  </a:lnTo>
                  <a:cubicBezTo>
                    <a:pt x="5092" y="2702"/>
                    <a:pt x="5092" y="2587"/>
                    <a:pt x="5006" y="2559"/>
                  </a:cubicBezTo>
                  <a:lnTo>
                    <a:pt x="3517" y="1815"/>
                  </a:lnTo>
                  <a:cubicBezTo>
                    <a:pt x="3489" y="1786"/>
                    <a:pt x="3460" y="1757"/>
                    <a:pt x="3460" y="1729"/>
                  </a:cubicBezTo>
                  <a:lnTo>
                    <a:pt x="3260" y="97"/>
                  </a:lnTo>
                  <a:cubicBezTo>
                    <a:pt x="3238" y="33"/>
                    <a:pt x="3185" y="1"/>
                    <a:pt x="313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2" name="Google Shape;142;p13"/>
          <p:cNvSpPr/>
          <p:nvPr/>
        </p:nvSpPr>
        <p:spPr>
          <a:xfrm>
            <a:off x="7660192" y="566589"/>
            <a:ext cx="276771" cy="274901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080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/>
          <p:nvPr/>
        </p:nvSpPr>
        <p:spPr>
          <a:xfrm rot="419604" flipH="1">
            <a:off x="1115330" y="-1073155"/>
            <a:ext cx="11662079" cy="9684522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4"/>
          <p:cNvSpPr txBox="1">
            <a:spLocks noGrp="1"/>
          </p:cNvSpPr>
          <p:nvPr>
            <p:ph type="ctrTitle"/>
          </p:nvPr>
        </p:nvSpPr>
        <p:spPr>
          <a:xfrm>
            <a:off x="719994" y="2302375"/>
            <a:ext cx="2251800" cy="5778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806094" y="2728057"/>
            <a:ext cx="2079600" cy="572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2" hasCustomPrompt="1"/>
          </p:nvPr>
        </p:nvSpPr>
        <p:spPr>
          <a:xfrm>
            <a:off x="968994" y="1325885"/>
            <a:ext cx="1753800" cy="577800"/>
          </a:xfrm>
          <a:prstGeom prst="rect">
            <a:avLst/>
          </a:prstGeom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4"/>
          <p:cNvSpPr txBox="1">
            <a:spLocks noGrp="1"/>
          </p:cNvSpPr>
          <p:nvPr>
            <p:ph type="ctrTitle" idx="3"/>
          </p:nvPr>
        </p:nvSpPr>
        <p:spPr>
          <a:xfrm>
            <a:off x="3446100" y="2966450"/>
            <a:ext cx="2251800" cy="5778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subTitle" idx="4"/>
          </p:nvPr>
        </p:nvSpPr>
        <p:spPr>
          <a:xfrm>
            <a:off x="3583650" y="3395532"/>
            <a:ext cx="1976700" cy="572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4"/>
          <p:cNvSpPr txBox="1">
            <a:spLocks noGrp="1"/>
          </p:cNvSpPr>
          <p:nvPr>
            <p:ph type="title" idx="5" hasCustomPrompt="1"/>
          </p:nvPr>
        </p:nvSpPr>
        <p:spPr>
          <a:xfrm>
            <a:off x="3695100" y="1903687"/>
            <a:ext cx="1753800" cy="577800"/>
          </a:xfrm>
          <a:prstGeom prst="rect">
            <a:avLst/>
          </a:prstGeom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14"/>
          <p:cNvSpPr txBox="1">
            <a:spLocks noGrp="1"/>
          </p:cNvSpPr>
          <p:nvPr>
            <p:ph type="ctrTitle" idx="6"/>
          </p:nvPr>
        </p:nvSpPr>
        <p:spPr>
          <a:xfrm>
            <a:off x="6172189" y="2302375"/>
            <a:ext cx="2251800" cy="577800"/>
          </a:xfrm>
          <a:prstGeom prst="rect">
            <a:avLst/>
          </a:prstGeom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4"/>
          <p:cNvSpPr txBox="1">
            <a:spLocks noGrp="1"/>
          </p:cNvSpPr>
          <p:nvPr>
            <p:ph type="subTitle" idx="7"/>
          </p:nvPr>
        </p:nvSpPr>
        <p:spPr>
          <a:xfrm>
            <a:off x="6258299" y="2728046"/>
            <a:ext cx="2079600" cy="8499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title" idx="8" hasCustomPrompt="1"/>
          </p:nvPr>
        </p:nvSpPr>
        <p:spPr>
          <a:xfrm>
            <a:off x="6421189" y="1325885"/>
            <a:ext cx="1753800" cy="577800"/>
          </a:xfrm>
          <a:prstGeom prst="rect">
            <a:avLst/>
          </a:prstGeom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14"/>
          <p:cNvSpPr txBox="1">
            <a:spLocks noGrp="1"/>
          </p:cNvSpPr>
          <p:nvPr>
            <p:ph type="title" idx="9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8616402" y="4043250"/>
            <a:ext cx="184600" cy="137950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14"/>
          <p:cNvSpPr/>
          <p:nvPr/>
        </p:nvSpPr>
        <p:spPr>
          <a:xfrm>
            <a:off x="8332050" y="533251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70" y="1"/>
                  <a:pt x="2262" y="273"/>
                  <a:pt x="1718" y="816"/>
                </a:cubicBezTo>
                <a:cubicBezTo>
                  <a:pt x="1" y="2562"/>
                  <a:pt x="1231" y="5510"/>
                  <a:pt x="3693" y="5510"/>
                </a:cubicBezTo>
                <a:cubicBezTo>
                  <a:pt x="6125" y="5510"/>
                  <a:pt x="7356" y="2562"/>
                  <a:pt x="5639" y="816"/>
                </a:cubicBezTo>
                <a:cubicBezTo>
                  <a:pt x="5095" y="273"/>
                  <a:pt x="4387" y="1"/>
                  <a:pt x="3678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" name="Google Shape;157;p14"/>
          <p:cNvGrpSpPr/>
          <p:nvPr/>
        </p:nvGrpSpPr>
        <p:grpSpPr>
          <a:xfrm>
            <a:off x="8175000" y="4299277"/>
            <a:ext cx="306250" cy="304225"/>
            <a:chOff x="3437575" y="2857925"/>
            <a:chExt cx="306250" cy="304225"/>
          </a:xfrm>
        </p:grpSpPr>
        <p:sp>
          <p:nvSpPr>
            <p:cNvPr id="158" name="Google Shape;158;p14"/>
            <p:cNvSpPr/>
            <p:nvPr/>
          </p:nvSpPr>
          <p:spPr>
            <a:xfrm>
              <a:off x="3437575" y="2857925"/>
              <a:ext cx="306250" cy="304225"/>
            </a:xfrm>
            <a:custGeom>
              <a:avLst/>
              <a:gdLst/>
              <a:ahLst/>
              <a:cxnLst/>
              <a:rect l="l" t="t" r="r" b="b"/>
              <a:pathLst>
                <a:path w="12250" h="12169" extrusionOk="0">
                  <a:moveTo>
                    <a:pt x="5378" y="0"/>
                  </a:moveTo>
                  <a:cubicBezTo>
                    <a:pt x="5282" y="0"/>
                    <a:pt x="5186" y="52"/>
                    <a:pt x="5152" y="155"/>
                  </a:cubicBezTo>
                  <a:lnTo>
                    <a:pt x="4064" y="3875"/>
                  </a:lnTo>
                  <a:cubicBezTo>
                    <a:pt x="4036" y="3961"/>
                    <a:pt x="3978" y="4018"/>
                    <a:pt x="3921" y="4047"/>
                  </a:cubicBezTo>
                  <a:lnTo>
                    <a:pt x="229" y="5249"/>
                  </a:lnTo>
                  <a:cubicBezTo>
                    <a:pt x="29" y="5306"/>
                    <a:pt x="0" y="5564"/>
                    <a:pt x="172" y="5678"/>
                  </a:cubicBezTo>
                  <a:lnTo>
                    <a:pt x="3377" y="7853"/>
                  </a:lnTo>
                  <a:cubicBezTo>
                    <a:pt x="3435" y="7911"/>
                    <a:pt x="3463" y="7968"/>
                    <a:pt x="3463" y="8054"/>
                  </a:cubicBezTo>
                  <a:lnTo>
                    <a:pt x="3463" y="11946"/>
                  </a:lnTo>
                  <a:cubicBezTo>
                    <a:pt x="3483" y="12085"/>
                    <a:pt x="3586" y="12169"/>
                    <a:pt x="3704" y="12169"/>
                  </a:cubicBezTo>
                  <a:cubicBezTo>
                    <a:pt x="3756" y="12169"/>
                    <a:pt x="3811" y="12153"/>
                    <a:pt x="3864" y="12118"/>
                  </a:cubicBezTo>
                  <a:lnTo>
                    <a:pt x="6926" y="9771"/>
                  </a:lnTo>
                  <a:cubicBezTo>
                    <a:pt x="6968" y="9729"/>
                    <a:pt x="7025" y="9702"/>
                    <a:pt x="7087" y="9702"/>
                  </a:cubicBezTo>
                  <a:cubicBezTo>
                    <a:pt x="7109" y="9702"/>
                    <a:pt x="7132" y="9706"/>
                    <a:pt x="7155" y="9714"/>
                  </a:cubicBezTo>
                  <a:lnTo>
                    <a:pt x="10847" y="10887"/>
                  </a:lnTo>
                  <a:cubicBezTo>
                    <a:pt x="10875" y="10901"/>
                    <a:pt x="10904" y="10907"/>
                    <a:pt x="10931" y="10907"/>
                  </a:cubicBezTo>
                  <a:cubicBezTo>
                    <a:pt x="11069" y="10907"/>
                    <a:pt x="11181" y="10744"/>
                    <a:pt x="11133" y="10601"/>
                  </a:cubicBezTo>
                  <a:lnTo>
                    <a:pt x="9845" y="6937"/>
                  </a:lnTo>
                  <a:cubicBezTo>
                    <a:pt x="9817" y="6880"/>
                    <a:pt x="9817" y="6794"/>
                    <a:pt x="9874" y="6709"/>
                  </a:cubicBezTo>
                  <a:lnTo>
                    <a:pt x="12135" y="3560"/>
                  </a:lnTo>
                  <a:cubicBezTo>
                    <a:pt x="12249" y="3417"/>
                    <a:pt x="12135" y="3188"/>
                    <a:pt x="11934" y="3188"/>
                  </a:cubicBezTo>
                  <a:lnTo>
                    <a:pt x="8042" y="3303"/>
                  </a:lnTo>
                  <a:cubicBezTo>
                    <a:pt x="7985" y="3303"/>
                    <a:pt x="7899" y="3274"/>
                    <a:pt x="7842" y="3217"/>
                  </a:cubicBezTo>
                  <a:lnTo>
                    <a:pt x="5552" y="69"/>
                  </a:lnTo>
                  <a:cubicBezTo>
                    <a:pt x="5507" y="23"/>
                    <a:pt x="5442" y="0"/>
                    <a:pt x="5378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3518425" y="2951875"/>
              <a:ext cx="144550" cy="143750"/>
            </a:xfrm>
            <a:custGeom>
              <a:avLst/>
              <a:gdLst/>
              <a:ahLst/>
              <a:cxnLst/>
              <a:rect l="l" t="t" r="r" b="b"/>
              <a:pathLst>
                <a:path w="5782" h="5750" extrusionOk="0">
                  <a:moveTo>
                    <a:pt x="2538" y="0"/>
                  </a:moveTo>
                  <a:cubicBezTo>
                    <a:pt x="2490" y="0"/>
                    <a:pt x="2451" y="25"/>
                    <a:pt x="2433" y="60"/>
                  </a:cubicBezTo>
                  <a:lnTo>
                    <a:pt x="1918" y="1834"/>
                  </a:lnTo>
                  <a:cubicBezTo>
                    <a:pt x="1889" y="1863"/>
                    <a:pt x="1860" y="1892"/>
                    <a:pt x="1832" y="1892"/>
                  </a:cubicBezTo>
                  <a:lnTo>
                    <a:pt x="86" y="2464"/>
                  </a:lnTo>
                  <a:cubicBezTo>
                    <a:pt x="0" y="2493"/>
                    <a:pt x="0" y="2607"/>
                    <a:pt x="57" y="2664"/>
                  </a:cubicBezTo>
                  <a:lnTo>
                    <a:pt x="1574" y="3723"/>
                  </a:lnTo>
                  <a:cubicBezTo>
                    <a:pt x="1603" y="3723"/>
                    <a:pt x="1631" y="3752"/>
                    <a:pt x="1631" y="3809"/>
                  </a:cubicBezTo>
                  <a:lnTo>
                    <a:pt x="1631" y="5641"/>
                  </a:lnTo>
                  <a:cubicBezTo>
                    <a:pt x="1631" y="5703"/>
                    <a:pt x="1691" y="5750"/>
                    <a:pt x="1746" y="5750"/>
                  </a:cubicBezTo>
                  <a:cubicBezTo>
                    <a:pt x="1767" y="5750"/>
                    <a:pt x="1787" y="5743"/>
                    <a:pt x="1803" y="5727"/>
                  </a:cubicBezTo>
                  <a:lnTo>
                    <a:pt x="3263" y="4610"/>
                  </a:lnTo>
                  <a:cubicBezTo>
                    <a:pt x="3291" y="4582"/>
                    <a:pt x="3349" y="4582"/>
                    <a:pt x="3377" y="4582"/>
                  </a:cubicBezTo>
                  <a:lnTo>
                    <a:pt x="5123" y="5154"/>
                  </a:lnTo>
                  <a:cubicBezTo>
                    <a:pt x="5135" y="5158"/>
                    <a:pt x="5146" y="5160"/>
                    <a:pt x="5157" y="5160"/>
                  </a:cubicBezTo>
                  <a:cubicBezTo>
                    <a:pt x="5230" y="5160"/>
                    <a:pt x="5291" y="5085"/>
                    <a:pt x="5266" y="5011"/>
                  </a:cubicBezTo>
                  <a:lnTo>
                    <a:pt x="4636" y="3265"/>
                  </a:lnTo>
                  <a:cubicBezTo>
                    <a:pt x="4636" y="3237"/>
                    <a:pt x="4636" y="3208"/>
                    <a:pt x="4636" y="3179"/>
                  </a:cubicBezTo>
                  <a:lnTo>
                    <a:pt x="5724" y="1691"/>
                  </a:lnTo>
                  <a:cubicBezTo>
                    <a:pt x="5781" y="1605"/>
                    <a:pt x="5724" y="1491"/>
                    <a:pt x="5610" y="1491"/>
                  </a:cubicBezTo>
                  <a:lnTo>
                    <a:pt x="3778" y="1548"/>
                  </a:lnTo>
                  <a:cubicBezTo>
                    <a:pt x="3749" y="1548"/>
                    <a:pt x="3721" y="1548"/>
                    <a:pt x="3692" y="1520"/>
                  </a:cubicBezTo>
                  <a:lnTo>
                    <a:pt x="2633" y="31"/>
                  </a:lnTo>
                  <a:cubicBezTo>
                    <a:pt x="2600" y="9"/>
                    <a:pt x="2568" y="0"/>
                    <a:pt x="253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0" name="Google Shape;160;p14"/>
          <p:cNvSpPr/>
          <p:nvPr/>
        </p:nvSpPr>
        <p:spPr>
          <a:xfrm>
            <a:off x="466057" y="4245439"/>
            <a:ext cx="282475" cy="281225"/>
          </a:xfrm>
          <a:custGeom>
            <a:avLst/>
            <a:gdLst/>
            <a:ahLst/>
            <a:cxnLst/>
            <a:rect l="l" t="t" r="r" b="b"/>
            <a:pathLst>
              <a:path w="11299" h="11249" extrusionOk="0">
                <a:moveTo>
                  <a:pt x="4959" y="1"/>
                </a:moveTo>
                <a:cubicBezTo>
                  <a:pt x="4871" y="1"/>
                  <a:pt x="4785" y="52"/>
                  <a:pt x="4751" y="155"/>
                </a:cubicBezTo>
                <a:lnTo>
                  <a:pt x="3749" y="3589"/>
                </a:lnTo>
                <a:cubicBezTo>
                  <a:pt x="3721" y="3647"/>
                  <a:pt x="3663" y="3704"/>
                  <a:pt x="3606" y="3733"/>
                </a:cubicBezTo>
                <a:lnTo>
                  <a:pt x="201" y="4849"/>
                </a:lnTo>
                <a:cubicBezTo>
                  <a:pt x="29" y="4906"/>
                  <a:pt x="0" y="5135"/>
                  <a:pt x="143" y="5249"/>
                </a:cubicBezTo>
                <a:lnTo>
                  <a:pt x="3091" y="7281"/>
                </a:lnTo>
                <a:cubicBezTo>
                  <a:pt x="3148" y="7310"/>
                  <a:pt x="3206" y="7367"/>
                  <a:pt x="3206" y="7453"/>
                </a:cubicBezTo>
                <a:lnTo>
                  <a:pt x="3206" y="11030"/>
                </a:lnTo>
                <a:cubicBezTo>
                  <a:pt x="3206" y="11154"/>
                  <a:pt x="3310" y="11248"/>
                  <a:pt x="3421" y="11248"/>
                </a:cubicBezTo>
                <a:cubicBezTo>
                  <a:pt x="3465" y="11248"/>
                  <a:pt x="3509" y="11234"/>
                  <a:pt x="3549" y="11202"/>
                </a:cubicBezTo>
                <a:lnTo>
                  <a:pt x="6382" y="9027"/>
                </a:lnTo>
                <a:cubicBezTo>
                  <a:pt x="6416" y="8994"/>
                  <a:pt x="6459" y="8980"/>
                  <a:pt x="6501" y="8980"/>
                </a:cubicBezTo>
                <a:cubicBezTo>
                  <a:pt x="6530" y="8980"/>
                  <a:pt x="6559" y="8987"/>
                  <a:pt x="6583" y="8998"/>
                </a:cubicBezTo>
                <a:lnTo>
                  <a:pt x="9988" y="10086"/>
                </a:lnTo>
                <a:cubicBezTo>
                  <a:pt x="10015" y="10094"/>
                  <a:pt x="10041" y="10097"/>
                  <a:pt x="10065" y="10097"/>
                </a:cubicBezTo>
                <a:cubicBezTo>
                  <a:pt x="10223" y="10097"/>
                  <a:pt x="10324" y="9949"/>
                  <a:pt x="10275" y="9800"/>
                </a:cubicBezTo>
                <a:lnTo>
                  <a:pt x="9073" y="6423"/>
                </a:lnTo>
                <a:cubicBezTo>
                  <a:pt x="9044" y="6337"/>
                  <a:pt x="9044" y="6280"/>
                  <a:pt x="9101" y="6222"/>
                </a:cubicBezTo>
                <a:lnTo>
                  <a:pt x="11190" y="3303"/>
                </a:lnTo>
                <a:cubicBezTo>
                  <a:pt x="11298" y="3168"/>
                  <a:pt x="11203" y="2957"/>
                  <a:pt x="11048" y="2957"/>
                </a:cubicBezTo>
                <a:cubicBezTo>
                  <a:pt x="11038" y="2957"/>
                  <a:pt x="11029" y="2958"/>
                  <a:pt x="11019" y="2960"/>
                </a:cubicBezTo>
                <a:lnTo>
                  <a:pt x="7441" y="3046"/>
                </a:lnTo>
                <a:cubicBezTo>
                  <a:pt x="7355" y="3046"/>
                  <a:pt x="7298" y="3017"/>
                  <a:pt x="7241" y="2960"/>
                </a:cubicBezTo>
                <a:lnTo>
                  <a:pt x="5123" y="69"/>
                </a:lnTo>
                <a:cubicBezTo>
                  <a:pt x="5077" y="23"/>
                  <a:pt x="5018" y="1"/>
                  <a:pt x="4959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3282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text">
  <p:cSld name="Short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"/>
          <p:cNvSpPr/>
          <p:nvPr/>
        </p:nvSpPr>
        <p:spPr>
          <a:xfrm>
            <a:off x="6584163" y="-877011"/>
            <a:ext cx="3508236" cy="3416786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5"/>
          <p:cNvSpPr/>
          <p:nvPr/>
        </p:nvSpPr>
        <p:spPr>
          <a:xfrm rot="-1967923">
            <a:off x="-9852307" y="1163168"/>
            <a:ext cx="9968983" cy="827852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4" name="Google Shape;164;p15"/>
          <p:cNvGrpSpPr/>
          <p:nvPr/>
        </p:nvGrpSpPr>
        <p:grpSpPr>
          <a:xfrm>
            <a:off x="7059247" y="521838"/>
            <a:ext cx="1280025" cy="619100"/>
            <a:chOff x="444000" y="4112950"/>
            <a:chExt cx="1280025" cy="619100"/>
          </a:xfrm>
        </p:grpSpPr>
        <p:sp>
          <p:nvSpPr>
            <p:cNvPr id="165" name="Google Shape;165;p15"/>
            <p:cNvSpPr/>
            <p:nvPr/>
          </p:nvSpPr>
          <p:spPr>
            <a:xfrm>
              <a:off x="755225" y="4127825"/>
              <a:ext cx="649700" cy="589825"/>
            </a:xfrm>
            <a:custGeom>
              <a:avLst/>
              <a:gdLst/>
              <a:ahLst/>
              <a:cxnLst/>
              <a:rect l="l" t="t" r="r" b="b"/>
              <a:pathLst>
                <a:path w="25988" h="23593" extrusionOk="0">
                  <a:moveTo>
                    <a:pt x="12997" y="0"/>
                  </a:moveTo>
                  <a:cubicBezTo>
                    <a:pt x="7676" y="0"/>
                    <a:pt x="2836" y="3609"/>
                    <a:pt x="1518" y="9030"/>
                  </a:cubicBezTo>
                  <a:cubicBezTo>
                    <a:pt x="1" y="15355"/>
                    <a:pt x="3893" y="21708"/>
                    <a:pt x="10218" y="23254"/>
                  </a:cubicBezTo>
                  <a:cubicBezTo>
                    <a:pt x="11155" y="23483"/>
                    <a:pt x="12093" y="23592"/>
                    <a:pt x="13017" y="23592"/>
                  </a:cubicBezTo>
                  <a:cubicBezTo>
                    <a:pt x="18327" y="23592"/>
                    <a:pt x="23150" y="19970"/>
                    <a:pt x="24442" y="14582"/>
                  </a:cubicBezTo>
                  <a:cubicBezTo>
                    <a:pt x="25987" y="8257"/>
                    <a:pt x="22095" y="1875"/>
                    <a:pt x="15770" y="330"/>
                  </a:cubicBezTo>
                  <a:cubicBezTo>
                    <a:pt x="14842" y="107"/>
                    <a:pt x="13913" y="0"/>
                    <a:pt x="12997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444000" y="4112950"/>
              <a:ext cx="1280025" cy="619100"/>
            </a:xfrm>
            <a:custGeom>
              <a:avLst/>
              <a:gdLst/>
              <a:ahLst/>
              <a:cxnLst/>
              <a:rect l="l" t="t" r="r" b="b"/>
              <a:pathLst>
                <a:path w="51201" h="24764" extrusionOk="0">
                  <a:moveTo>
                    <a:pt x="46130" y="0"/>
                  </a:moveTo>
                  <a:cubicBezTo>
                    <a:pt x="42996" y="0"/>
                    <a:pt x="38174" y="1059"/>
                    <a:pt x="32569" y="2985"/>
                  </a:cubicBezTo>
                  <a:cubicBezTo>
                    <a:pt x="33027" y="3357"/>
                    <a:pt x="33456" y="3729"/>
                    <a:pt x="33886" y="4159"/>
                  </a:cubicBezTo>
                  <a:cubicBezTo>
                    <a:pt x="37580" y="3019"/>
                    <a:pt x="40728" y="2408"/>
                    <a:pt x="42899" y="2408"/>
                  </a:cubicBezTo>
                  <a:cubicBezTo>
                    <a:pt x="44545" y="2408"/>
                    <a:pt x="45630" y="2760"/>
                    <a:pt x="45963" y="3500"/>
                  </a:cubicBezTo>
                  <a:cubicBezTo>
                    <a:pt x="47136" y="6047"/>
                    <a:pt x="39008" y="12201"/>
                    <a:pt x="27818" y="17295"/>
                  </a:cubicBezTo>
                  <a:cubicBezTo>
                    <a:pt x="19906" y="20886"/>
                    <a:pt x="12570" y="22966"/>
                    <a:pt x="8561" y="22966"/>
                  </a:cubicBezTo>
                  <a:cubicBezTo>
                    <a:pt x="6914" y="22966"/>
                    <a:pt x="5829" y="22615"/>
                    <a:pt x="5495" y="21874"/>
                  </a:cubicBezTo>
                  <a:cubicBezTo>
                    <a:pt x="4723" y="20185"/>
                    <a:pt x="8071" y="16865"/>
                    <a:pt x="13680" y="13374"/>
                  </a:cubicBezTo>
                  <a:cubicBezTo>
                    <a:pt x="13652" y="13031"/>
                    <a:pt x="13652" y="12716"/>
                    <a:pt x="13652" y="12372"/>
                  </a:cubicBezTo>
                  <a:cubicBezTo>
                    <a:pt x="13652" y="12057"/>
                    <a:pt x="13652" y="11828"/>
                    <a:pt x="13680" y="11542"/>
                  </a:cubicBezTo>
                  <a:lnTo>
                    <a:pt x="13680" y="11542"/>
                  </a:lnTo>
                  <a:cubicBezTo>
                    <a:pt x="5295" y="16379"/>
                    <a:pt x="1" y="21158"/>
                    <a:pt x="1059" y="23448"/>
                  </a:cubicBezTo>
                  <a:cubicBezTo>
                    <a:pt x="1460" y="24341"/>
                    <a:pt x="2767" y="24764"/>
                    <a:pt x="4753" y="24764"/>
                  </a:cubicBezTo>
                  <a:cubicBezTo>
                    <a:pt x="9579" y="24764"/>
                    <a:pt x="18411" y="22264"/>
                    <a:pt x="27961" y="17924"/>
                  </a:cubicBezTo>
                  <a:cubicBezTo>
                    <a:pt x="41441" y="11828"/>
                    <a:pt x="51200" y="4387"/>
                    <a:pt x="49827" y="1325"/>
                  </a:cubicBezTo>
                  <a:cubicBezTo>
                    <a:pt x="49427" y="426"/>
                    <a:pt x="48118" y="0"/>
                    <a:pt x="46130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577800" y="4176875"/>
              <a:ext cx="1013850" cy="491225"/>
            </a:xfrm>
            <a:custGeom>
              <a:avLst/>
              <a:gdLst/>
              <a:ahLst/>
              <a:cxnLst/>
              <a:rect l="l" t="t" r="r" b="b"/>
              <a:pathLst>
                <a:path w="40554" h="19649" extrusionOk="0">
                  <a:moveTo>
                    <a:pt x="36544" y="0"/>
                  </a:moveTo>
                  <a:cubicBezTo>
                    <a:pt x="34566" y="0"/>
                    <a:pt x="31737" y="527"/>
                    <a:pt x="28419" y="1516"/>
                  </a:cubicBezTo>
                  <a:cubicBezTo>
                    <a:pt x="28763" y="1830"/>
                    <a:pt x="29077" y="2203"/>
                    <a:pt x="29392" y="2575"/>
                  </a:cubicBezTo>
                  <a:cubicBezTo>
                    <a:pt x="31216" y="2136"/>
                    <a:pt x="32783" y="1901"/>
                    <a:pt x="33978" y="1901"/>
                  </a:cubicBezTo>
                  <a:cubicBezTo>
                    <a:pt x="35277" y="1901"/>
                    <a:pt x="36136" y="2179"/>
                    <a:pt x="36404" y="2775"/>
                  </a:cubicBezTo>
                  <a:cubicBezTo>
                    <a:pt x="37320" y="4778"/>
                    <a:pt x="30852" y="9701"/>
                    <a:pt x="21980" y="13707"/>
                  </a:cubicBezTo>
                  <a:cubicBezTo>
                    <a:pt x="15698" y="16564"/>
                    <a:pt x="9891" y="18216"/>
                    <a:pt x="6709" y="18216"/>
                  </a:cubicBezTo>
                  <a:cubicBezTo>
                    <a:pt x="5397" y="18216"/>
                    <a:pt x="4532" y="17935"/>
                    <a:pt x="4265" y="17342"/>
                  </a:cubicBezTo>
                  <a:cubicBezTo>
                    <a:pt x="3749" y="16255"/>
                    <a:pt x="5438" y="14308"/>
                    <a:pt x="8529" y="12105"/>
                  </a:cubicBezTo>
                  <a:cubicBezTo>
                    <a:pt x="8414" y="11618"/>
                    <a:pt x="8357" y="11103"/>
                    <a:pt x="8328" y="10617"/>
                  </a:cubicBezTo>
                  <a:cubicBezTo>
                    <a:pt x="3091" y="13936"/>
                    <a:pt x="0" y="17027"/>
                    <a:pt x="716" y="18601"/>
                  </a:cubicBezTo>
                  <a:cubicBezTo>
                    <a:pt x="1042" y="19312"/>
                    <a:pt x="2087" y="19649"/>
                    <a:pt x="3671" y="19649"/>
                  </a:cubicBezTo>
                  <a:cubicBezTo>
                    <a:pt x="7512" y="19649"/>
                    <a:pt x="14516" y="17667"/>
                    <a:pt x="22094" y="14223"/>
                  </a:cubicBezTo>
                  <a:cubicBezTo>
                    <a:pt x="32798" y="9386"/>
                    <a:pt x="40554" y="3462"/>
                    <a:pt x="39466" y="1029"/>
                  </a:cubicBezTo>
                  <a:cubicBezTo>
                    <a:pt x="39149" y="332"/>
                    <a:pt x="38115" y="0"/>
                    <a:pt x="36544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871850" y="4249825"/>
              <a:ext cx="39375" cy="40075"/>
            </a:xfrm>
            <a:custGeom>
              <a:avLst/>
              <a:gdLst/>
              <a:ahLst/>
              <a:cxnLst/>
              <a:rect l="l" t="t" r="r" b="b"/>
              <a:pathLst>
                <a:path w="1575" h="1603" extrusionOk="0">
                  <a:moveTo>
                    <a:pt x="774" y="0"/>
                  </a:moveTo>
                  <a:cubicBezTo>
                    <a:pt x="344" y="0"/>
                    <a:pt x="1" y="372"/>
                    <a:pt x="1" y="801"/>
                  </a:cubicBezTo>
                  <a:cubicBezTo>
                    <a:pt x="1" y="1231"/>
                    <a:pt x="344" y="1603"/>
                    <a:pt x="774" y="1603"/>
                  </a:cubicBezTo>
                  <a:cubicBezTo>
                    <a:pt x="1231" y="1603"/>
                    <a:pt x="1575" y="1231"/>
                    <a:pt x="1575" y="801"/>
                  </a:cubicBezTo>
                  <a:cubicBezTo>
                    <a:pt x="1575" y="372"/>
                    <a:pt x="1231" y="0"/>
                    <a:pt x="77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956275" y="4242300"/>
              <a:ext cx="17200" cy="16125"/>
            </a:xfrm>
            <a:custGeom>
              <a:avLst/>
              <a:gdLst/>
              <a:ahLst/>
              <a:cxnLst/>
              <a:rect l="l" t="t" r="r" b="b"/>
              <a:pathLst>
                <a:path w="688" h="645" extrusionOk="0">
                  <a:moveTo>
                    <a:pt x="344" y="1"/>
                  </a:moveTo>
                  <a:cubicBezTo>
                    <a:pt x="194" y="1"/>
                    <a:pt x="44" y="101"/>
                    <a:pt x="29" y="301"/>
                  </a:cubicBezTo>
                  <a:cubicBezTo>
                    <a:pt x="1" y="530"/>
                    <a:pt x="173" y="644"/>
                    <a:pt x="344" y="644"/>
                  </a:cubicBezTo>
                  <a:cubicBezTo>
                    <a:pt x="516" y="644"/>
                    <a:pt x="688" y="530"/>
                    <a:pt x="659" y="301"/>
                  </a:cubicBezTo>
                  <a:cubicBezTo>
                    <a:pt x="645" y="101"/>
                    <a:pt x="495" y="1"/>
                    <a:pt x="34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1163775" y="4440125"/>
              <a:ext cx="18625" cy="15975"/>
            </a:xfrm>
            <a:custGeom>
              <a:avLst/>
              <a:gdLst/>
              <a:ahLst/>
              <a:cxnLst/>
              <a:rect l="l" t="t" r="r" b="b"/>
              <a:pathLst>
                <a:path w="745" h="639" extrusionOk="0">
                  <a:moveTo>
                    <a:pt x="430" y="1"/>
                  </a:moveTo>
                  <a:cubicBezTo>
                    <a:pt x="144" y="1"/>
                    <a:pt x="0" y="344"/>
                    <a:pt x="201" y="545"/>
                  </a:cubicBezTo>
                  <a:cubicBezTo>
                    <a:pt x="266" y="610"/>
                    <a:pt x="347" y="639"/>
                    <a:pt x="426" y="639"/>
                  </a:cubicBezTo>
                  <a:cubicBezTo>
                    <a:pt x="589" y="639"/>
                    <a:pt x="745" y="517"/>
                    <a:pt x="745" y="344"/>
                  </a:cubicBezTo>
                  <a:cubicBezTo>
                    <a:pt x="745" y="144"/>
                    <a:pt x="601" y="1"/>
                    <a:pt x="43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883300" y="4388625"/>
              <a:ext cx="16475" cy="15750"/>
            </a:xfrm>
            <a:custGeom>
              <a:avLst/>
              <a:gdLst/>
              <a:ahLst/>
              <a:cxnLst/>
              <a:rect l="l" t="t" r="r" b="b"/>
              <a:pathLst>
                <a:path w="659" h="630" extrusionOk="0">
                  <a:moveTo>
                    <a:pt x="316" y="0"/>
                  </a:moveTo>
                  <a:cubicBezTo>
                    <a:pt x="144" y="0"/>
                    <a:pt x="1" y="143"/>
                    <a:pt x="1" y="315"/>
                  </a:cubicBezTo>
                  <a:cubicBezTo>
                    <a:pt x="1" y="515"/>
                    <a:pt x="144" y="630"/>
                    <a:pt x="316" y="630"/>
                  </a:cubicBezTo>
                  <a:cubicBezTo>
                    <a:pt x="516" y="630"/>
                    <a:pt x="659" y="515"/>
                    <a:pt x="659" y="315"/>
                  </a:cubicBezTo>
                  <a:cubicBezTo>
                    <a:pt x="659" y="143"/>
                    <a:pt x="516" y="0"/>
                    <a:pt x="31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2" name="Google Shape;172;p15"/>
          <p:cNvSpPr/>
          <p:nvPr/>
        </p:nvSpPr>
        <p:spPr>
          <a:xfrm>
            <a:off x="8245989" y="1196202"/>
            <a:ext cx="184600" cy="137950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15"/>
          <p:cNvGrpSpPr/>
          <p:nvPr/>
        </p:nvGrpSpPr>
        <p:grpSpPr>
          <a:xfrm>
            <a:off x="719994" y="4296905"/>
            <a:ext cx="379474" cy="376965"/>
            <a:chOff x="3437575" y="2857925"/>
            <a:chExt cx="306250" cy="304225"/>
          </a:xfrm>
        </p:grpSpPr>
        <p:sp>
          <p:nvSpPr>
            <p:cNvPr id="174" name="Google Shape;174;p15"/>
            <p:cNvSpPr/>
            <p:nvPr/>
          </p:nvSpPr>
          <p:spPr>
            <a:xfrm>
              <a:off x="3437575" y="2857925"/>
              <a:ext cx="306250" cy="304225"/>
            </a:xfrm>
            <a:custGeom>
              <a:avLst/>
              <a:gdLst/>
              <a:ahLst/>
              <a:cxnLst/>
              <a:rect l="l" t="t" r="r" b="b"/>
              <a:pathLst>
                <a:path w="12250" h="12169" extrusionOk="0">
                  <a:moveTo>
                    <a:pt x="5378" y="0"/>
                  </a:moveTo>
                  <a:cubicBezTo>
                    <a:pt x="5282" y="0"/>
                    <a:pt x="5186" y="52"/>
                    <a:pt x="5152" y="155"/>
                  </a:cubicBezTo>
                  <a:lnTo>
                    <a:pt x="4064" y="3875"/>
                  </a:lnTo>
                  <a:cubicBezTo>
                    <a:pt x="4036" y="3961"/>
                    <a:pt x="3978" y="4018"/>
                    <a:pt x="3921" y="4047"/>
                  </a:cubicBezTo>
                  <a:lnTo>
                    <a:pt x="229" y="5249"/>
                  </a:lnTo>
                  <a:cubicBezTo>
                    <a:pt x="29" y="5306"/>
                    <a:pt x="0" y="5564"/>
                    <a:pt x="172" y="5678"/>
                  </a:cubicBezTo>
                  <a:lnTo>
                    <a:pt x="3377" y="7853"/>
                  </a:lnTo>
                  <a:cubicBezTo>
                    <a:pt x="3435" y="7911"/>
                    <a:pt x="3463" y="7968"/>
                    <a:pt x="3463" y="8054"/>
                  </a:cubicBezTo>
                  <a:lnTo>
                    <a:pt x="3463" y="11946"/>
                  </a:lnTo>
                  <a:cubicBezTo>
                    <a:pt x="3483" y="12085"/>
                    <a:pt x="3586" y="12169"/>
                    <a:pt x="3704" y="12169"/>
                  </a:cubicBezTo>
                  <a:cubicBezTo>
                    <a:pt x="3756" y="12169"/>
                    <a:pt x="3811" y="12153"/>
                    <a:pt x="3864" y="12118"/>
                  </a:cubicBezTo>
                  <a:lnTo>
                    <a:pt x="6926" y="9771"/>
                  </a:lnTo>
                  <a:cubicBezTo>
                    <a:pt x="6968" y="9729"/>
                    <a:pt x="7025" y="9702"/>
                    <a:pt x="7087" y="9702"/>
                  </a:cubicBezTo>
                  <a:cubicBezTo>
                    <a:pt x="7109" y="9702"/>
                    <a:pt x="7132" y="9706"/>
                    <a:pt x="7155" y="9714"/>
                  </a:cubicBezTo>
                  <a:lnTo>
                    <a:pt x="10847" y="10887"/>
                  </a:lnTo>
                  <a:cubicBezTo>
                    <a:pt x="10875" y="10901"/>
                    <a:pt x="10904" y="10907"/>
                    <a:pt x="10931" y="10907"/>
                  </a:cubicBezTo>
                  <a:cubicBezTo>
                    <a:pt x="11069" y="10907"/>
                    <a:pt x="11181" y="10744"/>
                    <a:pt x="11133" y="10601"/>
                  </a:cubicBezTo>
                  <a:lnTo>
                    <a:pt x="9845" y="6937"/>
                  </a:lnTo>
                  <a:cubicBezTo>
                    <a:pt x="9817" y="6880"/>
                    <a:pt x="9817" y="6794"/>
                    <a:pt x="9874" y="6709"/>
                  </a:cubicBezTo>
                  <a:lnTo>
                    <a:pt x="12135" y="3560"/>
                  </a:lnTo>
                  <a:cubicBezTo>
                    <a:pt x="12249" y="3417"/>
                    <a:pt x="12135" y="3188"/>
                    <a:pt x="11934" y="3188"/>
                  </a:cubicBezTo>
                  <a:lnTo>
                    <a:pt x="8042" y="3303"/>
                  </a:lnTo>
                  <a:cubicBezTo>
                    <a:pt x="7985" y="3303"/>
                    <a:pt x="7899" y="3274"/>
                    <a:pt x="7842" y="3217"/>
                  </a:cubicBezTo>
                  <a:lnTo>
                    <a:pt x="5552" y="69"/>
                  </a:lnTo>
                  <a:cubicBezTo>
                    <a:pt x="5507" y="23"/>
                    <a:pt x="5442" y="0"/>
                    <a:pt x="5378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518425" y="2951875"/>
              <a:ext cx="144550" cy="143750"/>
            </a:xfrm>
            <a:custGeom>
              <a:avLst/>
              <a:gdLst/>
              <a:ahLst/>
              <a:cxnLst/>
              <a:rect l="l" t="t" r="r" b="b"/>
              <a:pathLst>
                <a:path w="5782" h="5750" extrusionOk="0">
                  <a:moveTo>
                    <a:pt x="2538" y="0"/>
                  </a:moveTo>
                  <a:cubicBezTo>
                    <a:pt x="2490" y="0"/>
                    <a:pt x="2451" y="25"/>
                    <a:pt x="2433" y="60"/>
                  </a:cubicBezTo>
                  <a:lnTo>
                    <a:pt x="1918" y="1834"/>
                  </a:lnTo>
                  <a:cubicBezTo>
                    <a:pt x="1889" y="1863"/>
                    <a:pt x="1860" y="1892"/>
                    <a:pt x="1832" y="1892"/>
                  </a:cubicBezTo>
                  <a:lnTo>
                    <a:pt x="86" y="2464"/>
                  </a:lnTo>
                  <a:cubicBezTo>
                    <a:pt x="0" y="2493"/>
                    <a:pt x="0" y="2607"/>
                    <a:pt x="57" y="2664"/>
                  </a:cubicBezTo>
                  <a:lnTo>
                    <a:pt x="1574" y="3723"/>
                  </a:lnTo>
                  <a:cubicBezTo>
                    <a:pt x="1603" y="3723"/>
                    <a:pt x="1631" y="3752"/>
                    <a:pt x="1631" y="3809"/>
                  </a:cubicBezTo>
                  <a:lnTo>
                    <a:pt x="1631" y="5641"/>
                  </a:lnTo>
                  <a:cubicBezTo>
                    <a:pt x="1631" y="5703"/>
                    <a:pt x="1691" y="5750"/>
                    <a:pt x="1746" y="5750"/>
                  </a:cubicBezTo>
                  <a:cubicBezTo>
                    <a:pt x="1767" y="5750"/>
                    <a:pt x="1787" y="5743"/>
                    <a:pt x="1803" y="5727"/>
                  </a:cubicBezTo>
                  <a:lnTo>
                    <a:pt x="3263" y="4610"/>
                  </a:lnTo>
                  <a:cubicBezTo>
                    <a:pt x="3291" y="4582"/>
                    <a:pt x="3349" y="4582"/>
                    <a:pt x="3377" y="4582"/>
                  </a:cubicBezTo>
                  <a:lnTo>
                    <a:pt x="5123" y="5154"/>
                  </a:lnTo>
                  <a:cubicBezTo>
                    <a:pt x="5135" y="5158"/>
                    <a:pt x="5146" y="5160"/>
                    <a:pt x="5157" y="5160"/>
                  </a:cubicBezTo>
                  <a:cubicBezTo>
                    <a:pt x="5230" y="5160"/>
                    <a:pt x="5291" y="5085"/>
                    <a:pt x="5266" y="5011"/>
                  </a:cubicBezTo>
                  <a:lnTo>
                    <a:pt x="4636" y="3265"/>
                  </a:lnTo>
                  <a:cubicBezTo>
                    <a:pt x="4636" y="3237"/>
                    <a:pt x="4636" y="3208"/>
                    <a:pt x="4636" y="3179"/>
                  </a:cubicBezTo>
                  <a:lnTo>
                    <a:pt x="5724" y="1691"/>
                  </a:lnTo>
                  <a:cubicBezTo>
                    <a:pt x="5781" y="1605"/>
                    <a:pt x="5724" y="1491"/>
                    <a:pt x="5610" y="1491"/>
                  </a:cubicBezTo>
                  <a:lnTo>
                    <a:pt x="3778" y="1548"/>
                  </a:lnTo>
                  <a:cubicBezTo>
                    <a:pt x="3749" y="1548"/>
                    <a:pt x="3721" y="1548"/>
                    <a:pt x="3692" y="1520"/>
                  </a:cubicBezTo>
                  <a:lnTo>
                    <a:pt x="2633" y="31"/>
                  </a:lnTo>
                  <a:cubicBezTo>
                    <a:pt x="2600" y="9"/>
                    <a:pt x="2568" y="0"/>
                    <a:pt x="2538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5"/>
          <p:cNvSpPr/>
          <p:nvPr/>
        </p:nvSpPr>
        <p:spPr>
          <a:xfrm>
            <a:off x="6469871" y="399389"/>
            <a:ext cx="282475" cy="281225"/>
          </a:xfrm>
          <a:custGeom>
            <a:avLst/>
            <a:gdLst/>
            <a:ahLst/>
            <a:cxnLst/>
            <a:rect l="l" t="t" r="r" b="b"/>
            <a:pathLst>
              <a:path w="11299" h="11249" extrusionOk="0">
                <a:moveTo>
                  <a:pt x="4959" y="1"/>
                </a:moveTo>
                <a:cubicBezTo>
                  <a:pt x="4871" y="1"/>
                  <a:pt x="4785" y="52"/>
                  <a:pt x="4751" y="155"/>
                </a:cubicBezTo>
                <a:lnTo>
                  <a:pt x="3749" y="3589"/>
                </a:lnTo>
                <a:cubicBezTo>
                  <a:pt x="3721" y="3647"/>
                  <a:pt x="3663" y="3704"/>
                  <a:pt x="3606" y="3733"/>
                </a:cubicBezTo>
                <a:lnTo>
                  <a:pt x="201" y="4849"/>
                </a:lnTo>
                <a:cubicBezTo>
                  <a:pt x="29" y="4906"/>
                  <a:pt x="0" y="5135"/>
                  <a:pt x="143" y="5249"/>
                </a:cubicBezTo>
                <a:lnTo>
                  <a:pt x="3091" y="7281"/>
                </a:lnTo>
                <a:cubicBezTo>
                  <a:pt x="3148" y="7310"/>
                  <a:pt x="3206" y="7367"/>
                  <a:pt x="3206" y="7453"/>
                </a:cubicBezTo>
                <a:lnTo>
                  <a:pt x="3206" y="11030"/>
                </a:lnTo>
                <a:cubicBezTo>
                  <a:pt x="3206" y="11154"/>
                  <a:pt x="3310" y="11248"/>
                  <a:pt x="3421" y="11248"/>
                </a:cubicBezTo>
                <a:cubicBezTo>
                  <a:pt x="3465" y="11248"/>
                  <a:pt x="3509" y="11234"/>
                  <a:pt x="3549" y="11202"/>
                </a:cubicBezTo>
                <a:lnTo>
                  <a:pt x="6382" y="9027"/>
                </a:lnTo>
                <a:cubicBezTo>
                  <a:pt x="6416" y="8994"/>
                  <a:pt x="6459" y="8980"/>
                  <a:pt x="6501" y="8980"/>
                </a:cubicBezTo>
                <a:cubicBezTo>
                  <a:pt x="6530" y="8980"/>
                  <a:pt x="6559" y="8987"/>
                  <a:pt x="6583" y="8998"/>
                </a:cubicBezTo>
                <a:lnTo>
                  <a:pt x="9988" y="10086"/>
                </a:lnTo>
                <a:cubicBezTo>
                  <a:pt x="10015" y="10094"/>
                  <a:pt x="10041" y="10097"/>
                  <a:pt x="10065" y="10097"/>
                </a:cubicBezTo>
                <a:cubicBezTo>
                  <a:pt x="10223" y="10097"/>
                  <a:pt x="10324" y="9949"/>
                  <a:pt x="10275" y="9800"/>
                </a:cubicBezTo>
                <a:lnTo>
                  <a:pt x="9073" y="6423"/>
                </a:lnTo>
                <a:cubicBezTo>
                  <a:pt x="9044" y="6337"/>
                  <a:pt x="9044" y="6280"/>
                  <a:pt x="9101" y="6222"/>
                </a:cubicBezTo>
                <a:lnTo>
                  <a:pt x="11190" y="3303"/>
                </a:lnTo>
                <a:cubicBezTo>
                  <a:pt x="11298" y="3168"/>
                  <a:pt x="11203" y="2957"/>
                  <a:pt x="11048" y="2957"/>
                </a:cubicBezTo>
                <a:cubicBezTo>
                  <a:pt x="11038" y="2957"/>
                  <a:pt x="11029" y="2958"/>
                  <a:pt x="11019" y="2960"/>
                </a:cubicBezTo>
                <a:lnTo>
                  <a:pt x="7441" y="3046"/>
                </a:lnTo>
                <a:cubicBezTo>
                  <a:pt x="7355" y="3046"/>
                  <a:pt x="7298" y="3017"/>
                  <a:pt x="7241" y="2960"/>
                </a:cubicBezTo>
                <a:lnTo>
                  <a:pt x="5123" y="69"/>
                </a:lnTo>
                <a:cubicBezTo>
                  <a:pt x="5077" y="23"/>
                  <a:pt x="5018" y="1"/>
                  <a:pt x="4959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5"/>
          <p:cNvSpPr/>
          <p:nvPr/>
        </p:nvSpPr>
        <p:spPr>
          <a:xfrm>
            <a:off x="382263" y="4018200"/>
            <a:ext cx="184600" cy="137950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5"/>
          <p:cNvSpPr/>
          <p:nvPr/>
        </p:nvSpPr>
        <p:spPr>
          <a:xfrm>
            <a:off x="720024" y="3642839"/>
            <a:ext cx="282475" cy="281225"/>
          </a:xfrm>
          <a:custGeom>
            <a:avLst/>
            <a:gdLst/>
            <a:ahLst/>
            <a:cxnLst/>
            <a:rect l="l" t="t" r="r" b="b"/>
            <a:pathLst>
              <a:path w="11299" h="11249" extrusionOk="0">
                <a:moveTo>
                  <a:pt x="4959" y="1"/>
                </a:moveTo>
                <a:cubicBezTo>
                  <a:pt x="4871" y="1"/>
                  <a:pt x="4785" y="52"/>
                  <a:pt x="4751" y="155"/>
                </a:cubicBezTo>
                <a:lnTo>
                  <a:pt x="3749" y="3589"/>
                </a:lnTo>
                <a:cubicBezTo>
                  <a:pt x="3721" y="3647"/>
                  <a:pt x="3663" y="3704"/>
                  <a:pt x="3606" y="3733"/>
                </a:cubicBezTo>
                <a:lnTo>
                  <a:pt x="201" y="4849"/>
                </a:lnTo>
                <a:cubicBezTo>
                  <a:pt x="29" y="4906"/>
                  <a:pt x="0" y="5135"/>
                  <a:pt x="143" y="5249"/>
                </a:cubicBezTo>
                <a:lnTo>
                  <a:pt x="3091" y="7281"/>
                </a:lnTo>
                <a:cubicBezTo>
                  <a:pt x="3148" y="7310"/>
                  <a:pt x="3206" y="7367"/>
                  <a:pt x="3206" y="7453"/>
                </a:cubicBezTo>
                <a:lnTo>
                  <a:pt x="3206" y="11030"/>
                </a:lnTo>
                <a:cubicBezTo>
                  <a:pt x="3206" y="11154"/>
                  <a:pt x="3310" y="11248"/>
                  <a:pt x="3421" y="11248"/>
                </a:cubicBezTo>
                <a:cubicBezTo>
                  <a:pt x="3465" y="11248"/>
                  <a:pt x="3509" y="11234"/>
                  <a:pt x="3549" y="11202"/>
                </a:cubicBezTo>
                <a:lnTo>
                  <a:pt x="6382" y="9027"/>
                </a:lnTo>
                <a:cubicBezTo>
                  <a:pt x="6416" y="8994"/>
                  <a:pt x="6459" y="8980"/>
                  <a:pt x="6501" y="8980"/>
                </a:cubicBezTo>
                <a:cubicBezTo>
                  <a:pt x="6530" y="8980"/>
                  <a:pt x="6559" y="8987"/>
                  <a:pt x="6583" y="8998"/>
                </a:cubicBezTo>
                <a:lnTo>
                  <a:pt x="9988" y="10086"/>
                </a:lnTo>
                <a:cubicBezTo>
                  <a:pt x="10015" y="10094"/>
                  <a:pt x="10041" y="10097"/>
                  <a:pt x="10065" y="10097"/>
                </a:cubicBezTo>
                <a:cubicBezTo>
                  <a:pt x="10223" y="10097"/>
                  <a:pt x="10324" y="9949"/>
                  <a:pt x="10275" y="9800"/>
                </a:cubicBezTo>
                <a:lnTo>
                  <a:pt x="9073" y="6423"/>
                </a:lnTo>
                <a:cubicBezTo>
                  <a:pt x="9044" y="6337"/>
                  <a:pt x="9044" y="6280"/>
                  <a:pt x="9101" y="6222"/>
                </a:cubicBezTo>
                <a:lnTo>
                  <a:pt x="11190" y="3303"/>
                </a:lnTo>
                <a:cubicBezTo>
                  <a:pt x="11298" y="3168"/>
                  <a:pt x="11203" y="2957"/>
                  <a:pt x="11048" y="2957"/>
                </a:cubicBezTo>
                <a:cubicBezTo>
                  <a:pt x="11038" y="2957"/>
                  <a:pt x="11029" y="2958"/>
                  <a:pt x="11019" y="2960"/>
                </a:cubicBezTo>
                <a:lnTo>
                  <a:pt x="7441" y="3046"/>
                </a:lnTo>
                <a:cubicBezTo>
                  <a:pt x="7355" y="3046"/>
                  <a:pt x="7298" y="3017"/>
                  <a:pt x="7241" y="2960"/>
                </a:cubicBezTo>
                <a:lnTo>
                  <a:pt x="5123" y="69"/>
                </a:lnTo>
                <a:cubicBezTo>
                  <a:pt x="5077" y="23"/>
                  <a:pt x="5018" y="1"/>
                  <a:pt x="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5"/>
          <p:cNvSpPr txBox="1">
            <a:spLocks noGrp="1"/>
          </p:cNvSpPr>
          <p:nvPr>
            <p:ph type="subTitle" idx="1"/>
          </p:nvPr>
        </p:nvSpPr>
        <p:spPr>
          <a:xfrm>
            <a:off x="5066125" y="2699800"/>
            <a:ext cx="2703600" cy="1112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ctrTitle"/>
          </p:nvPr>
        </p:nvSpPr>
        <p:spPr>
          <a:xfrm>
            <a:off x="4734450" y="1388175"/>
            <a:ext cx="3366600" cy="13116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274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"/>
          <p:cNvSpPr/>
          <p:nvPr/>
        </p:nvSpPr>
        <p:spPr>
          <a:xfrm rot="-9535098">
            <a:off x="5501834" y="-426527"/>
            <a:ext cx="8322168" cy="6910965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16"/>
          <p:cNvSpPr/>
          <p:nvPr/>
        </p:nvSpPr>
        <p:spPr>
          <a:xfrm rot="10800000">
            <a:off x="-85921" y="3018159"/>
            <a:ext cx="2226775" cy="2168729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16"/>
          <p:cNvSpPr txBox="1">
            <a:spLocks noGrp="1"/>
          </p:cNvSpPr>
          <p:nvPr>
            <p:ph type="subTitle" idx="1"/>
          </p:nvPr>
        </p:nvSpPr>
        <p:spPr>
          <a:xfrm>
            <a:off x="710100" y="2996300"/>
            <a:ext cx="2299800" cy="14208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2"/>
          </p:nvPr>
        </p:nvSpPr>
        <p:spPr>
          <a:xfrm>
            <a:off x="3422100" y="3567800"/>
            <a:ext cx="2299800" cy="14208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ctrTitle"/>
          </p:nvPr>
        </p:nvSpPr>
        <p:spPr>
          <a:xfrm>
            <a:off x="550325" y="26877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ctrTitle" idx="3"/>
          </p:nvPr>
        </p:nvSpPr>
        <p:spPr>
          <a:xfrm>
            <a:off x="3262350" y="32592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subTitle" idx="4"/>
          </p:nvPr>
        </p:nvSpPr>
        <p:spPr>
          <a:xfrm>
            <a:off x="6134125" y="2996300"/>
            <a:ext cx="2299800" cy="14208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ctrTitle" idx="5"/>
          </p:nvPr>
        </p:nvSpPr>
        <p:spPr>
          <a:xfrm>
            <a:off x="5974375" y="26877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title" idx="6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6"/>
          <p:cNvSpPr/>
          <p:nvPr/>
        </p:nvSpPr>
        <p:spPr>
          <a:xfrm>
            <a:off x="825255" y="851414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6"/>
          <p:cNvSpPr/>
          <p:nvPr/>
        </p:nvSpPr>
        <p:spPr>
          <a:xfrm>
            <a:off x="442275" y="927177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16"/>
          <p:cNvSpPr/>
          <p:nvPr/>
        </p:nvSpPr>
        <p:spPr>
          <a:xfrm>
            <a:off x="953720" y="536363"/>
            <a:ext cx="132411" cy="131517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6"/>
          <p:cNvSpPr/>
          <p:nvPr/>
        </p:nvSpPr>
        <p:spPr>
          <a:xfrm>
            <a:off x="8593677" y="4417101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6"/>
          <p:cNvSpPr/>
          <p:nvPr/>
        </p:nvSpPr>
        <p:spPr>
          <a:xfrm>
            <a:off x="8774850" y="3904225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69" y="1"/>
                  <a:pt x="2261" y="273"/>
                  <a:pt x="1717" y="816"/>
                </a:cubicBezTo>
                <a:cubicBezTo>
                  <a:pt x="0" y="2533"/>
                  <a:pt x="1231" y="5510"/>
                  <a:pt x="3663" y="5510"/>
                </a:cubicBezTo>
                <a:cubicBezTo>
                  <a:pt x="6125" y="5510"/>
                  <a:pt x="7355" y="2533"/>
                  <a:pt x="5638" y="816"/>
                </a:cubicBezTo>
                <a:cubicBezTo>
                  <a:pt x="5094" y="273"/>
                  <a:pt x="4386" y="1"/>
                  <a:pt x="36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6" name="Google Shape;196;p16"/>
          <p:cNvGrpSpPr/>
          <p:nvPr/>
        </p:nvGrpSpPr>
        <p:grpSpPr>
          <a:xfrm>
            <a:off x="7936974" y="4260977"/>
            <a:ext cx="276775" cy="287175"/>
            <a:chOff x="939975" y="2736700"/>
            <a:chExt cx="276775" cy="287175"/>
          </a:xfrm>
        </p:grpSpPr>
        <p:sp>
          <p:nvSpPr>
            <p:cNvPr id="197" name="Google Shape;197;p16"/>
            <p:cNvSpPr/>
            <p:nvPr/>
          </p:nvSpPr>
          <p:spPr>
            <a:xfrm>
              <a:off x="939975" y="2736700"/>
              <a:ext cx="276775" cy="287175"/>
            </a:xfrm>
            <a:custGeom>
              <a:avLst/>
              <a:gdLst/>
              <a:ahLst/>
              <a:cxnLst/>
              <a:rect l="l" t="t" r="r" b="b"/>
              <a:pathLst>
                <a:path w="11071" h="11487" extrusionOk="0">
                  <a:moveTo>
                    <a:pt x="6852" y="0"/>
                  </a:moveTo>
                  <a:cubicBezTo>
                    <a:pt x="6803" y="0"/>
                    <a:pt x="6756" y="17"/>
                    <a:pt x="6720" y="53"/>
                  </a:cubicBezTo>
                  <a:lnTo>
                    <a:pt x="4173" y="2628"/>
                  </a:lnTo>
                  <a:cubicBezTo>
                    <a:pt x="4131" y="2670"/>
                    <a:pt x="4074" y="2697"/>
                    <a:pt x="4024" y="2697"/>
                  </a:cubicBezTo>
                  <a:cubicBezTo>
                    <a:pt x="4005" y="2697"/>
                    <a:pt x="3988" y="2693"/>
                    <a:pt x="3973" y="2686"/>
                  </a:cubicBezTo>
                  <a:lnTo>
                    <a:pt x="395" y="2056"/>
                  </a:lnTo>
                  <a:cubicBezTo>
                    <a:pt x="375" y="2049"/>
                    <a:pt x="355" y="2046"/>
                    <a:pt x="336" y="2046"/>
                  </a:cubicBezTo>
                  <a:cubicBezTo>
                    <a:pt x="193" y="2046"/>
                    <a:pt x="91" y="2219"/>
                    <a:pt x="166" y="2371"/>
                  </a:cubicBezTo>
                  <a:lnTo>
                    <a:pt x="1826" y="5576"/>
                  </a:lnTo>
                  <a:cubicBezTo>
                    <a:pt x="1855" y="5662"/>
                    <a:pt x="1855" y="5719"/>
                    <a:pt x="1826" y="5805"/>
                  </a:cubicBezTo>
                  <a:lnTo>
                    <a:pt x="80" y="8982"/>
                  </a:lnTo>
                  <a:cubicBezTo>
                    <a:pt x="1" y="9141"/>
                    <a:pt x="118" y="9300"/>
                    <a:pt x="272" y="9300"/>
                  </a:cubicBezTo>
                  <a:cubicBezTo>
                    <a:pt x="284" y="9300"/>
                    <a:pt x="297" y="9299"/>
                    <a:pt x="309" y="9297"/>
                  </a:cubicBezTo>
                  <a:lnTo>
                    <a:pt x="3887" y="8724"/>
                  </a:lnTo>
                  <a:cubicBezTo>
                    <a:pt x="3973" y="8724"/>
                    <a:pt x="4030" y="8753"/>
                    <a:pt x="4087" y="8810"/>
                  </a:cubicBezTo>
                  <a:lnTo>
                    <a:pt x="6577" y="11414"/>
                  </a:lnTo>
                  <a:cubicBezTo>
                    <a:pt x="6627" y="11465"/>
                    <a:pt x="6688" y="11487"/>
                    <a:pt x="6747" y="11487"/>
                  </a:cubicBezTo>
                  <a:cubicBezTo>
                    <a:pt x="6856" y="11487"/>
                    <a:pt x="6959" y="11411"/>
                    <a:pt x="6978" y="11300"/>
                  </a:cubicBezTo>
                  <a:lnTo>
                    <a:pt x="7521" y="7723"/>
                  </a:lnTo>
                  <a:cubicBezTo>
                    <a:pt x="7550" y="7637"/>
                    <a:pt x="7579" y="7579"/>
                    <a:pt x="7665" y="7551"/>
                  </a:cubicBezTo>
                  <a:lnTo>
                    <a:pt x="10899" y="5977"/>
                  </a:lnTo>
                  <a:cubicBezTo>
                    <a:pt x="11070" y="5891"/>
                    <a:pt x="11070" y="5662"/>
                    <a:pt x="10899" y="5576"/>
                  </a:cubicBezTo>
                  <a:lnTo>
                    <a:pt x="7693" y="3945"/>
                  </a:lnTo>
                  <a:cubicBezTo>
                    <a:pt x="7607" y="3916"/>
                    <a:pt x="7579" y="3859"/>
                    <a:pt x="7579" y="3773"/>
                  </a:cubicBezTo>
                  <a:lnTo>
                    <a:pt x="7092" y="196"/>
                  </a:lnTo>
                  <a:cubicBezTo>
                    <a:pt x="7073" y="78"/>
                    <a:pt x="6959" y="0"/>
                    <a:pt x="685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1010025" y="2818575"/>
              <a:ext cx="127300" cy="131975"/>
            </a:xfrm>
            <a:custGeom>
              <a:avLst/>
              <a:gdLst/>
              <a:ahLst/>
              <a:cxnLst/>
              <a:rect l="l" t="t" r="r" b="b"/>
              <a:pathLst>
                <a:path w="5092" h="5279" extrusionOk="0">
                  <a:moveTo>
                    <a:pt x="3135" y="1"/>
                  </a:moveTo>
                  <a:cubicBezTo>
                    <a:pt x="3119" y="1"/>
                    <a:pt x="3102" y="4"/>
                    <a:pt x="3088" y="12"/>
                  </a:cubicBezTo>
                  <a:lnTo>
                    <a:pt x="1915" y="1214"/>
                  </a:lnTo>
                  <a:cubicBezTo>
                    <a:pt x="1886" y="1214"/>
                    <a:pt x="1858" y="1242"/>
                    <a:pt x="1829" y="1242"/>
                  </a:cubicBezTo>
                  <a:lnTo>
                    <a:pt x="198" y="927"/>
                  </a:lnTo>
                  <a:cubicBezTo>
                    <a:pt x="112" y="927"/>
                    <a:pt x="55" y="1013"/>
                    <a:pt x="83" y="1099"/>
                  </a:cubicBezTo>
                  <a:lnTo>
                    <a:pt x="827" y="2559"/>
                  </a:lnTo>
                  <a:cubicBezTo>
                    <a:pt x="827" y="2587"/>
                    <a:pt x="827" y="2616"/>
                    <a:pt x="827" y="2673"/>
                  </a:cubicBezTo>
                  <a:lnTo>
                    <a:pt x="26" y="4133"/>
                  </a:lnTo>
                  <a:cubicBezTo>
                    <a:pt x="0" y="4184"/>
                    <a:pt x="43" y="4280"/>
                    <a:pt x="114" y="4280"/>
                  </a:cubicBezTo>
                  <a:cubicBezTo>
                    <a:pt x="122" y="4280"/>
                    <a:pt x="131" y="4279"/>
                    <a:pt x="140" y="4276"/>
                  </a:cubicBezTo>
                  <a:lnTo>
                    <a:pt x="1772" y="4018"/>
                  </a:lnTo>
                  <a:cubicBezTo>
                    <a:pt x="1788" y="4010"/>
                    <a:pt x="1803" y="4006"/>
                    <a:pt x="1815" y="4006"/>
                  </a:cubicBezTo>
                  <a:cubicBezTo>
                    <a:pt x="1846" y="4006"/>
                    <a:pt x="1866" y="4027"/>
                    <a:pt x="1886" y="4047"/>
                  </a:cubicBezTo>
                  <a:lnTo>
                    <a:pt x="3031" y="5249"/>
                  </a:lnTo>
                  <a:cubicBezTo>
                    <a:pt x="3051" y="5269"/>
                    <a:pt x="3075" y="5279"/>
                    <a:pt x="3099" y="5279"/>
                  </a:cubicBezTo>
                  <a:cubicBezTo>
                    <a:pt x="3142" y="5279"/>
                    <a:pt x="3184" y="5247"/>
                    <a:pt x="3203" y="5192"/>
                  </a:cubicBezTo>
                  <a:lnTo>
                    <a:pt x="3460" y="3532"/>
                  </a:lnTo>
                  <a:cubicBezTo>
                    <a:pt x="3460" y="3503"/>
                    <a:pt x="3489" y="3474"/>
                    <a:pt x="3517" y="3446"/>
                  </a:cubicBezTo>
                  <a:lnTo>
                    <a:pt x="5006" y="2730"/>
                  </a:lnTo>
                  <a:cubicBezTo>
                    <a:pt x="5092" y="2702"/>
                    <a:pt x="5092" y="2587"/>
                    <a:pt x="5006" y="2559"/>
                  </a:cubicBezTo>
                  <a:lnTo>
                    <a:pt x="3517" y="1815"/>
                  </a:lnTo>
                  <a:cubicBezTo>
                    <a:pt x="3489" y="1786"/>
                    <a:pt x="3460" y="1757"/>
                    <a:pt x="3460" y="1729"/>
                  </a:cubicBezTo>
                  <a:lnTo>
                    <a:pt x="3260" y="97"/>
                  </a:lnTo>
                  <a:cubicBezTo>
                    <a:pt x="3238" y="33"/>
                    <a:pt x="3185" y="1"/>
                    <a:pt x="313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99199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/>
          <p:nvPr/>
        </p:nvSpPr>
        <p:spPr>
          <a:xfrm rot="10800000">
            <a:off x="-64287" y="2209090"/>
            <a:ext cx="3508236" cy="3416786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7"/>
          <p:cNvSpPr/>
          <p:nvPr/>
        </p:nvSpPr>
        <p:spPr>
          <a:xfrm rot="-9535098">
            <a:off x="5501834" y="-426527"/>
            <a:ext cx="8322168" cy="6910965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1"/>
          </p:nvPr>
        </p:nvSpPr>
        <p:spPr>
          <a:xfrm>
            <a:off x="2145650" y="2320600"/>
            <a:ext cx="2055000" cy="8196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subTitle" idx="2"/>
          </p:nvPr>
        </p:nvSpPr>
        <p:spPr>
          <a:xfrm>
            <a:off x="4896525" y="2320600"/>
            <a:ext cx="2148600" cy="8196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863475" y="20120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ctrTitle" idx="3"/>
          </p:nvPr>
        </p:nvSpPr>
        <p:spPr>
          <a:xfrm>
            <a:off x="4661225" y="20120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subTitle" idx="4"/>
          </p:nvPr>
        </p:nvSpPr>
        <p:spPr>
          <a:xfrm>
            <a:off x="2145575" y="4060675"/>
            <a:ext cx="2055000" cy="9462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subTitle" idx="5"/>
          </p:nvPr>
        </p:nvSpPr>
        <p:spPr>
          <a:xfrm>
            <a:off x="4896525" y="4060675"/>
            <a:ext cx="2148600" cy="9462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ctrTitle" idx="6"/>
          </p:nvPr>
        </p:nvSpPr>
        <p:spPr>
          <a:xfrm>
            <a:off x="1863475" y="3752075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ctrTitle" idx="7"/>
          </p:nvPr>
        </p:nvSpPr>
        <p:spPr>
          <a:xfrm>
            <a:off x="4661225" y="3752075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 idx="8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/>
          <p:nvPr/>
        </p:nvSpPr>
        <p:spPr>
          <a:xfrm>
            <a:off x="8424000" y="3878325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7"/>
          <p:cNvSpPr/>
          <p:nvPr/>
        </p:nvSpPr>
        <p:spPr>
          <a:xfrm>
            <a:off x="8268050" y="3181750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69" y="1"/>
                  <a:pt x="2261" y="273"/>
                  <a:pt x="1717" y="816"/>
                </a:cubicBezTo>
                <a:cubicBezTo>
                  <a:pt x="0" y="2533"/>
                  <a:pt x="1231" y="5510"/>
                  <a:pt x="3663" y="5510"/>
                </a:cubicBezTo>
                <a:cubicBezTo>
                  <a:pt x="6125" y="5510"/>
                  <a:pt x="7355" y="2533"/>
                  <a:pt x="5638" y="816"/>
                </a:cubicBezTo>
                <a:cubicBezTo>
                  <a:pt x="5094" y="273"/>
                  <a:pt x="4386" y="1"/>
                  <a:pt x="36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3" name="Google Shape;213;p17"/>
          <p:cNvGrpSpPr/>
          <p:nvPr/>
        </p:nvGrpSpPr>
        <p:grpSpPr>
          <a:xfrm>
            <a:off x="7936974" y="4260977"/>
            <a:ext cx="276775" cy="287175"/>
            <a:chOff x="939975" y="2736700"/>
            <a:chExt cx="276775" cy="287175"/>
          </a:xfrm>
        </p:grpSpPr>
        <p:sp>
          <p:nvSpPr>
            <p:cNvPr id="214" name="Google Shape;214;p17"/>
            <p:cNvSpPr/>
            <p:nvPr/>
          </p:nvSpPr>
          <p:spPr>
            <a:xfrm>
              <a:off x="939975" y="2736700"/>
              <a:ext cx="276775" cy="287175"/>
            </a:xfrm>
            <a:custGeom>
              <a:avLst/>
              <a:gdLst/>
              <a:ahLst/>
              <a:cxnLst/>
              <a:rect l="l" t="t" r="r" b="b"/>
              <a:pathLst>
                <a:path w="11071" h="11487" extrusionOk="0">
                  <a:moveTo>
                    <a:pt x="6852" y="0"/>
                  </a:moveTo>
                  <a:cubicBezTo>
                    <a:pt x="6803" y="0"/>
                    <a:pt x="6756" y="17"/>
                    <a:pt x="6720" y="53"/>
                  </a:cubicBezTo>
                  <a:lnTo>
                    <a:pt x="4173" y="2628"/>
                  </a:lnTo>
                  <a:cubicBezTo>
                    <a:pt x="4131" y="2670"/>
                    <a:pt x="4074" y="2697"/>
                    <a:pt x="4024" y="2697"/>
                  </a:cubicBezTo>
                  <a:cubicBezTo>
                    <a:pt x="4005" y="2697"/>
                    <a:pt x="3988" y="2693"/>
                    <a:pt x="3973" y="2686"/>
                  </a:cubicBezTo>
                  <a:lnTo>
                    <a:pt x="395" y="2056"/>
                  </a:lnTo>
                  <a:cubicBezTo>
                    <a:pt x="375" y="2049"/>
                    <a:pt x="355" y="2046"/>
                    <a:pt x="336" y="2046"/>
                  </a:cubicBezTo>
                  <a:cubicBezTo>
                    <a:pt x="193" y="2046"/>
                    <a:pt x="91" y="2219"/>
                    <a:pt x="166" y="2371"/>
                  </a:cubicBezTo>
                  <a:lnTo>
                    <a:pt x="1826" y="5576"/>
                  </a:lnTo>
                  <a:cubicBezTo>
                    <a:pt x="1855" y="5662"/>
                    <a:pt x="1855" y="5719"/>
                    <a:pt x="1826" y="5805"/>
                  </a:cubicBezTo>
                  <a:lnTo>
                    <a:pt x="80" y="8982"/>
                  </a:lnTo>
                  <a:cubicBezTo>
                    <a:pt x="1" y="9141"/>
                    <a:pt x="118" y="9300"/>
                    <a:pt x="272" y="9300"/>
                  </a:cubicBezTo>
                  <a:cubicBezTo>
                    <a:pt x="284" y="9300"/>
                    <a:pt x="297" y="9299"/>
                    <a:pt x="309" y="9297"/>
                  </a:cubicBezTo>
                  <a:lnTo>
                    <a:pt x="3887" y="8724"/>
                  </a:lnTo>
                  <a:cubicBezTo>
                    <a:pt x="3973" y="8724"/>
                    <a:pt x="4030" y="8753"/>
                    <a:pt x="4087" y="8810"/>
                  </a:cubicBezTo>
                  <a:lnTo>
                    <a:pt x="6577" y="11414"/>
                  </a:lnTo>
                  <a:cubicBezTo>
                    <a:pt x="6627" y="11465"/>
                    <a:pt x="6688" y="11487"/>
                    <a:pt x="6747" y="11487"/>
                  </a:cubicBezTo>
                  <a:cubicBezTo>
                    <a:pt x="6856" y="11487"/>
                    <a:pt x="6959" y="11411"/>
                    <a:pt x="6978" y="11300"/>
                  </a:cubicBezTo>
                  <a:lnTo>
                    <a:pt x="7521" y="7723"/>
                  </a:lnTo>
                  <a:cubicBezTo>
                    <a:pt x="7550" y="7637"/>
                    <a:pt x="7579" y="7579"/>
                    <a:pt x="7665" y="7551"/>
                  </a:cubicBezTo>
                  <a:lnTo>
                    <a:pt x="10899" y="5977"/>
                  </a:lnTo>
                  <a:cubicBezTo>
                    <a:pt x="11070" y="5891"/>
                    <a:pt x="11070" y="5662"/>
                    <a:pt x="10899" y="5576"/>
                  </a:cubicBezTo>
                  <a:lnTo>
                    <a:pt x="7693" y="3945"/>
                  </a:lnTo>
                  <a:cubicBezTo>
                    <a:pt x="7607" y="3916"/>
                    <a:pt x="7579" y="3859"/>
                    <a:pt x="7579" y="3773"/>
                  </a:cubicBezTo>
                  <a:lnTo>
                    <a:pt x="7092" y="196"/>
                  </a:lnTo>
                  <a:cubicBezTo>
                    <a:pt x="7073" y="78"/>
                    <a:pt x="6959" y="0"/>
                    <a:pt x="685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1010025" y="2818575"/>
              <a:ext cx="127300" cy="131975"/>
            </a:xfrm>
            <a:custGeom>
              <a:avLst/>
              <a:gdLst/>
              <a:ahLst/>
              <a:cxnLst/>
              <a:rect l="l" t="t" r="r" b="b"/>
              <a:pathLst>
                <a:path w="5092" h="5279" extrusionOk="0">
                  <a:moveTo>
                    <a:pt x="3135" y="1"/>
                  </a:moveTo>
                  <a:cubicBezTo>
                    <a:pt x="3119" y="1"/>
                    <a:pt x="3102" y="4"/>
                    <a:pt x="3088" y="12"/>
                  </a:cubicBezTo>
                  <a:lnTo>
                    <a:pt x="1915" y="1214"/>
                  </a:lnTo>
                  <a:cubicBezTo>
                    <a:pt x="1886" y="1214"/>
                    <a:pt x="1858" y="1242"/>
                    <a:pt x="1829" y="1242"/>
                  </a:cubicBezTo>
                  <a:lnTo>
                    <a:pt x="198" y="927"/>
                  </a:lnTo>
                  <a:cubicBezTo>
                    <a:pt x="112" y="927"/>
                    <a:pt x="55" y="1013"/>
                    <a:pt x="83" y="1099"/>
                  </a:cubicBezTo>
                  <a:lnTo>
                    <a:pt x="827" y="2559"/>
                  </a:lnTo>
                  <a:cubicBezTo>
                    <a:pt x="827" y="2587"/>
                    <a:pt x="827" y="2616"/>
                    <a:pt x="827" y="2673"/>
                  </a:cubicBezTo>
                  <a:lnTo>
                    <a:pt x="26" y="4133"/>
                  </a:lnTo>
                  <a:cubicBezTo>
                    <a:pt x="0" y="4184"/>
                    <a:pt x="43" y="4280"/>
                    <a:pt x="114" y="4280"/>
                  </a:cubicBezTo>
                  <a:cubicBezTo>
                    <a:pt x="122" y="4280"/>
                    <a:pt x="131" y="4279"/>
                    <a:pt x="140" y="4276"/>
                  </a:cubicBezTo>
                  <a:lnTo>
                    <a:pt x="1772" y="4018"/>
                  </a:lnTo>
                  <a:cubicBezTo>
                    <a:pt x="1788" y="4010"/>
                    <a:pt x="1803" y="4006"/>
                    <a:pt x="1815" y="4006"/>
                  </a:cubicBezTo>
                  <a:cubicBezTo>
                    <a:pt x="1846" y="4006"/>
                    <a:pt x="1866" y="4027"/>
                    <a:pt x="1886" y="4047"/>
                  </a:cubicBezTo>
                  <a:lnTo>
                    <a:pt x="3031" y="5249"/>
                  </a:lnTo>
                  <a:cubicBezTo>
                    <a:pt x="3051" y="5269"/>
                    <a:pt x="3075" y="5279"/>
                    <a:pt x="3099" y="5279"/>
                  </a:cubicBezTo>
                  <a:cubicBezTo>
                    <a:pt x="3142" y="5279"/>
                    <a:pt x="3184" y="5247"/>
                    <a:pt x="3203" y="5192"/>
                  </a:cubicBezTo>
                  <a:lnTo>
                    <a:pt x="3460" y="3532"/>
                  </a:lnTo>
                  <a:cubicBezTo>
                    <a:pt x="3460" y="3503"/>
                    <a:pt x="3489" y="3474"/>
                    <a:pt x="3517" y="3446"/>
                  </a:cubicBezTo>
                  <a:lnTo>
                    <a:pt x="5006" y="2730"/>
                  </a:lnTo>
                  <a:cubicBezTo>
                    <a:pt x="5092" y="2702"/>
                    <a:pt x="5092" y="2587"/>
                    <a:pt x="5006" y="2559"/>
                  </a:cubicBezTo>
                  <a:lnTo>
                    <a:pt x="3517" y="1815"/>
                  </a:lnTo>
                  <a:cubicBezTo>
                    <a:pt x="3489" y="1786"/>
                    <a:pt x="3460" y="1757"/>
                    <a:pt x="3460" y="1729"/>
                  </a:cubicBezTo>
                  <a:lnTo>
                    <a:pt x="3260" y="97"/>
                  </a:lnTo>
                  <a:cubicBezTo>
                    <a:pt x="3238" y="33"/>
                    <a:pt x="3185" y="1"/>
                    <a:pt x="313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6" name="Google Shape;216;p17"/>
          <p:cNvSpPr/>
          <p:nvPr/>
        </p:nvSpPr>
        <p:spPr>
          <a:xfrm>
            <a:off x="825255" y="851414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7"/>
          <p:cNvSpPr/>
          <p:nvPr/>
        </p:nvSpPr>
        <p:spPr>
          <a:xfrm>
            <a:off x="442275" y="927177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7"/>
          <p:cNvSpPr/>
          <p:nvPr/>
        </p:nvSpPr>
        <p:spPr>
          <a:xfrm>
            <a:off x="953720" y="536363"/>
            <a:ext cx="132411" cy="131517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809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 rot="10800000">
            <a:off x="-85860" y="3377976"/>
            <a:ext cx="1857323" cy="1808908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7619887" y="0"/>
            <a:ext cx="1857323" cy="1808908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8"/>
          <p:cNvSpPr txBox="1">
            <a:spLocks noGrp="1"/>
          </p:cNvSpPr>
          <p:nvPr>
            <p:ph type="subTitle" idx="1"/>
          </p:nvPr>
        </p:nvSpPr>
        <p:spPr>
          <a:xfrm>
            <a:off x="720050" y="2217213"/>
            <a:ext cx="2108400" cy="704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subTitle" idx="2"/>
          </p:nvPr>
        </p:nvSpPr>
        <p:spPr>
          <a:xfrm>
            <a:off x="3517775" y="2217213"/>
            <a:ext cx="2108400" cy="704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ctrTitle"/>
          </p:nvPr>
        </p:nvSpPr>
        <p:spPr>
          <a:xfrm>
            <a:off x="720050" y="1908613"/>
            <a:ext cx="2108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ctrTitle" idx="3"/>
          </p:nvPr>
        </p:nvSpPr>
        <p:spPr>
          <a:xfrm>
            <a:off x="3517775" y="1908613"/>
            <a:ext cx="2108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subTitle" idx="4"/>
          </p:nvPr>
        </p:nvSpPr>
        <p:spPr>
          <a:xfrm>
            <a:off x="6315525" y="2217213"/>
            <a:ext cx="2108400" cy="704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ctrTitle" idx="5"/>
          </p:nvPr>
        </p:nvSpPr>
        <p:spPr>
          <a:xfrm>
            <a:off x="6315525" y="1908613"/>
            <a:ext cx="2108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28" name="Google Shape;228;p18"/>
          <p:cNvSpPr txBox="1">
            <a:spLocks noGrp="1"/>
          </p:cNvSpPr>
          <p:nvPr>
            <p:ph type="subTitle" idx="6"/>
          </p:nvPr>
        </p:nvSpPr>
        <p:spPr>
          <a:xfrm>
            <a:off x="720050" y="3702900"/>
            <a:ext cx="2108400" cy="704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subTitle" idx="7"/>
          </p:nvPr>
        </p:nvSpPr>
        <p:spPr>
          <a:xfrm>
            <a:off x="3517775" y="3702900"/>
            <a:ext cx="2108400" cy="704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ctrTitle" idx="8"/>
          </p:nvPr>
        </p:nvSpPr>
        <p:spPr>
          <a:xfrm>
            <a:off x="720050" y="3394300"/>
            <a:ext cx="2108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ctrTitle" idx="9"/>
          </p:nvPr>
        </p:nvSpPr>
        <p:spPr>
          <a:xfrm>
            <a:off x="3517775" y="3394300"/>
            <a:ext cx="2108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13"/>
          </p:nvPr>
        </p:nvSpPr>
        <p:spPr>
          <a:xfrm>
            <a:off x="6315525" y="3702900"/>
            <a:ext cx="2108400" cy="7047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ctrTitle" idx="14"/>
          </p:nvPr>
        </p:nvSpPr>
        <p:spPr>
          <a:xfrm>
            <a:off x="6315525" y="3394300"/>
            <a:ext cx="2108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 Condensed Medium"/>
              <a:buNone/>
              <a:defRPr sz="16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title" idx="15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640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/>
          <p:nvPr/>
        </p:nvSpPr>
        <p:spPr>
          <a:xfrm rot="-132362" flipH="1">
            <a:off x="-7461181" y="-2106932"/>
            <a:ext cx="12513990" cy="10391973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1"/>
          </p:nvPr>
        </p:nvSpPr>
        <p:spPr>
          <a:xfrm>
            <a:off x="881675" y="1686163"/>
            <a:ext cx="3896100" cy="14316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/>
          </p:nvPr>
        </p:nvSpPr>
        <p:spPr>
          <a:xfrm>
            <a:off x="411275" y="810225"/>
            <a:ext cx="4836900" cy="937200"/>
          </a:xfrm>
          <a:prstGeom prst="rect">
            <a:avLst/>
          </a:prstGeom>
        </p:spPr>
        <p:txBody>
          <a:bodyPr spcFirstLastPara="1" wrap="square" lIns="91417" tIns="91417" rIns="91417" bIns="9141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200"/>
            </a:lvl9pPr>
          </a:lstStyle>
          <a:p>
            <a:endParaRPr/>
          </a:p>
        </p:txBody>
      </p:sp>
      <p:sp>
        <p:nvSpPr>
          <p:cNvPr id="239" name="Google Shape;239;p19"/>
          <p:cNvSpPr/>
          <p:nvPr/>
        </p:nvSpPr>
        <p:spPr>
          <a:xfrm>
            <a:off x="368424" y="4571275"/>
            <a:ext cx="184625" cy="137750"/>
          </a:xfrm>
          <a:custGeom>
            <a:avLst/>
            <a:gdLst/>
            <a:ahLst/>
            <a:cxnLst/>
            <a:rect l="l" t="t" r="r" b="b"/>
            <a:pathLst>
              <a:path w="7385" h="5510" extrusionOk="0">
                <a:moveTo>
                  <a:pt x="3707" y="0"/>
                </a:moveTo>
                <a:cubicBezTo>
                  <a:pt x="2999" y="0"/>
                  <a:pt x="2290" y="272"/>
                  <a:pt x="1746" y="816"/>
                </a:cubicBezTo>
                <a:cubicBezTo>
                  <a:pt x="1" y="2562"/>
                  <a:pt x="1231" y="5510"/>
                  <a:pt x="3693" y="5510"/>
                </a:cubicBezTo>
                <a:cubicBezTo>
                  <a:pt x="6154" y="5510"/>
                  <a:pt x="7384" y="2562"/>
                  <a:pt x="5667" y="816"/>
                </a:cubicBezTo>
                <a:cubicBezTo>
                  <a:pt x="5124" y="272"/>
                  <a:pt x="4415" y="0"/>
                  <a:pt x="3707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9"/>
          <p:cNvSpPr/>
          <p:nvPr/>
        </p:nvSpPr>
        <p:spPr>
          <a:xfrm>
            <a:off x="8115400" y="776076"/>
            <a:ext cx="184626" cy="168539"/>
          </a:xfrm>
          <a:custGeom>
            <a:avLst/>
            <a:gdLst/>
            <a:ahLst/>
            <a:cxnLst/>
            <a:rect l="l" t="t" r="r" b="b"/>
            <a:pathLst>
              <a:path w="9445" h="8622" extrusionOk="0">
                <a:moveTo>
                  <a:pt x="4702" y="1"/>
                </a:moveTo>
                <a:cubicBezTo>
                  <a:pt x="2732" y="1"/>
                  <a:pt x="961" y="1367"/>
                  <a:pt x="516" y="3396"/>
                </a:cubicBezTo>
                <a:cubicBezTo>
                  <a:pt x="0" y="5714"/>
                  <a:pt x="1460" y="8003"/>
                  <a:pt x="3778" y="8518"/>
                </a:cubicBezTo>
                <a:cubicBezTo>
                  <a:pt x="4093" y="8588"/>
                  <a:pt x="4407" y="8622"/>
                  <a:pt x="4717" y="8622"/>
                </a:cubicBezTo>
                <a:cubicBezTo>
                  <a:pt x="6692" y="8622"/>
                  <a:pt x="8484" y="7260"/>
                  <a:pt x="8930" y="5256"/>
                </a:cubicBezTo>
                <a:cubicBezTo>
                  <a:pt x="9445" y="2938"/>
                  <a:pt x="7957" y="619"/>
                  <a:pt x="5638" y="104"/>
                </a:cubicBezTo>
                <a:cubicBezTo>
                  <a:pt x="5324" y="35"/>
                  <a:pt x="5011" y="1"/>
                  <a:pt x="4702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9"/>
          <p:cNvGrpSpPr/>
          <p:nvPr/>
        </p:nvGrpSpPr>
        <p:grpSpPr>
          <a:xfrm>
            <a:off x="7509056" y="3772167"/>
            <a:ext cx="396978" cy="411895"/>
            <a:chOff x="939975" y="2736700"/>
            <a:chExt cx="276775" cy="287175"/>
          </a:xfrm>
        </p:grpSpPr>
        <p:sp>
          <p:nvSpPr>
            <p:cNvPr id="242" name="Google Shape;242;p19"/>
            <p:cNvSpPr/>
            <p:nvPr/>
          </p:nvSpPr>
          <p:spPr>
            <a:xfrm>
              <a:off x="939975" y="2736700"/>
              <a:ext cx="276775" cy="287175"/>
            </a:xfrm>
            <a:custGeom>
              <a:avLst/>
              <a:gdLst/>
              <a:ahLst/>
              <a:cxnLst/>
              <a:rect l="l" t="t" r="r" b="b"/>
              <a:pathLst>
                <a:path w="11071" h="11487" extrusionOk="0">
                  <a:moveTo>
                    <a:pt x="6852" y="0"/>
                  </a:moveTo>
                  <a:cubicBezTo>
                    <a:pt x="6803" y="0"/>
                    <a:pt x="6756" y="17"/>
                    <a:pt x="6720" y="53"/>
                  </a:cubicBezTo>
                  <a:lnTo>
                    <a:pt x="4173" y="2628"/>
                  </a:lnTo>
                  <a:cubicBezTo>
                    <a:pt x="4131" y="2670"/>
                    <a:pt x="4074" y="2697"/>
                    <a:pt x="4024" y="2697"/>
                  </a:cubicBezTo>
                  <a:cubicBezTo>
                    <a:pt x="4005" y="2697"/>
                    <a:pt x="3988" y="2693"/>
                    <a:pt x="3973" y="2686"/>
                  </a:cubicBezTo>
                  <a:lnTo>
                    <a:pt x="395" y="2056"/>
                  </a:lnTo>
                  <a:cubicBezTo>
                    <a:pt x="375" y="2049"/>
                    <a:pt x="355" y="2046"/>
                    <a:pt x="336" y="2046"/>
                  </a:cubicBezTo>
                  <a:cubicBezTo>
                    <a:pt x="193" y="2046"/>
                    <a:pt x="91" y="2219"/>
                    <a:pt x="166" y="2371"/>
                  </a:cubicBezTo>
                  <a:lnTo>
                    <a:pt x="1826" y="5576"/>
                  </a:lnTo>
                  <a:cubicBezTo>
                    <a:pt x="1855" y="5662"/>
                    <a:pt x="1855" y="5719"/>
                    <a:pt x="1826" y="5805"/>
                  </a:cubicBezTo>
                  <a:lnTo>
                    <a:pt x="80" y="8982"/>
                  </a:lnTo>
                  <a:cubicBezTo>
                    <a:pt x="1" y="9141"/>
                    <a:pt x="118" y="9300"/>
                    <a:pt x="272" y="9300"/>
                  </a:cubicBezTo>
                  <a:cubicBezTo>
                    <a:pt x="284" y="9300"/>
                    <a:pt x="297" y="9299"/>
                    <a:pt x="309" y="9297"/>
                  </a:cubicBezTo>
                  <a:lnTo>
                    <a:pt x="3887" y="8724"/>
                  </a:lnTo>
                  <a:cubicBezTo>
                    <a:pt x="3973" y="8724"/>
                    <a:pt x="4030" y="8753"/>
                    <a:pt x="4087" y="8810"/>
                  </a:cubicBezTo>
                  <a:lnTo>
                    <a:pt x="6577" y="11414"/>
                  </a:lnTo>
                  <a:cubicBezTo>
                    <a:pt x="6627" y="11465"/>
                    <a:pt x="6688" y="11487"/>
                    <a:pt x="6747" y="11487"/>
                  </a:cubicBezTo>
                  <a:cubicBezTo>
                    <a:pt x="6856" y="11487"/>
                    <a:pt x="6959" y="11411"/>
                    <a:pt x="6978" y="11300"/>
                  </a:cubicBezTo>
                  <a:lnTo>
                    <a:pt x="7521" y="7723"/>
                  </a:lnTo>
                  <a:cubicBezTo>
                    <a:pt x="7550" y="7637"/>
                    <a:pt x="7579" y="7579"/>
                    <a:pt x="7665" y="7551"/>
                  </a:cubicBezTo>
                  <a:lnTo>
                    <a:pt x="10899" y="5977"/>
                  </a:lnTo>
                  <a:cubicBezTo>
                    <a:pt x="11070" y="5891"/>
                    <a:pt x="11070" y="5662"/>
                    <a:pt x="10899" y="5576"/>
                  </a:cubicBezTo>
                  <a:lnTo>
                    <a:pt x="7693" y="3945"/>
                  </a:lnTo>
                  <a:cubicBezTo>
                    <a:pt x="7607" y="3916"/>
                    <a:pt x="7579" y="3859"/>
                    <a:pt x="7579" y="3773"/>
                  </a:cubicBezTo>
                  <a:lnTo>
                    <a:pt x="7092" y="196"/>
                  </a:lnTo>
                  <a:cubicBezTo>
                    <a:pt x="7073" y="78"/>
                    <a:pt x="6959" y="0"/>
                    <a:pt x="685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010025" y="2818575"/>
              <a:ext cx="127300" cy="131975"/>
            </a:xfrm>
            <a:custGeom>
              <a:avLst/>
              <a:gdLst/>
              <a:ahLst/>
              <a:cxnLst/>
              <a:rect l="l" t="t" r="r" b="b"/>
              <a:pathLst>
                <a:path w="5092" h="5279" extrusionOk="0">
                  <a:moveTo>
                    <a:pt x="3135" y="1"/>
                  </a:moveTo>
                  <a:cubicBezTo>
                    <a:pt x="3119" y="1"/>
                    <a:pt x="3102" y="4"/>
                    <a:pt x="3088" y="12"/>
                  </a:cubicBezTo>
                  <a:lnTo>
                    <a:pt x="1915" y="1214"/>
                  </a:lnTo>
                  <a:cubicBezTo>
                    <a:pt x="1886" y="1214"/>
                    <a:pt x="1858" y="1242"/>
                    <a:pt x="1829" y="1242"/>
                  </a:cubicBezTo>
                  <a:lnTo>
                    <a:pt x="198" y="927"/>
                  </a:lnTo>
                  <a:cubicBezTo>
                    <a:pt x="112" y="927"/>
                    <a:pt x="55" y="1013"/>
                    <a:pt x="83" y="1099"/>
                  </a:cubicBezTo>
                  <a:lnTo>
                    <a:pt x="827" y="2559"/>
                  </a:lnTo>
                  <a:cubicBezTo>
                    <a:pt x="827" y="2587"/>
                    <a:pt x="827" y="2616"/>
                    <a:pt x="827" y="2673"/>
                  </a:cubicBezTo>
                  <a:lnTo>
                    <a:pt x="26" y="4133"/>
                  </a:lnTo>
                  <a:cubicBezTo>
                    <a:pt x="0" y="4184"/>
                    <a:pt x="43" y="4280"/>
                    <a:pt x="114" y="4280"/>
                  </a:cubicBezTo>
                  <a:cubicBezTo>
                    <a:pt x="122" y="4280"/>
                    <a:pt x="131" y="4279"/>
                    <a:pt x="140" y="4276"/>
                  </a:cubicBezTo>
                  <a:lnTo>
                    <a:pt x="1772" y="4018"/>
                  </a:lnTo>
                  <a:cubicBezTo>
                    <a:pt x="1788" y="4010"/>
                    <a:pt x="1803" y="4006"/>
                    <a:pt x="1815" y="4006"/>
                  </a:cubicBezTo>
                  <a:cubicBezTo>
                    <a:pt x="1846" y="4006"/>
                    <a:pt x="1866" y="4027"/>
                    <a:pt x="1886" y="4047"/>
                  </a:cubicBezTo>
                  <a:lnTo>
                    <a:pt x="3031" y="5249"/>
                  </a:lnTo>
                  <a:cubicBezTo>
                    <a:pt x="3051" y="5269"/>
                    <a:pt x="3075" y="5279"/>
                    <a:pt x="3099" y="5279"/>
                  </a:cubicBezTo>
                  <a:cubicBezTo>
                    <a:pt x="3142" y="5279"/>
                    <a:pt x="3184" y="5247"/>
                    <a:pt x="3203" y="5192"/>
                  </a:cubicBezTo>
                  <a:lnTo>
                    <a:pt x="3460" y="3532"/>
                  </a:lnTo>
                  <a:cubicBezTo>
                    <a:pt x="3460" y="3503"/>
                    <a:pt x="3489" y="3474"/>
                    <a:pt x="3517" y="3446"/>
                  </a:cubicBezTo>
                  <a:lnTo>
                    <a:pt x="5006" y="2730"/>
                  </a:lnTo>
                  <a:cubicBezTo>
                    <a:pt x="5092" y="2702"/>
                    <a:pt x="5092" y="2587"/>
                    <a:pt x="5006" y="2559"/>
                  </a:cubicBezTo>
                  <a:lnTo>
                    <a:pt x="3517" y="1815"/>
                  </a:lnTo>
                  <a:cubicBezTo>
                    <a:pt x="3489" y="1786"/>
                    <a:pt x="3460" y="1757"/>
                    <a:pt x="3460" y="1729"/>
                  </a:cubicBezTo>
                  <a:lnTo>
                    <a:pt x="3260" y="97"/>
                  </a:lnTo>
                  <a:cubicBezTo>
                    <a:pt x="3238" y="33"/>
                    <a:pt x="3185" y="1"/>
                    <a:pt x="313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4" name="Google Shape;244;p19"/>
          <p:cNvSpPr/>
          <p:nvPr/>
        </p:nvSpPr>
        <p:spPr>
          <a:xfrm>
            <a:off x="7544754" y="489264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9"/>
          <p:cNvSpPr/>
          <p:nvPr/>
        </p:nvSpPr>
        <p:spPr>
          <a:xfrm>
            <a:off x="8424001" y="448312"/>
            <a:ext cx="184634" cy="183386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9"/>
          <p:cNvSpPr/>
          <p:nvPr/>
        </p:nvSpPr>
        <p:spPr>
          <a:xfrm>
            <a:off x="7930775" y="4227501"/>
            <a:ext cx="184626" cy="168539"/>
          </a:xfrm>
          <a:custGeom>
            <a:avLst/>
            <a:gdLst/>
            <a:ahLst/>
            <a:cxnLst/>
            <a:rect l="l" t="t" r="r" b="b"/>
            <a:pathLst>
              <a:path w="9445" h="8622" extrusionOk="0">
                <a:moveTo>
                  <a:pt x="4702" y="1"/>
                </a:moveTo>
                <a:cubicBezTo>
                  <a:pt x="2732" y="1"/>
                  <a:pt x="961" y="1367"/>
                  <a:pt x="516" y="3396"/>
                </a:cubicBezTo>
                <a:cubicBezTo>
                  <a:pt x="0" y="5714"/>
                  <a:pt x="1460" y="8003"/>
                  <a:pt x="3778" y="8518"/>
                </a:cubicBezTo>
                <a:cubicBezTo>
                  <a:pt x="4093" y="8588"/>
                  <a:pt x="4407" y="8622"/>
                  <a:pt x="4717" y="8622"/>
                </a:cubicBezTo>
                <a:cubicBezTo>
                  <a:pt x="6692" y="8622"/>
                  <a:pt x="8484" y="7260"/>
                  <a:pt x="8930" y="5256"/>
                </a:cubicBezTo>
                <a:cubicBezTo>
                  <a:pt x="9445" y="2938"/>
                  <a:pt x="7957" y="619"/>
                  <a:pt x="5638" y="104"/>
                </a:cubicBezTo>
                <a:cubicBezTo>
                  <a:pt x="5324" y="35"/>
                  <a:pt x="5011" y="1"/>
                  <a:pt x="47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648425" y="3580575"/>
            <a:ext cx="43626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b" anchorCtr="0">
            <a:noAutofit/>
          </a:bodyPr>
          <a:lstStyle/>
          <a:p>
            <a:pPr algn="ctr" defTabSz="914310">
              <a:lnSpc>
                <a:spcPct val="115000"/>
              </a:lnSpc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000" kern="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 </a:t>
            </a:r>
            <a:r>
              <a:rPr lang="en" sz="1000" b="1" kern="0">
                <a:solidFill>
                  <a:srgbClr val="FFFFFF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/>
              </a:rPr>
              <a:t>Slidesgo</a:t>
            </a:r>
            <a:r>
              <a:rPr lang="en" sz="1000" kern="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000" b="1" kern="0">
                <a:solidFill>
                  <a:srgbClr val="FFFFFF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/>
              </a:rPr>
              <a:t>Flaticon</a:t>
            </a:r>
            <a:r>
              <a:rPr lang="en" sz="1000" kern="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000" b="1" kern="0">
                <a:solidFill>
                  <a:srgbClr val="FFFFFF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/>
              </a:rPr>
              <a:t>Freepik</a:t>
            </a:r>
            <a:endParaRPr sz="1000" b="1" kern="0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35375008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"/>
          <p:cNvSpPr/>
          <p:nvPr/>
        </p:nvSpPr>
        <p:spPr>
          <a:xfrm flipH="1">
            <a:off x="-708275" y="-1380674"/>
            <a:ext cx="3508236" cy="3416786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20"/>
          <p:cNvSpPr/>
          <p:nvPr/>
        </p:nvSpPr>
        <p:spPr>
          <a:xfrm>
            <a:off x="-5376099" y="393789"/>
            <a:ext cx="11662211" cy="9684631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20"/>
          <p:cNvSpPr txBox="1">
            <a:spLocks noGrp="1"/>
          </p:cNvSpPr>
          <p:nvPr>
            <p:ph type="body" idx="1"/>
          </p:nvPr>
        </p:nvSpPr>
        <p:spPr>
          <a:xfrm>
            <a:off x="720000" y="1245700"/>
            <a:ext cx="7704000" cy="3416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L="457154" lvl="0" indent="-30477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0D59"/>
              </a:buClr>
              <a:buSzPts val="1200"/>
              <a:buFont typeface="Antic"/>
              <a:buAutoNum type="arabicPeriod"/>
              <a:defRPr sz="1300"/>
            </a:lvl1pPr>
            <a:lvl2pPr marL="914310" lvl="1" indent="-304771" rtl="0">
              <a:spcBef>
                <a:spcPts val="1600"/>
              </a:spcBef>
              <a:spcAft>
                <a:spcPts val="0"/>
              </a:spcAft>
              <a:buClr>
                <a:srgbClr val="300D59"/>
              </a:buClr>
              <a:buSzPts val="1200"/>
              <a:buFont typeface="Roboto Condensed Light"/>
              <a:buAutoNum type="alphaLcPeriod"/>
              <a:defRPr/>
            </a:lvl2pPr>
            <a:lvl3pPr marL="1371464" lvl="2" indent="-304771" rtl="0">
              <a:spcBef>
                <a:spcPts val="1600"/>
              </a:spcBef>
              <a:spcAft>
                <a:spcPts val="0"/>
              </a:spcAft>
              <a:buClr>
                <a:srgbClr val="300D59"/>
              </a:buClr>
              <a:buSzPts val="1200"/>
              <a:buFont typeface="Roboto Condensed Light"/>
              <a:buAutoNum type="romanLcPeriod"/>
              <a:defRPr/>
            </a:lvl3pPr>
            <a:lvl4pPr marL="1828619" lvl="3" indent="-304771" rtl="0">
              <a:spcBef>
                <a:spcPts val="1600"/>
              </a:spcBef>
              <a:spcAft>
                <a:spcPts val="0"/>
              </a:spcAft>
              <a:buClr>
                <a:srgbClr val="300D59"/>
              </a:buClr>
              <a:buSzPts val="1200"/>
              <a:buFont typeface="Roboto Condensed Light"/>
              <a:buAutoNum type="arabicPeriod"/>
              <a:defRPr/>
            </a:lvl4pPr>
            <a:lvl5pPr marL="2285772" lvl="4" indent="-304771" rtl="0">
              <a:spcBef>
                <a:spcPts val="1600"/>
              </a:spcBef>
              <a:spcAft>
                <a:spcPts val="0"/>
              </a:spcAft>
              <a:buClr>
                <a:srgbClr val="300D59"/>
              </a:buClr>
              <a:buSzPts val="1200"/>
              <a:buFont typeface="Roboto Condensed Light"/>
              <a:buAutoNum type="alphaLcPeriod"/>
              <a:defRPr/>
            </a:lvl5pPr>
            <a:lvl6pPr marL="2742926" lvl="5" indent="-304771" rtl="0">
              <a:spcBef>
                <a:spcPts val="1600"/>
              </a:spcBef>
              <a:spcAft>
                <a:spcPts val="0"/>
              </a:spcAft>
              <a:buClr>
                <a:srgbClr val="300D59"/>
              </a:buClr>
              <a:buSzPts val="1200"/>
              <a:buFont typeface="Roboto Condensed Light"/>
              <a:buAutoNum type="romanLcPeriod"/>
              <a:defRPr/>
            </a:lvl6pPr>
            <a:lvl7pPr marL="3200080" lvl="6" indent="-304771" rtl="0">
              <a:spcBef>
                <a:spcPts val="1600"/>
              </a:spcBef>
              <a:spcAft>
                <a:spcPts val="0"/>
              </a:spcAft>
              <a:buClr>
                <a:srgbClr val="300D59"/>
              </a:buClr>
              <a:buSzPts val="1200"/>
              <a:buFont typeface="Roboto Condensed Light"/>
              <a:buAutoNum type="arabicPeriod"/>
              <a:defRPr/>
            </a:lvl7pPr>
            <a:lvl8pPr marL="3657235" lvl="7" indent="-304771" rtl="0">
              <a:spcBef>
                <a:spcPts val="1600"/>
              </a:spcBef>
              <a:spcAft>
                <a:spcPts val="0"/>
              </a:spcAft>
              <a:buClr>
                <a:srgbClr val="300D59"/>
              </a:buClr>
              <a:buSzPts val="1200"/>
              <a:buFont typeface="Roboto Condensed Light"/>
              <a:buAutoNum type="alphaLcPeriod"/>
              <a:defRPr/>
            </a:lvl8pPr>
            <a:lvl9pPr marL="4114391" lvl="8" indent="-304771" rtl="0">
              <a:spcBef>
                <a:spcPts val="1600"/>
              </a:spcBef>
              <a:spcAft>
                <a:spcPts val="1600"/>
              </a:spcAft>
              <a:buClr>
                <a:srgbClr val="300D59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2" name="Google Shape;252;p20"/>
          <p:cNvSpPr txBox="1">
            <a:spLocks noGrp="1"/>
          </p:cNvSpPr>
          <p:nvPr>
            <p:ph type="title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0"/>
          <p:cNvSpPr/>
          <p:nvPr/>
        </p:nvSpPr>
        <p:spPr>
          <a:xfrm>
            <a:off x="7893225" y="763800"/>
            <a:ext cx="132400" cy="132400"/>
          </a:xfrm>
          <a:custGeom>
            <a:avLst/>
            <a:gdLst/>
            <a:ahLst/>
            <a:cxnLst/>
            <a:rect l="l" t="t" r="r" b="b"/>
            <a:pathLst>
              <a:path w="5296" h="5296" extrusionOk="0">
                <a:moveTo>
                  <a:pt x="2662" y="0"/>
                </a:moveTo>
                <a:cubicBezTo>
                  <a:pt x="1203" y="0"/>
                  <a:pt x="1" y="1174"/>
                  <a:pt x="1" y="2633"/>
                </a:cubicBezTo>
                <a:cubicBezTo>
                  <a:pt x="1" y="4093"/>
                  <a:pt x="1203" y="5295"/>
                  <a:pt x="2662" y="5295"/>
                </a:cubicBezTo>
                <a:cubicBezTo>
                  <a:pt x="4122" y="5295"/>
                  <a:pt x="5295" y="4093"/>
                  <a:pt x="5295" y="2633"/>
                </a:cubicBezTo>
                <a:cubicBezTo>
                  <a:pt x="5295" y="1174"/>
                  <a:pt x="4122" y="0"/>
                  <a:pt x="2662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20"/>
          <p:cNvSpPr/>
          <p:nvPr/>
        </p:nvSpPr>
        <p:spPr>
          <a:xfrm>
            <a:off x="8467100" y="626050"/>
            <a:ext cx="183900" cy="137750"/>
          </a:xfrm>
          <a:custGeom>
            <a:avLst/>
            <a:gdLst/>
            <a:ahLst/>
            <a:cxnLst/>
            <a:rect l="l" t="t" r="r" b="b"/>
            <a:pathLst>
              <a:path w="7356" h="5510" extrusionOk="0">
                <a:moveTo>
                  <a:pt x="3678" y="1"/>
                </a:moveTo>
                <a:cubicBezTo>
                  <a:pt x="2969" y="1"/>
                  <a:pt x="2261" y="273"/>
                  <a:pt x="1717" y="816"/>
                </a:cubicBezTo>
                <a:cubicBezTo>
                  <a:pt x="0" y="2533"/>
                  <a:pt x="1231" y="5510"/>
                  <a:pt x="3663" y="5510"/>
                </a:cubicBezTo>
                <a:cubicBezTo>
                  <a:pt x="6125" y="5510"/>
                  <a:pt x="7355" y="2533"/>
                  <a:pt x="5638" y="816"/>
                </a:cubicBezTo>
                <a:cubicBezTo>
                  <a:pt x="5094" y="273"/>
                  <a:pt x="4386" y="1"/>
                  <a:pt x="3678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5" name="Google Shape;255;p20"/>
          <p:cNvGrpSpPr/>
          <p:nvPr/>
        </p:nvGrpSpPr>
        <p:grpSpPr>
          <a:xfrm>
            <a:off x="8374249" y="896201"/>
            <a:ext cx="276775" cy="287175"/>
            <a:chOff x="939975" y="2736700"/>
            <a:chExt cx="276775" cy="287175"/>
          </a:xfrm>
        </p:grpSpPr>
        <p:sp>
          <p:nvSpPr>
            <p:cNvPr id="256" name="Google Shape;256;p20"/>
            <p:cNvSpPr/>
            <p:nvPr/>
          </p:nvSpPr>
          <p:spPr>
            <a:xfrm>
              <a:off x="939975" y="2736700"/>
              <a:ext cx="276775" cy="287175"/>
            </a:xfrm>
            <a:custGeom>
              <a:avLst/>
              <a:gdLst/>
              <a:ahLst/>
              <a:cxnLst/>
              <a:rect l="l" t="t" r="r" b="b"/>
              <a:pathLst>
                <a:path w="11071" h="11487" extrusionOk="0">
                  <a:moveTo>
                    <a:pt x="6852" y="0"/>
                  </a:moveTo>
                  <a:cubicBezTo>
                    <a:pt x="6803" y="0"/>
                    <a:pt x="6756" y="17"/>
                    <a:pt x="6720" y="53"/>
                  </a:cubicBezTo>
                  <a:lnTo>
                    <a:pt x="4173" y="2628"/>
                  </a:lnTo>
                  <a:cubicBezTo>
                    <a:pt x="4131" y="2670"/>
                    <a:pt x="4074" y="2697"/>
                    <a:pt x="4024" y="2697"/>
                  </a:cubicBezTo>
                  <a:cubicBezTo>
                    <a:pt x="4005" y="2697"/>
                    <a:pt x="3988" y="2693"/>
                    <a:pt x="3973" y="2686"/>
                  </a:cubicBezTo>
                  <a:lnTo>
                    <a:pt x="395" y="2056"/>
                  </a:lnTo>
                  <a:cubicBezTo>
                    <a:pt x="375" y="2049"/>
                    <a:pt x="355" y="2046"/>
                    <a:pt x="336" y="2046"/>
                  </a:cubicBezTo>
                  <a:cubicBezTo>
                    <a:pt x="193" y="2046"/>
                    <a:pt x="91" y="2219"/>
                    <a:pt x="166" y="2371"/>
                  </a:cubicBezTo>
                  <a:lnTo>
                    <a:pt x="1826" y="5576"/>
                  </a:lnTo>
                  <a:cubicBezTo>
                    <a:pt x="1855" y="5662"/>
                    <a:pt x="1855" y="5719"/>
                    <a:pt x="1826" y="5805"/>
                  </a:cubicBezTo>
                  <a:lnTo>
                    <a:pt x="80" y="8982"/>
                  </a:lnTo>
                  <a:cubicBezTo>
                    <a:pt x="1" y="9141"/>
                    <a:pt x="118" y="9300"/>
                    <a:pt x="272" y="9300"/>
                  </a:cubicBezTo>
                  <a:cubicBezTo>
                    <a:pt x="284" y="9300"/>
                    <a:pt x="297" y="9299"/>
                    <a:pt x="309" y="9297"/>
                  </a:cubicBezTo>
                  <a:lnTo>
                    <a:pt x="3887" y="8724"/>
                  </a:lnTo>
                  <a:cubicBezTo>
                    <a:pt x="3973" y="8724"/>
                    <a:pt x="4030" y="8753"/>
                    <a:pt x="4087" y="8810"/>
                  </a:cubicBezTo>
                  <a:lnTo>
                    <a:pt x="6577" y="11414"/>
                  </a:lnTo>
                  <a:cubicBezTo>
                    <a:pt x="6627" y="11465"/>
                    <a:pt x="6688" y="11487"/>
                    <a:pt x="6747" y="11487"/>
                  </a:cubicBezTo>
                  <a:cubicBezTo>
                    <a:pt x="6856" y="11487"/>
                    <a:pt x="6959" y="11411"/>
                    <a:pt x="6978" y="11300"/>
                  </a:cubicBezTo>
                  <a:lnTo>
                    <a:pt x="7521" y="7723"/>
                  </a:lnTo>
                  <a:cubicBezTo>
                    <a:pt x="7550" y="7637"/>
                    <a:pt x="7579" y="7579"/>
                    <a:pt x="7665" y="7551"/>
                  </a:cubicBezTo>
                  <a:lnTo>
                    <a:pt x="10899" y="5977"/>
                  </a:lnTo>
                  <a:cubicBezTo>
                    <a:pt x="11070" y="5891"/>
                    <a:pt x="11070" y="5662"/>
                    <a:pt x="10899" y="5576"/>
                  </a:cubicBezTo>
                  <a:lnTo>
                    <a:pt x="7693" y="3945"/>
                  </a:lnTo>
                  <a:cubicBezTo>
                    <a:pt x="7607" y="3916"/>
                    <a:pt x="7579" y="3859"/>
                    <a:pt x="7579" y="3773"/>
                  </a:cubicBezTo>
                  <a:lnTo>
                    <a:pt x="7092" y="196"/>
                  </a:lnTo>
                  <a:cubicBezTo>
                    <a:pt x="7073" y="78"/>
                    <a:pt x="6959" y="0"/>
                    <a:pt x="6852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1010025" y="2818575"/>
              <a:ext cx="127300" cy="131975"/>
            </a:xfrm>
            <a:custGeom>
              <a:avLst/>
              <a:gdLst/>
              <a:ahLst/>
              <a:cxnLst/>
              <a:rect l="l" t="t" r="r" b="b"/>
              <a:pathLst>
                <a:path w="5092" h="5279" extrusionOk="0">
                  <a:moveTo>
                    <a:pt x="3135" y="1"/>
                  </a:moveTo>
                  <a:cubicBezTo>
                    <a:pt x="3119" y="1"/>
                    <a:pt x="3102" y="4"/>
                    <a:pt x="3088" y="12"/>
                  </a:cubicBezTo>
                  <a:lnTo>
                    <a:pt x="1915" y="1214"/>
                  </a:lnTo>
                  <a:cubicBezTo>
                    <a:pt x="1886" y="1214"/>
                    <a:pt x="1858" y="1242"/>
                    <a:pt x="1829" y="1242"/>
                  </a:cubicBezTo>
                  <a:lnTo>
                    <a:pt x="198" y="927"/>
                  </a:lnTo>
                  <a:cubicBezTo>
                    <a:pt x="112" y="927"/>
                    <a:pt x="55" y="1013"/>
                    <a:pt x="83" y="1099"/>
                  </a:cubicBezTo>
                  <a:lnTo>
                    <a:pt x="827" y="2559"/>
                  </a:lnTo>
                  <a:cubicBezTo>
                    <a:pt x="827" y="2587"/>
                    <a:pt x="827" y="2616"/>
                    <a:pt x="827" y="2673"/>
                  </a:cubicBezTo>
                  <a:lnTo>
                    <a:pt x="26" y="4133"/>
                  </a:lnTo>
                  <a:cubicBezTo>
                    <a:pt x="0" y="4184"/>
                    <a:pt x="43" y="4280"/>
                    <a:pt x="114" y="4280"/>
                  </a:cubicBezTo>
                  <a:cubicBezTo>
                    <a:pt x="122" y="4280"/>
                    <a:pt x="131" y="4279"/>
                    <a:pt x="140" y="4276"/>
                  </a:cubicBezTo>
                  <a:lnTo>
                    <a:pt x="1772" y="4018"/>
                  </a:lnTo>
                  <a:cubicBezTo>
                    <a:pt x="1788" y="4010"/>
                    <a:pt x="1803" y="4006"/>
                    <a:pt x="1815" y="4006"/>
                  </a:cubicBezTo>
                  <a:cubicBezTo>
                    <a:pt x="1846" y="4006"/>
                    <a:pt x="1866" y="4027"/>
                    <a:pt x="1886" y="4047"/>
                  </a:cubicBezTo>
                  <a:lnTo>
                    <a:pt x="3031" y="5249"/>
                  </a:lnTo>
                  <a:cubicBezTo>
                    <a:pt x="3051" y="5269"/>
                    <a:pt x="3075" y="5279"/>
                    <a:pt x="3099" y="5279"/>
                  </a:cubicBezTo>
                  <a:cubicBezTo>
                    <a:pt x="3142" y="5279"/>
                    <a:pt x="3184" y="5247"/>
                    <a:pt x="3203" y="5192"/>
                  </a:cubicBezTo>
                  <a:lnTo>
                    <a:pt x="3460" y="3532"/>
                  </a:lnTo>
                  <a:cubicBezTo>
                    <a:pt x="3460" y="3503"/>
                    <a:pt x="3489" y="3474"/>
                    <a:pt x="3517" y="3446"/>
                  </a:cubicBezTo>
                  <a:lnTo>
                    <a:pt x="5006" y="2730"/>
                  </a:lnTo>
                  <a:cubicBezTo>
                    <a:pt x="5092" y="2702"/>
                    <a:pt x="5092" y="2587"/>
                    <a:pt x="5006" y="2559"/>
                  </a:cubicBezTo>
                  <a:lnTo>
                    <a:pt x="3517" y="1815"/>
                  </a:lnTo>
                  <a:cubicBezTo>
                    <a:pt x="3489" y="1786"/>
                    <a:pt x="3460" y="1757"/>
                    <a:pt x="3460" y="1729"/>
                  </a:cubicBezTo>
                  <a:lnTo>
                    <a:pt x="3260" y="97"/>
                  </a:lnTo>
                  <a:cubicBezTo>
                    <a:pt x="3238" y="33"/>
                    <a:pt x="3185" y="1"/>
                    <a:pt x="3135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8" name="Google Shape;258;p20"/>
          <p:cNvSpPr/>
          <p:nvPr/>
        </p:nvSpPr>
        <p:spPr>
          <a:xfrm>
            <a:off x="883055" y="440439"/>
            <a:ext cx="325575" cy="323375"/>
          </a:xfrm>
          <a:custGeom>
            <a:avLst/>
            <a:gdLst/>
            <a:ahLst/>
            <a:cxnLst/>
            <a:rect l="l" t="t" r="r" b="b"/>
            <a:pathLst>
              <a:path w="13023" h="12935" extrusionOk="0">
                <a:moveTo>
                  <a:pt x="5695" y="0"/>
                </a:moveTo>
                <a:cubicBezTo>
                  <a:pt x="5593" y="0"/>
                  <a:pt x="5499" y="58"/>
                  <a:pt x="5467" y="170"/>
                </a:cubicBezTo>
                <a:lnTo>
                  <a:pt x="4294" y="4120"/>
                </a:lnTo>
                <a:cubicBezTo>
                  <a:pt x="4265" y="4205"/>
                  <a:pt x="4208" y="4263"/>
                  <a:pt x="4122" y="4291"/>
                </a:cubicBezTo>
                <a:lnTo>
                  <a:pt x="230" y="5579"/>
                </a:lnTo>
                <a:cubicBezTo>
                  <a:pt x="29" y="5636"/>
                  <a:pt x="1" y="5894"/>
                  <a:pt x="172" y="6037"/>
                </a:cubicBezTo>
                <a:lnTo>
                  <a:pt x="3549" y="8355"/>
                </a:lnTo>
                <a:cubicBezTo>
                  <a:pt x="3635" y="8384"/>
                  <a:pt x="3664" y="8470"/>
                  <a:pt x="3664" y="8556"/>
                </a:cubicBezTo>
                <a:lnTo>
                  <a:pt x="3664" y="12677"/>
                </a:lnTo>
                <a:cubicBezTo>
                  <a:pt x="3664" y="12821"/>
                  <a:pt x="3797" y="12935"/>
                  <a:pt x="3935" y="12935"/>
                </a:cubicBezTo>
                <a:cubicBezTo>
                  <a:pt x="3990" y="12935"/>
                  <a:pt x="4045" y="12917"/>
                  <a:pt x="4093" y="12877"/>
                </a:cubicBezTo>
                <a:lnTo>
                  <a:pt x="7327" y="10359"/>
                </a:lnTo>
                <a:cubicBezTo>
                  <a:pt x="7388" y="10338"/>
                  <a:pt x="7449" y="10318"/>
                  <a:pt x="7509" y="10318"/>
                </a:cubicBezTo>
                <a:cubicBezTo>
                  <a:pt x="7534" y="10318"/>
                  <a:pt x="7560" y="10322"/>
                  <a:pt x="7585" y="10330"/>
                </a:cubicBezTo>
                <a:lnTo>
                  <a:pt x="11506" y="11589"/>
                </a:lnTo>
                <a:cubicBezTo>
                  <a:pt x="11529" y="11596"/>
                  <a:pt x="11553" y="11599"/>
                  <a:pt x="11576" y="11599"/>
                </a:cubicBezTo>
                <a:cubicBezTo>
                  <a:pt x="11749" y="11599"/>
                  <a:pt x="11896" y="11422"/>
                  <a:pt x="11820" y="11246"/>
                </a:cubicBezTo>
                <a:lnTo>
                  <a:pt x="10447" y="7382"/>
                </a:lnTo>
                <a:cubicBezTo>
                  <a:pt x="10418" y="7296"/>
                  <a:pt x="10418" y="7210"/>
                  <a:pt x="10475" y="7153"/>
                </a:cubicBezTo>
                <a:lnTo>
                  <a:pt x="12879" y="3805"/>
                </a:lnTo>
                <a:cubicBezTo>
                  <a:pt x="13022" y="3633"/>
                  <a:pt x="12879" y="3404"/>
                  <a:pt x="12679" y="3404"/>
                </a:cubicBezTo>
                <a:lnTo>
                  <a:pt x="8558" y="3519"/>
                </a:lnTo>
                <a:cubicBezTo>
                  <a:pt x="8472" y="3519"/>
                  <a:pt x="8386" y="3490"/>
                  <a:pt x="8329" y="3433"/>
                </a:cubicBezTo>
                <a:lnTo>
                  <a:pt x="5925" y="113"/>
                </a:lnTo>
                <a:cubicBezTo>
                  <a:pt x="5862" y="37"/>
                  <a:pt x="5776" y="0"/>
                  <a:pt x="5695" y="0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6703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">
  <p:cSld name="Title and two list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body" idx="1"/>
          </p:nvPr>
        </p:nvSpPr>
        <p:spPr>
          <a:xfrm>
            <a:off x="720000" y="1357150"/>
            <a:ext cx="3784800" cy="3416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L="457154" lvl="0" indent="-330168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310" lvl="1" indent="-330168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464" lvl="2" indent="-323818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619" lvl="3" indent="-323818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5772" lvl="4" indent="-317468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2926" lvl="5" indent="-317468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080" lvl="6" indent="-31112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235" lvl="7" indent="-31112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391" lvl="8" indent="-317468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body" idx="2"/>
          </p:nvPr>
        </p:nvSpPr>
        <p:spPr>
          <a:xfrm>
            <a:off x="4639200" y="1357150"/>
            <a:ext cx="3784800" cy="34164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marL="457154" lvl="0" indent="-330168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310" lvl="1" indent="-330168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464" lvl="2" indent="-323818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619" lvl="3" indent="-323818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5772" lvl="4" indent="-317468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2926" lvl="5" indent="-317468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080" lvl="6" indent="-31112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235" lvl="7" indent="-31112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391" lvl="8" indent="-317468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title"/>
          </p:nvPr>
        </p:nvSpPr>
        <p:spPr>
          <a:xfrm>
            <a:off x="1207050" y="378984"/>
            <a:ext cx="6729900" cy="650100"/>
          </a:xfrm>
          <a:prstGeom prst="rect">
            <a:avLst/>
          </a:prstGeom>
        </p:spPr>
        <p:txBody>
          <a:bodyPr spcFirstLastPara="1" wrap="square" lIns="91417" tIns="91417" rIns="91417" bIns="9141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"/>
          <p:cNvSpPr/>
          <p:nvPr/>
        </p:nvSpPr>
        <p:spPr>
          <a:xfrm rot="-132185" flipH="1">
            <a:off x="2234063" y="-624564"/>
            <a:ext cx="8484845" cy="7046057"/>
          </a:xfrm>
          <a:custGeom>
            <a:avLst/>
            <a:gdLst/>
            <a:ahLst/>
            <a:cxnLst/>
            <a:rect l="l" t="t" r="r" b="b"/>
            <a:pathLst>
              <a:path w="251870" h="209160" extrusionOk="0">
                <a:moveTo>
                  <a:pt x="61517" y="0"/>
                </a:moveTo>
                <a:cubicBezTo>
                  <a:pt x="59480" y="0"/>
                  <a:pt x="57363" y="426"/>
                  <a:pt x="55424" y="999"/>
                </a:cubicBezTo>
                <a:cubicBezTo>
                  <a:pt x="44210" y="4328"/>
                  <a:pt x="34343" y="11152"/>
                  <a:pt x="27270" y="20476"/>
                </a:cubicBezTo>
                <a:cubicBezTo>
                  <a:pt x="21598" y="28001"/>
                  <a:pt x="17495" y="37352"/>
                  <a:pt x="9222" y="41880"/>
                </a:cubicBezTo>
                <a:cubicBezTo>
                  <a:pt x="6723" y="43245"/>
                  <a:pt x="3846" y="44167"/>
                  <a:pt x="1965" y="46316"/>
                </a:cubicBezTo>
                <a:cubicBezTo>
                  <a:pt x="93" y="48464"/>
                  <a:pt x="1" y="52503"/>
                  <a:pt x="2620" y="53629"/>
                </a:cubicBezTo>
                <a:lnTo>
                  <a:pt x="2942" y="49101"/>
                </a:lnTo>
                <a:lnTo>
                  <a:pt x="2942" y="49101"/>
                </a:lnTo>
                <a:cubicBezTo>
                  <a:pt x="2288" y="71408"/>
                  <a:pt x="13833" y="93698"/>
                  <a:pt x="32434" y="106037"/>
                </a:cubicBezTo>
                <a:cubicBezTo>
                  <a:pt x="49375" y="117278"/>
                  <a:pt x="70391" y="120091"/>
                  <a:pt x="90643" y="121945"/>
                </a:cubicBezTo>
                <a:cubicBezTo>
                  <a:pt x="110894" y="123807"/>
                  <a:pt x="131782" y="125172"/>
                  <a:pt x="150022" y="134154"/>
                </a:cubicBezTo>
                <a:cubicBezTo>
                  <a:pt x="168273" y="143137"/>
                  <a:pt x="183378" y="161986"/>
                  <a:pt x="181119" y="182192"/>
                </a:cubicBezTo>
                <a:cubicBezTo>
                  <a:pt x="180335" y="189108"/>
                  <a:pt x="177596" y="195849"/>
                  <a:pt x="177983" y="202803"/>
                </a:cubicBezTo>
                <a:cubicBezTo>
                  <a:pt x="178048" y="204057"/>
                  <a:pt x="178232" y="205339"/>
                  <a:pt x="178869" y="206418"/>
                </a:cubicBezTo>
                <a:cubicBezTo>
                  <a:pt x="180078" y="208485"/>
                  <a:pt x="182358" y="209159"/>
                  <a:pt x="184837" y="209159"/>
                </a:cubicBezTo>
                <a:cubicBezTo>
                  <a:pt x="186592" y="209159"/>
                  <a:pt x="188447" y="208821"/>
                  <a:pt x="190092" y="208400"/>
                </a:cubicBezTo>
                <a:cubicBezTo>
                  <a:pt x="209172" y="203494"/>
                  <a:pt x="228123" y="198090"/>
                  <a:pt x="246935" y="192188"/>
                </a:cubicBezTo>
                <a:cubicBezTo>
                  <a:pt x="248559" y="191681"/>
                  <a:pt x="250329" y="191054"/>
                  <a:pt x="251196" y="189588"/>
                </a:cubicBezTo>
                <a:cubicBezTo>
                  <a:pt x="251869" y="188453"/>
                  <a:pt x="251842" y="187051"/>
                  <a:pt x="251795" y="185742"/>
                </a:cubicBezTo>
                <a:lnTo>
                  <a:pt x="250947" y="159321"/>
                </a:lnTo>
                <a:cubicBezTo>
                  <a:pt x="250320" y="140029"/>
                  <a:pt x="248743" y="118560"/>
                  <a:pt x="234560" y="105465"/>
                </a:cubicBezTo>
                <a:cubicBezTo>
                  <a:pt x="223862" y="95579"/>
                  <a:pt x="208526" y="93015"/>
                  <a:pt x="194177" y="90461"/>
                </a:cubicBezTo>
                <a:cubicBezTo>
                  <a:pt x="171869" y="86496"/>
                  <a:pt x="149506" y="81442"/>
                  <a:pt x="129080" y="71639"/>
                </a:cubicBezTo>
                <a:cubicBezTo>
                  <a:pt x="108653" y="61836"/>
                  <a:pt x="90089" y="46878"/>
                  <a:pt x="79420" y="26885"/>
                </a:cubicBezTo>
                <a:cubicBezTo>
                  <a:pt x="76210" y="20854"/>
                  <a:pt x="73748" y="14463"/>
                  <a:pt x="71295" y="8091"/>
                </a:cubicBezTo>
                <a:cubicBezTo>
                  <a:pt x="70456" y="5905"/>
                  <a:pt x="69552" y="3627"/>
                  <a:pt x="67791" y="2078"/>
                </a:cubicBezTo>
                <a:cubicBezTo>
                  <a:pt x="66061" y="555"/>
                  <a:pt x="63841" y="0"/>
                  <a:pt x="61517" y="0"/>
                </a:cubicBez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4" name="Google Shape;264;p21"/>
          <p:cNvGrpSpPr/>
          <p:nvPr/>
        </p:nvGrpSpPr>
        <p:grpSpPr>
          <a:xfrm>
            <a:off x="6282317" y="3703189"/>
            <a:ext cx="1280025" cy="619100"/>
            <a:chOff x="444000" y="4112950"/>
            <a:chExt cx="1280025" cy="619100"/>
          </a:xfrm>
        </p:grpSpPr>
        <p:sp>
          <p:nvSpPr>
            <p:cNvPr id="265" name="Google Shape;265;p21"/>
            <p:cNvSpPr/>
            <p:nvPr/>
          </p:nvSpPr>
          <p:spPr>
            <a:xfrm>
              <a:off x="755225" y="4127825"/>
              <a:ext cx="649700" cy="589825"/>
            </a:xfrm>
            <a:custGeom>
              <a:avLst/>
              <a:gdLst/>
              <a:ahLst/>
              <a:cxnLst/>
              <a:rect l="l" t="t" r="r" b="b"/>
              <a:pathLst>
                <a:path w="25988" h="23593" extrusionOk="0">
                  <a:moveTo>
                    <a:pt x="12997" y="0"/>
                  </a:moveTo>
                  <a:cubicBezTo>
                    <a:pt x="7676" y="0"/>
                    <a:pt x="2836" y="3609"/>
                    <a:pt x="1518" y="9030"/>
                  </a:cubicBezTo>
                  <a:cubicBezTo>
                    <a:pt x="1" y="15355"/>
                    <a:pt x="3893" y="21708"/>
                    <a:pt x="10218" y="23254"/>
                  </a:cubicBezTo>
                  <a:cubicBezTo>
                    <a:pt x="11155" y="23483"/>
                    <a:pt x="12093" y="23592"/>
                    <a:pt x="13017" y="23592"/>
                  </a:cubicBezTo>
                  <a:cubicBezTo>
                    <a:pt x="18327" y="23592"/>
                    <a:pt x="23150" y="19970"/>
                    <a:pt x="24442" y="14582"/>
                  </a:cubicBezTo>
                  <a:cubicBezTo>
                    <a:pt x="25987" y="8257"/>
                    <a:pt x="22095" y="1875"/>
                    <a:pt x="15770" y="330"/>
                  </a:cubicBezTo>
                  <a:cubicBezTo>
                    <a:pt x="14842" y="107"/>
                    <a:pt x="13913" y="0"/>
                    <a:pt x="12997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444000" y="4112950"/>
              <a:ext cx="1280025" cy="619100"/>
            </a:xfrm>
            <a:custGeom>
              <a:avLst/>
              <a:gdLst/>
              <a:ahLst/>
              <a:cxnLst/>
              <a:rect l="l" t="t" r="r" b="b"/>
              <a:pathLst>
                <a:path w="51201" h="24764" extrusionOk="0">
                  <a:moveTo>
                    <a:pt x="46130" y="0"/>
                  </a:moveTo>
                  <a:cubicBezTo>
                    <a:pt x="42996" y="0"/>
                    <a:pt x="38174" y="1059"/>
                    <a:pt x="32569" y="2985"/>
                  </a:cubicBezTo>
                  <a:cubicBezTo>
                    <a:pt x="33027" y="3357"/>
                    <a:pt x="33456" y="3729"/>
                    <a:pt x="33886" y="4159"/>
                  </a:cubicBezTo>
                  <a:cubicBezTo>
                    <a:pt x="37580" y="3019"/>
                    <a:pt x="40728" y="2408"/>
                    <a:pt x="42899" y="2408"/>
                  </a:cubicBezTo>
                  <a:cubicBezTo>
                    <a:pt x="44545" y="2408"/>
                    <a:pt x="45630" y="2760"/>
                    <a:pt x="45963" y="3500"/>
                  </a:cubicBezTo>
                  <a:cubicBezTo>
                    <a:pt x="47136" y="6047"/>
                    <a:pt x="39008" y="12201"/>
                    <a:pt x="27818" y="17295"/>
                  </a:cubicBezTo>
                  <a:cubicBezTo>
                    <a:pt x="19906" y="20886"/>
                    <a:pt x="12570" y="22966"/>
                    <a:pt x="8561" y="22966"/>
                  </a:cubicBezTo>
                  <a:cubicBezTo>
                    <a:pt x="6914" y="22966"/>
                    <a:pt x="5829" y="22615"/>
                    <a:pt x="5495" y="21874"/>
                  </a:cubicBezTo>
                  <a:cubicBezTo>
                    <a:pt x="4723" y="20185"/>
                    <a:pt x="8071" y="16865"/>
                    <a:pt x="13680" y="13374"/>
                  </a:cubicBezTo>
                  <a:cubicBezTo>
                    <a:pt x="13652" y="13031"/>
                    <a:pt x="13652" y="12716"/>
                    <a:pt x="13652" y="12372"/>
                  </a:cubicBezTo>
                  <a:cubicBezTo>
                    <a:pt x="13652" y="12057"/>
                    <a:pt x="13652" y="11828"/>
                    <a:pt x="13680" y="11542"/>
                  </a:cubicBezTo>
                  <a:lnTo>
                    <a:pt x="13680" y="11542"/>
                  </a:lnTo>
                  <a:cubicBezTo>
                    <a:pt x="5295" y="16379"/>
                    <a:pt x="1" y="21158"/>
                    <a:pt x="1059" y="23448"/>
                  </a:cubicBezTo>
                  <a:cubicBezTo>
                    <a:pt x="1460" y="24341"/>
                    <a:pt x="2767" y="24764"/>
                    <a:pt x="4753" y="24764"/>
                  </a:cubicBezTo>
                  <a:cubicBezTo>
                    <a:pt x="9579" y="24764"/>
                    <a:pt x="18411" y="22264"/>
                    <a:pt x="27961" y="17924"/>
                  </a:cubicBezTo>
                  <a:cubicBezTo>
                    <a:pt x="41441" y="11828"/>
                    <a:pt x="51200" y="4387"/>
                    <a:pt x="49827" y="1325"/>
                  </a:cubicBezTo>
                  <a:cubicBezTo>
                    <a:pt x="49427" y="426"/>
                    <a:pt x="48118" y="0"/>
                    <a:pt x="46130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577800" y="4176875"/>
              <a:ext cx="1013850" cy="491225"/>
            </a:xfrm>
            <a:custGeom>
              <a:avLst/>
              <a:gdLst/>
              <a:ahLst/>
              <a:cxnLst/>
              <a:rect l="l" t="t" r="r" b="b"/>
              <a:pathLst>
                <a:path w="40554" h="19649" extrusionOk="0">
                  <a:moveTo>
                    <a:pt x="36544" y="0"/>
                  </a:moveTo>
                  <a:cubicBezTo>
                    <a:pt x="34566" y="0"/>
                    <a:pt x="31737" y="527"/>
                    <a:pt x="28419" y="1516"/>
                  </a:cubicBezTo>
                  <a:cubicBezTo>
                    <a:pt x="28763" y="1830"/>
                    <a:pt x="29077" y="2203"/>
                    <a:pt x="29392" y="2575"/>
                  </a:cubicBezTo>
                  <a:cubicBezTo>
                    <a:pt x="31216" y="2136"/>
                    <a:pt x="32783" y="1901"/>
                    <a:pt x="33978" y="1901"/>
                  </a:cubicBezTo>
                  <a:cubicBezTo>
                    <a:pt x="35277" y="1901"/>
                    <a:pt x="36136" y="2179"/>
                    <a:pt x="36404" y="2775"/>
                  </a:cubicBezTo>
                  <a:cubicBezTo>
                    <a:pt x="37320" y="4778"/>
                    <a:pt x="30852" y="9701"/>
                    <a:pt x="21980" y="13707"/>
                  </a:cubicBezTo>
                  <a:cubicBezTo>
                    <a:pt x="15698" y="16564"/>
                    <a:pt x="9891" y="18216"/>
                    <a:pt x="6709" y="18216"/>
                  </a:cubicBezTo>
                  <a:cubicBezTo>
                    <a:pt x="5397" y="18216"/>
                    <a:pt x="4532" y="17935"/>
                    <a:pt x="4265" y="17342"/>
                  </a:cubicBezTo>
                  <a:cubicBezTo>
                    <a:pt x="3749" y="16255"/>
                    <a:pt x="5438" y="14308"/>
                    <a:pt x="8529" y="12105"/>
                  </a:cubicBezTo>
                  <a:cubicBezTo>
                    <a:pt x="8414" y="11618"/>
                    <a:pt x="8357" y="11103"/>
                    <a:pt x="8328" y="10617"/>
                  </a:cubicBezTo>
                  <a:cubicBezTo>
                    <a:pt x="3091" y="13936"/>
                    <a:pt x="0" y="17027"/>
                    <a:pt x="716" y="18601"/>
                  </a:cubicBezTo>
                  <a:cubicBezTo>
                    <a:pt x="1042" y="19312"/>
                    <a:pt x="2087" y="19649"/>
                    <a:pt x="3671" y="19649"/>
                  </a:cubicBezTo>
                  <a:cubicBezTo>
                    <a:pt x="7512" y="19649"/>
                    <a:pt x="14516" y="17667"/>
                    <a:pt x="22094" y="14223"/>
                  </a:cubicBezTo>
                  <a:cubicBezTo>
                    <a:pt x="32798" y="9386"/>
                    <a:pt x="40554" y="3462"/>
                    <a:pt x="39466" y="1029"/>
                  </a:cubicBezTo>
                  <a:cubicBezTo>
                    <a:pt x="39149" y="332"/>
                    <a:pt x="38115" y="0"/>
                    <a:pt x="36544" y="0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21"/>
            <p:cNvSpPr/>
            <p:nvPr/>
          </p:nvSpPr>
          <p:spPr>
            <a:xfrm>
              <a:off x="871850" y="4249825"/>
              <a:ext cx="39375" cy="40075"/>
            </a:xfrm>
            <a:custGeom>
              <a:avLst/>
              <a:gdLst/>
              <a:ahLst/>
              <a:cxnLst/>
              <a:rect l="l" t="t" r="r" b="b"/>
              <a:pathLst>
                <a:path w="1575" h="1603" extrusionOk="0">
                  <a:moveTo>
                    <a:pt x="774" y="0"/>
                  </a:moveTo>
                  <a:cubicBezTo>
                    <a:pt x="344" y="0"/>
                    <a:pt x="1" y="372"/>
                    <a:pt x="1" y="801"/>
                  </a:cubicBezTo>
                  <a:cubicBezTo>
                    <a:pt x="1" y="1231"/>
                    <a:pt x="344" y="1603"/>
                    <a:pt x="774" y="1603"/>
                  </a:cubicBezTo>
                  <a:cubicBezTo>
                    <a:pt x="1231" y="1603"/>
                    <a:pt x="1575" y="1231"/>
                    <a:pt x="1575" y="801"/>
                  </a:cubicBezTo>
                  <a:cubicBezTo>
                    <a:pt x="1575" y="372"/>
                    <a:pt x="1231" y="0"/>
                    <a:pt x="77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21"/>
            <p:cNvSpPr/>
            <p:nvPr/>
          </p:nvSpPr>
          <p:spPr>
            <a:xfrm>
              <a:off x="956275" y="4242300"/>
              <a:ext cx="17200" cy="16125"/>
            </a:xfrm>
            <a:custGeom>
              <a:avLst/>
              <a:gdLst/>
              <a:ahLst/>
              <a:cxnLst/>
              <a:rect l="l" t="t" r="r" b="b"/>
              <a:pathLst>
                <a:path w="688" h="645" extrusionOk="0">
                  <a:moveTo>
                    <a:pt x="344" y="1"/>
                  </a:moveTo>
                  <a:cubicBezTo>
                    <a:pt x="194" y="1"/>
                    <a:pt x="44" y="101"/>
                    <a:pt x="29" y="301"/>
                  </a:cubicBezTo>
                  <a:cubicBezTo>
                    <a:pt x="1" y="530"/>
                    <a:pt x="173" y="644"/>
                    <a:pt x="344" y="644"/>
                  </a:cubicBezTo>
                  <a:cubicBezTo>
                    <a:pt x="516" y="644"/>
                    <a:pt x="688" y="530"/>
                    <a:pt x="659" y="301"/>
                  </a:cubicBezTo>
                  <a:cubicBezTo>
                    <a:pt x="645" y="101"/>
                    <a:pt x="495" y="1"/>
                    <a:pt x="344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1163775" y="4440125"/>
              <a:ext cx="18625" cy="15975"/>
            </a:xfrm>
            <a:custGeom>
              <a:avLst/>
              <a:gdLst/>
              <a:ahLst/>
              <a:cxnLst/>
              <a:rect l="l" t="t" r="r" b="b"/>
              <a:pathLst>
                <a:path w="745" h="639" extrusionOk="0">
                  <a:moveTo>
                    <a:pt x="430" y="1"/>
                  </a:moveTo>
                  <a:cubicBezTo>
                    <a:pt x="144" y="1"/>
                    <a:pt x="0" y="344"/>
                    <a:pt x="201" y="545"/>
                  </a:cubicBezTo>
                  <a:cubicBezTo>
                    <a:pt x="266" y="610"/>
                    <a:pt x="347" y="639"/>
                    <a:pt x="426" y="639"/>
                  </a:cubicBezTo>
                  <a:cubicBezTo>
                    <a:pt x="589" y="639"/>
                    <a:pt x="745" y="517"/>
                    <a:pt x="745" y="344"/>
                  </a:cubicBezTo>
                  <a:cubicBezTo>
                    <a:pt x="745" y="144"/>
                    <a:pt x="601" y="1"/>
                    <a:pt x="43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883300" y="4388625"/>
              <a:ext cx="16475" cy="15750"/>
            </a:xfrm>
            <a:custGeom>
              <a:avLst/>
              <a:gdLst/>
              <a:ahLst/>
              <a:cxnLst/>
              <a:rect l="l" t="t" r="r" b="b"/>
              <a:pathLst>
                <a:path w="659" h="630" extrusionOk="0">
                  <a:moveTo>
                    <a:pt x="316" y="0"/>
                  </a:moveTo>
                  <a:cubicBezTo>
                    <a:pt x="144" y="0"/>
                    <a:pt x="1" y="143"/>
                    <a:pt x="1" y="315"/>
                  </a:cubicBezTo>
                  <a:cubicBezTo>
                    <a:pt x="1" y="515"/>
                    <a:pt x="144" y="630"/>
                    <a:pt x="316" y="630"/>
                  </a:cubicBezTo>
                  <a:cubicBezTo>
                    <a:pt x="516" y="630"/>
                    <a:pt x="659" y="515"/>
                    <a:pt x="659" y="315"/>
                  </a:cubicBezTo>
                  <a:cubicBezTo>
                    <a:pt x="659" y="143"/>
                    <a:pt x="516" y="0"/>
                    <a:pt x="31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2" name="Google Shape;272;p21"/>
          <p:cNvSpPr/>
          <p:nvPr/>
        </p:nvSpPr>
        <p:spPr>
          <a:xfrm>
            <a:off x="7469064" y="4377552"/>
            <a:ext cx="184600" cy="137950"/>
          </a:xfrm>
          <a:custGeom>
            <a:avLst/>
            <a:gdLst/>
            <a:ahLst/>
            <a:cxnLst/>
            <a:rect l="l" t="t" r="r" b="b"/>
            <a:pathLst>
              <a:path w="7384" h="5518" extrusionOk="0">
                <a:moveTo>
                  <a:pt x="3703" y="1"/>
                </a:moveTo>
                <a:cubicBezTo>
                  <a:pt x="2998" y="1"/>
                  <a:pt x="2290" y="266"/>
                  <a:pt x="1746" y="795"/>
                </a:cubicBezTo>
                <a:cubicBezTo>
                  <a:pt x="0" y="2541"/>
                  <a:pt x="1231" y="5517"/>
                  <a:pt x="3692" y="5517"/>
                </a:cubicBezTo>
                <a:cubicBezTo>
                  <a:pt x="6153" y="5517"/>
                  <a:pt x="7384" y="2541"/>
                  <a:pt x="5638" y="795"/>
                </a:cubicBezTo>
                <a:cubicBezTo>
                  <a:pt x="5109" y="266"/>
                  <a:pt x="4407" y="1"/>
                  <a:pt x="3703" y="1"/>
                </a:cubicBezTo>
                <a:close/>
              </a:path>
            </a:pathLst>
          </a:custGeom>
          <a:solidFill>
            <a:srgbClr val="F4BD18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21"/>
          <p:cNvSpPr/>
          <p:nvPr/>
        </p:nvSpPr>
        <p:spPr>
          <a:xfrm>
            <a:off x="5692937" y="3580739"/>
            <a:ext cx="282475" cy="281225"/>
          </a:xfrm>
          <a:custGeom>
            <a:avLst/>
            <a:gdLst/>
            <a:ahLst/>
            <a:cxnLst/>
            <a:rect l="l" t="t" r="r" b="b"/>
            <a:pathLst>
              <a:path w="11299" h="11249" extrusionOk="0">
                <a:moveTo>
                  <a:pt x="4959" y="1"/>
                </a:moveTo>
                <a:cubicBezTo>
                  <a:pt x="4871" y="1"/>
                  <a:pt x="4785" y="52"/>
                  <a:pt x="4751" y="155"/>
                </a:cubicBezTo>
                <a:lnTo>
                  <a:pt x="3749" y="3589"/>
                </a:lnTo>
                <a:cubicBezTo>
                  <a:pt x="3721" y="3647"/>
                  <a:pt x="3663" y="3704"/>
                  <a:pt x="3606" y="3733"/>
                </a:cubicBezTo>
                <a:lnTo>
                  <a:pt x="201" y="4849"/>
                </a:lnTo>
                <a:cubicBezTo>
                  <a:pt x="29" y="4906"/>
                  <a:pt x="0" y="5135"/>
                  <a:pt x="143" y="5249"/>
                </a:cubicBezTo>
                <a:lnTo>
                  <a:pt x="3091" y="7281"/>
                </a:lnTo>
                <a:cubicBezTo>
                  <a:pt x="3148" y="7310"/>
                  <a:pt x="3206" y="7367"/>
                  <a:pt x="3206" y="7453"/>
                </a:cubicBezTo>
                <a:lnTo>
                  <a:pt x="3206" y="11030"/>
                </a:lnTo>
                <a:cubicBezTo>
                  <a:pt x="3206" y="11154"/>
                  <a:pt x="3310" y="11248"/>
                  <a:pt x="3421" y="11248"/>
                </a:cubicBezTo>
                <a:cubicBezTo>
                  <a:pt x="3465" y="11248"/>
                  <a:pt x="3509" y="11234"/>
                  <a:pt x="3549" y="11202"/>
                </a:cubicBezTo>
                <a:lnTo>
                  <a:pt x="6382" y="9027"/>
                </a:lnTo>
                <a:cubicBezTo>
                  <a:pt x="6416" y="8994"/>
                  <a:pt x="6459" y="8980"/>
                  <a:pt x="6501" y="8980"/>
                </a:cubicBezTo>
                <a:cubicBezTo>
                  <a:pt x="6530" y="8980"/>
                  <a:pt x="6559" y="8987"/>
                  <a:pt x="6583" y="8998"/>
                </a:cubicBezTo>
                <a:lnTo>
                  <a:pt x="9988" y="10086"/>
                </a:lnTo>
                <a:cubicBezTo>
                  <a:pt x="10015" y="10094"/>
                  <a:pt x="10041" y="10097"/>
                  <a:pt x="10065" y="10097"/>
                </a:cubicBezTo>
                <a:cubicBezTo>
                  <a:pt x="10223" y="10097"/>
                  <a:pt x="10324" y="9949"/>
                  <a:pt x="10275" y="9800"/>
                </a:cubicBezTo>
                <a:lnTo>
                  <a:pt x="9073" y="6423"/>
                </a:lnTo>
                <a:cubicBezTo>
                  <a:pt x="9044" y="6337"/>
                  <a:pt x="9044" y="6280"/>
                  <a:pt x="9101" y="6222"/>
                </a:cubicBezTo>
                <a:lnTo>
                  <a:pt x="11190" y="3303"/>
                </a:lnTo>
                <a:cubicBezTo>
                  <a:pt x="11298" y="3168"/>
                  <a:pt x="11203" y="2957"/>
                  <a:pt x="11048" y="2957"/>
                </a:cubicBezTo>
                <a:cubicBezTo>
                  <a:pt x="11038" y="2957"/>
                  <a:pt x="11029" y="2958"/>
                  <a:pt x="11019" y="2960"/>
                </a:cubicBezTo>
                <a:lnTo>
                  <a:pt x="7441" y="3046"/>
                </a:lnTo>
                <a:cubicBezTo>
                  <a:pt x="7355" y="3046"/>
                  <a:pt x="7298" y="3017"/>
                  <a:pt x="7241" y="2960"/>
                </a:cubicBezTo>
                <a:lnTo>
                  <a:pt x="5123" y="69"/>
                </a:lnTo>
                <a:cubicBezTo>
                  <a:pt x="5077" y="23"/>
                  <a:pt x="5018" y="1"/>
                  <a:pt x="4959" y="1"/>
                </a:cubicBezTo>
                <a:close/>
              </a:path>
            </a:pathLst>
          </a:custGeom>
          <a:solidFill>
            <a:srgbClr val="E24645"/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21"/>
          <p:cNvSpPr/>
          <p:nvPr/>
        </p:nvSpPr>
        <p:spPr>
          <a:xfrm flipH="1">
            <a:off x="-267534" y="-364450"/>
            <a:ext cx="1857323" cy="1808908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57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"/>
          <p:cNvSpPr txBox="1">
            <a:spLocks noGrp="1"/>
          </p:cNvSpPr>
          <p:nvPr>
            <p:ph type="ctrTitle"/>
          </p:nvPr>
        </p:nvSpPr>
        <p:spPr>
          <a:xfrm>
            <a:off x="604075" y="327725"/>
            <a:ext cx="2988300" cy="1113900"/>
          </a:xfrm>
          <a:prstGeom prst="rect">
            <a:avLst/>
          </a:prstGeom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77" name="Google Shape;277;p22"/>
          <p:cNvSpPr/>
          <p:nvPr/>
        </p:nvSpPr>
        <p:spPr>
          <a:xfrm rot="10800000" flipH="1">
            <a:off x="7038802" y="2974784"/>
            <a:ext cx="2226775" cy="2168729"/>
          </a:xfrm>
          <a:custGeom>
            <a:avLst/>
            <a:gdLst/>
            <a:ahLst/>
            <a:cxnLst/>
            <a:rect l="l" t="t" r="r" b="b"/>
            <a:pathLst>
              <a:path w="73195" h="71287" extrusionOk="0">
                <a:moveTo>
                  <a:pt x="305" y="1"/>
                </a:moveTo>
                <a:cubicBezTo>
                  <a:pt x="0" y="5359"/>
                  <a:pt x="185" y="10745"/>
                  <a:pt x="1172" y="16029"/>
                </a:cubicBezTo>
                <a:cubicBezTo>
                  <a:pt x="2739" y="24494"/>
                  <a:pt x="6299" y="32167"/>
                  <a:pt x="11325" y="39351"/>
                </a:cubicBezTo>
                <a:cubicBezTo>
                  <a:pt x="18878" y="50141"/>
                  <a:pt x="30101" y="57408"/>
                  <a:pt x="42882" y="62055"/>
                </a:cubicBezTo>
                <a:cubicBezTo>
                  <a:pt x="52805" y="65670"/>
                  <a:pt x="63152" y="68050"/>
                  <a:pt x="73195" y="71287"/>
                </a:cubicBezTo>
                <a:lnTo>
                  <a:pt x="73195" y="1"/>
                </a:lnTo>
                <a:close/>
              </a:path>
            </a:pathLst>
          </a:custGeom>
          <a:solidFill>
            <a:srgbClr val="BDF1FF">
              <a:alpha val="31279"/>
            </a:srgbClr>
          </a:solidFill>
          <a:ln>
            <a:noFill/>
          </a:ln>
        </p:spPr>
        <p:txBody>
          <a:bodyPr spcFirstLastPara="1" wrap="square" lIns="91417" tIns="91417" rIns="91417" bIns="91417" anchor="ctr" anchorCtr="0">
            <a:noAutofit/>
          </a:bodyPr>
          <a:lstStyle/>
          <a:p>
            <a:pPr defTabSz="91431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5270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3944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281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6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870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218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274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848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670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9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265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28650" y="160735"/>
            <a:ext cx="6215063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ctr" anchorCtr="0" compatLnSpc="1"/>
          <a:lstStyle/>
          <a:p>
            <a:pPr lvl="0"/>
            <a:r>
              <a:rPr lang="zh-CN" altLang="zh-CN"/>
              <a:t>单击此处编辑母版标题</a:t>
            </a:r>
          </a:p>
        </p:txBody>
      </p:sp>
      <p:sp>
        <p:nvSpPr>
          <p:cNvPr id="2057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ctr" anchorCtr="0" compatLnSpc="1"/>
          <a:lstStyle>
            <a:lvl1pPr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732"/>
            <a:fld id="{2B4C3B46-1452-4F93-B096-F82D0A965746}" type="datetimeFigureOut">
              <a:rPr lang="zh-CN" altLang="en-US" smtClean="0"/>
              <a:pPr defTabSz="685732"/>
              <a:t>2024/9/19</a:t>
            </a:fld>
            <a:endParaRPr lang="zh-CN" altLang="en-US"/>
          </a:p>
        </p:txBody>
      </p:sp>
      <p:sp>
        <p:nvSpPr>
          <p:cNvPr id="2058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732"/>
            <a:endParaRPr lang="zh-CN" altLang="en-US"/>
          </a:p>
        </p:txBody>
      </p:sp>
      <p:sp>
        <p:nvSpPr>
          <p:cNvPr id="2059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4" tIns="34289" rIns="68574" bIns="34289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732"/>
            <a:fld id="{6FB05D33-E263-4623-89A6-E0F0C41622C1}" type="slidenum">
              <a:rPr lang="zh-CN" altLang="en-US" smtClean="0"/>
              <a:pPr defTabSz="685732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6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slow" advTm="5000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kern="1200">
          <a:solidFill>
            <a:srgbClr val="09532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342866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685732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028598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371464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57150" indent="-2571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57" indent="-21429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28629" y="160735"/>
            <a:ext cx="6215063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6" tIns="34289" rIns="68576" bIns="34289" numCol="1" anchor="ctr" anchorCtr="0" compatLnSpc="1"/>
          <a:lstStyle/>
          <a:p>
            <a:pPr lvl="0"/>
            <a:r>
              <a:rPr lang="zh-CN" altLang="zh-CN"/>
              <a:t>单击此处编辑母版标题</a:t>
            </a:r>
          </a:p>
        </p:txBody>
      </p:sp>
      <p:sp>
        <p:nvSpPr>
          <p:cNvPr id="1028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5155"/>
            <a:ext cx="8229600" cy="346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6" tIns="34289" rIns="68576" bIns="34289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6" tIns="34289" rIns="68576" bIns="34289" numCol="1" anchor="ctr" anchorCtr="0" compatLnSpc="1"/>
          <a:lstStyle>
            <a:lvl1pPr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749"/>
            <a:fld id="{0A95BC79-F8DC-45CD-8DB1-31E163F43E1E}" type="datetimeFigureOut">
              <a:rPr lang="zh-CN" altLang="en-US" smtClean="0"/>
              <a:pPr defTabSz="685749"/>
              <a:t>2024/9/19</a:t>
            </a:fld>
            <a:endParaRPr lang="en-US" altLang="zh-CN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6" tIns="34289" rIns="68576" bIns="34289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749"/>
            <a:endParaRPr lang="zh-CN" alt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6" tIns="34289" rIns="68576" bIns="34289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 defTabSz="685749"/>
            <a:fld id="{9C2432C8-E0B6-492C-915A-C81E2F3F734E}" type="slidenum">
              <a:rPr lang="zh-CN" altLang="en-US" smtClean="0"/>
              <a:pPr defTabSz="685749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172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Tm="5000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kern="1200">
          <a:solidFill>
            <a:srgbClr val="09532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342875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685749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028624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371498"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9532A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57156" indent="-257156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1" indent="-21429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6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/>
  </p:transition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337"/>
            <a:ext cx="7886418" cy="993477"/>
          </a:xfrm>
          <a:prstGeom prst="rect">
            <a:avLst/>
          </a:prstGeom>
        </p:spPr>
        <p:txBody>
          <a:bodyPr vert="horz" lIns="72702" tIns="36352" rIns="72702" bIns="3635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438"/>
            <a:ext cx="7886418" cy="3263797"/>
          </a:xfrm>
          <a:prstGeom prst="rect">
            <a:avLst/>
          </a:prstGeom>
        </p:spPr>
        <p:txBody>
          <a:bodyPr vert="horz" lIns="72702" tIns="36352" rIns="72702" bIns="3635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7571"/>
            <a:ext cx="2056836" cy="273206"/>
          </a:xfrm>
          <a:prstGeom prst="rect">
            <a:avLst/>
          </a:prstGeom>
        </p:spPr>
        <p:txBody>
          <a:bodyPr vert="horz" lIns="72702" tIns="36352" rIns="72702" bIns="3635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1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818" fontAlgn="base">
                <a:spcBef>
                  <a:spcPct val="0"/>
                </a:spcBef>
                <a:spcAft>
                  <a:spcPct val="0"/>
                </a:spcAft>
              </a:pPr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7571"/>
            <a:ext cx="3086382" cy="273206"/>
          </a:xfrm>
          <a:prstGeom prst="rect">
            <a:avLst/>
          </a:prstGeom>
        </p:spPr>
        <p:txBody>
          <a:bodyPr vert="horz" lIns="72702" tIns="36352" rIns="72702" bIns="3635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1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7571"/>
            <a:ext cx="2056836" cy="273206"/>
          </a:xfrm>
          <a:prstGeom prst="rect">
            <a:avLst/>
          </a:prstGeom>
        </p:spPr>
        <p:txBody>
          <a:bodyPr vert="horz" lIns="72702" tIns="36352" rIns="72702" bIns="3635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1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8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3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xStyles>
    <p:titleStyle>
      <a:lvl1pPr algn="l" defTabSz="726971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747" indent="-181747" algn="l" defTabSz="726971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226" indent="-181747" algn="l" defTabSz="7269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711" indent="-181747" algn="l" defTabSz="7269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194" indent="-181747" algn="l" defTabSz="7269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678" indent="-181747" algn="l" defTabSz="7269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160" indent="-181747" algn="l" defTabSz="7269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2645" indent="-181747" algn="l" defTabSz="7269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130" indent="-181747" algn="l" defTabSz="7269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89614" indent="-181747" algn="l" defTabSz="7269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6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490" algn="l" defTabSz="726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6971" algn="l" defTabSz="726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451" algn="l" defTabSz="726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937" algn="l" defTabSz="726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420" algn="l" defTabSz="726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0900" algn="l" defTabSz="726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392" algn="l" defTabSz="726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878" algn="l" defTabSz="7269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43"/>
              <a:t>19/09/2024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spd="med">
    <p:dissolve/>
  </p:transition>
  <p:txStyles>
    <p:titleStyle>
      <a:lvl1pPr algn="ctr" defTabSz="914243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defTabSz="914243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58" algn="l" defTabSz="91424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2" indent="-228558" algn="l" defTabSz="91424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4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 spd="slow">
    <p:fade/>
  </p:transition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7" tIns="91417" rIns="91417" bIns="91417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Karla"/>
              <a:buChar char="●"/>
              <a:defRPr sz="18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Karla"/>
              <a:buChar char="■"/>
              <a:defRPr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734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EC0A58A9-1A48-43FB-9F72-514C4CEB569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CC5EC424-482C-41D9-8852-B69A6B93929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6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microsoft.com/office/2007/relationships/hdphoto" Target="../media/hdphoto3.wdp"/><Relationship Id="rId1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48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9200" y="514350"/>
            <a:ext cx="6697612" cy="553984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 algn="ctr">
              <a:defRPr/>
            </a:pPr>
            <a:r>
              <a:rPr lang="en-US" sz="3000" b="1" kern="0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CHÀO CÁC BẠN HỌC SINH LỚP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8866" y="1098928"/>
            <a:ext cx="6362611" cy="1477313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9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</a:p>
        </p:txBody>
      </p:sp>
    </p:spTree>
    <p:extLst>
      <p:ext uri="{BB962C8B-B14F-4D97-AF65-F5344CB8AC3E}">
        <p14:creationId xmlns:p14="http://schemas.microsoft.com/office/powerpoint/2010/main" val="42679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7785" y="81978"/>
            <a:ext cx="6664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783112"/>
            <a:ext cx="8610600" cy="4227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96784" y="1581150"/>
            <a:ext cx="2375016" cy="2209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339984" y="1581150"/>
            <a:ext cx="2375016" cy="2209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6083184" y="1581150"/>
            <a:ext cx="2375016" cy="2209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162172" y="4095750"/>
            <a:ext cx="12442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710748" y="4082878"/>
            <a:ext cx="15648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5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253087" y="4082878"/>
            <a:ext cx="21804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4966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15" grpId="0" animBg="1"/>
      <p:bldP spid="116" grpId="0" animBg="1"/>
      <p:bldP spid="118" grpId="0"/>
      <p:bldP spid="119" grpId="0"/>
      <p:bldP spid="1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A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7" y="4594358"/>
            <a:ext cx="1380686" cy="29305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flipV="1">
            <a:off x="-1448" y="4887412"/>
            <a:ext cx="9145448" cy="256088"/>
          </a:xfrm>
          <a:prstGeom prst="rect">
            <a:avLst/>
          </a:prstGeom>
          <a:gradFill>
            <a:gsLst>
              <a:gs pos="0">
                <a:srgbClr val="946234"/>
              </a:gs>
              <a:gs pos="93000">
                <a:srgbClr val="C1985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16" name="Group 30"/>
          <p:cNvGrpSpPr>
            <a:grpSpLocks noChangeAspect="1"/>
          </p:cNvGrpSpPr>
          <p:nvPr/>
        </p:nvGrpSpPr>
        <p:grpSpPr bwMode="auto">
          <a:xfrm>
            <a:off x="363790" y="3099675"/>
            <a:ext cx="1893680" cy="1193603"/>
            <a:chOff x="1688" y="801"/>
            <a:chExt cx="4309" cy="2716"/>
          </a:xfrm>
          <a:solidFill>
            <a:srgbClr val="D8DB3F">
              <a:alpha val="60000"/>
            </a:srgbClr>
          </a:solidFill>
        </p:grpSpPr>
        <p:sp>
          <p:nvSpPr>
            <p:cNvPr id="17" name="Freeform 31"/>
            <p:cNvSpPr/>
            <p:nvPr/>
          </p:nvSpPr>
          <p:spPr bwMode="auto">
            <a:xfrm>
              <a:off x="2523" y="3280"/>
              <a:ext cx="187" cy="187"/>
            </a:xfrm>
            <a:custGeom>
              <a:avLst/>
              <a:gdLst>
                <a:gd name="T0" fmla="*/ 68 w 79"/>
                <a:gd name="T1" fmla="*/ 2 h 79"/>
                <a:gd name="T2" fmla="*/ 4 w 79"/>
                <a:gd name="T3" fmla="*/ 75 h 79"/>
                <a:gd name="T4" fmla="*/ 10 w 79"/>
                <a:gd name="T5" fmla="*/ 77 h 79"/>
                <a:gd name="T6" fmla="*/ 75 w 79"/>
                <a:gd name="T7" fmla="*/ 4 h 79"/>
                <a:gd name="T8" fmla="*/ 68 w 79"/>
                <a:gd name="T9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9">
                  <a:moveTo>
                    <a:pt x="68" y="2"/>
                  </a:moveTo>
                  <a:cubicBezTo>
                    <a:pt x="44" y="23"/>
                    <a:pt x="28" y="53"/>
                    <a:pt x="4" y="75"/>
                  </a:cubicBezTo>
                  <a:cubicBezTo>
                    <a:pt x="0" y="78"/>
                    <a:pt x="8" y="79"/>
                    <a:pt x="10" y="77"/>
                  </a:cubicBezTo>
                  <a:cubicBezTo>
                    <a:pt x="35" y="55"/>
                    <a:pt x="50" y="25"/>
                    <a:pt x="75" y="4"/>
                  </a:cubicBezTo>
                  <a:cubicBezTo>
                    <a:pt x="79" y="0"/>
                    <a:pt x="71" y="0"/>
                    <a:pt x="68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8" name="Freeform 32"/>
            <p:cNvSpPr/>
            <p:nvPr/>
          </p:nvSpPr>
          <p:spPr bwMode="auto">
            <a:xfrm>
              <a:off x="3515" y="3406"/>
              <a:ext cx="158" cy="19"/>
            </a:xfrm>
            <a:custGeom>
              <a:avLst/>
              <a:gdLst>
                <a:gd name="T0" fmla="*/ 6 w 67"/>
                <a:gd name="T1" fmla="*/ 7 h 8"/>
                <a:gd name="T2" fmla="*/ 57 w 67"/>
                <a:gd name="T3" fmla="*/ 7 h 8"/>
                <a:gd name="T4" fmla="*/ 62 w 67"/>
                <a:gd name="T5" fmla="*/ 4 h 8"/>
                <a:gd name="T6" fmla="*/ 8 w 67"/>
                <a:gd name="T7" fmla="*/ 4 h 8"/>
                <a:gd name="T8" fmla="*/ 6 w 67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">
                  <a:moveTo>
                    <a:pt x="6" y="7"/>
                  </a:moveTo>
                  <a:cubicBezTo>
                    <a:pt x="23" y="3"/>
                    <a:pt x="40" y="7"/>
                    <a:pt x="57" y="7"/>
                  </a:cubicBezTo>
                  <a:cubicBezTo>
                    <a:pt x="59" y="7"/>
                    <a:pt x="67" y="4"/>
                    <a:pt x="62" y="4"/>
                  </a:cubicBezTo>
                  <a:cubicBezTo>
                    <a:pt x="44" y="4"/>
                    <a:pt x="26" y="0"/>
                    <a:pt x="8" y="4"/>
                  </a:cubicBezTo>
                  <a:cubicBezTo>
                    <a:pt x="5" y="5"/>
                    <a:pt x="0" y="8"/>
                    <a:pt x="6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9" name="Freeform 33"/>
            <p:cNvSpPr/>
            <p:nvPr/>
          </p:nvSpPr>
          <p:spPr bwMode="auto">
            <a:xfrm>
              <a:off x="3269" y="3297"/>
              <a:ext cx="118" cy="125"/>
            </a:xfrm>
            <a:custGeom>
              <a:avLst/>
              <a:gdLst>
                <a:gd name="T0" fmla="*/ 39 w 50"/>
                <a:gd name="T1" fmla="*/ 3 h 53"/>
                <a:gd name="T2" fmla="*/ 4 w 50"/>
                <a:gd name="T3" fmla="*/ 46 h 53"/>
                <a:gd name="T4" fmla="*/ 10 w 50"/>
                <a:gd name="T5" fmla="*/ 51 h 53"/>
                <a:gd name="T6" fmla="*/ 48 w 50"/>
                <a:gd name="T7" fmla="*/ 5 h 53"/>
                <a:gd name="T8" fmla="*/ 39 w 50"/>
                <a:gd name="T9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3">
                  <a:moveTo>
                    <a:pt x="39" y="3"/>
                  </a:moveTo>
                  <a:cubicBezTo>
                    <a:pt x="31" y="20"/>
                    <a:pt x="19" y="35"/>
                    <a:pt x="4" y="46"/>
                  </a:cubicBezTo>
                  <a:cubicBezTo>
                    <a:pt x="0" y="50"/>
                    <a:pt x="6" y="53"/>
                    <a:pt x="10" y="51"/>
                  </a:cubicBezTo>
                  <a:cubicBezTo>
                    <a:pt x="26" y="38"/>
                    <a:pt x="38" y="22"/>
                    <a:pt x="48" y="5"/>
                  </a:cubicBezTo>
                  <a:cubicBezTo>
                    <a:pt x="50" y="0"/>
                    <a:pt x="41" y="0"/>
                    <a:pt x="39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0" name="Freeform 34"/>
            <p:cNvSpPr/>
            <p:nvPr/>
          </p:nvSpPr>
          <p:spPr bwMode="auto">
            <a:xfrm>
              <a:off x="3243" y="3323"/>
              <a:ext cx="137" cy="118"/>
            </a:xfrm>
            <a:custGeom>
              <a:avLst/>
              <a:gdLst>
                <a:gd name="T0" fmla="*/ 2 w 58"/>
                <a:gd name="T1" fmla="*/ 7 h 50"/>
                <a:gd name="T2" fmla="*/ 47 w 58"/>
                <a:gd name="T3" fmla="*/ 48 h 50"/>
                <a:gd name="T4" fmla="*/ 54 w 58"/>
                <a:gd name="T5" fmla="*/ 43 h 50"/>
                <a:gd name="T6" fmla="*/ 10 w 58"/>
                <a:gd name="T7" fmla="*/ 3 h 50"/>
                <a:gd name="T8" fmla="*/ 2 w 58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0">
                  <a:moveTo>
                    <a:pt x="2" y="7"/>
                  </a:moveTo>
                  <a:cubicBezTo>
                    <a:pt x="15" y="23"/>
                    <a:pt x="31" y="36"/>
                    <a:pt x="47" y="48"/>
                  </a:cubicBezTo>
                  <a:cubicBezTo>
                    <a:pt x="50" y="50"/>
                    <a:pt x="58" y="46"/>
                    <a:pt x="54" y="43"/>
                  </a:cubicBezTo>
                  <a:cubicBezTo>
                    <a:pt x="38" y="31"/>
                    <a:pt x="22" y="19"/>
                    <a:pt x="10" y="3"/>
                  </a:cubicBezTo>
                  <a:cubicBezTo>
                    <a:pt x="8" y="0"/>
                    <a:pt x="0" y="4"/>
                    <a:pt x="2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1" name="Freeform 35"/>
            <p:cNvSpPr/>
            <p:nvPr/>
          </p:nvSpPr>
          <p:spPr bwMode="auto">
            <a:xfrm>
              <a:off x="3493" y="3275"/>
              <a:ext cx="52" cy="242"/>
            </a:xfrm>
            <a:custGeom>
              <a:avLst/>
              <a:gdLst>
                <a:gd name="T0" fmla="*/ 1 w 22"/>
                <a:gd name="T1" fmla="*/ 6 h 102"/>
                <a:gd name="T2" fmla="*/ 5 w 22"/>
                <a:gd name="T3" fmla="*/ 97 h 102"/>
                <a:gd name="T4" fmla="*/ 13 w 22"/>
                <a:gd name="T5" fmla="*/ 98 h 102"/>
                <a:gd name="T6" fmla="*/ 9 w 22"/>
                <a:gd name="T7" fmla="*/ 4 h 102"/>
                <a:gd name="T8" fmla="*/ 1 w 22"/>
                <a:gd name="T9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02">
                  <a:moveTo>
                    <a:pt x="1" y="6"/>
                  </a:moveTo>
                  <a:cubicBezTo>
                    <a:pt x="10" y="34"/>
                    <a:pt x="14" y="68"/>
                    <a:pt x="5" y="97"/>
                  </a:cubicBezTo>
                  <a:cubicBezTo>
                    <a:pt x="4" y="102"/>
                    <a:pt x="12" y="102"/>
                    <a:pt x="13" y="98"/>
                  </a:cubicBezTo>
                  <a:cubicBezTo>
                    <a:pt x="22" y="69"/>
                    <a:pt x="18" y="33"/>
                    <a:pt x="9" y="4"/>
                  </a:cubicBezTo>
                  <a:cubicBezTo>
                    <a:pt x="8" y="0"/>
                    <a:pt x="0" y="2"/>
                    <a:pt x="1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" name="Freeform 36"/>
            <p:cNvSpPr/>
            <p:nvPr/>
          </p:nvSpPr>
          <p:spPr bwMode="auto">
            <a:xfrm>
              <a:off x="4068" y="3328"/>
              <a:ext cx="90" cy="111"/>
            </a:xfrm>
            <a:custGeom>
              <a:avLst/>
              <a:gdLst>
                <a:gd name="T0" fmla="*/ 0 w 38"/>
                <a:gd name="T1" fmla="*/ 4 h 47"/>
                <a:gd name="T2" fmla="*/ 29 w 38"/>
                <a:gd name="T3" fmla="*/ 45 h 47"/>
                <a:gd name="T4" fmla="*/ 37 w 38"/>
                <a:gd name="T5" fmla="*/ 42 h 47"/>
                <a:gd name="T6" fmla="*/ 9 w 38"/>
                <a:gd name="T7" fmla="*/ 2 h 47"/>
                <a:gd name="T8" fmla="*/ 0 w 38"/>
                <a:gd name="T9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7">
                  <a:moveTo>
                    <a:pt x="0" y="4"/>
                  </a:moveTo>
                  <a:cubicBezTo>
                    <a:pt x="8" y="19"/>
                    <a:pt x="19" y="31"/>
                    <a:pt x="29" y="45"/>
                  </a:cubicBezTo>
                  <a:cubicBezTo>
                    <a:pt x="30" y="47"/>
                    <a:pt x="38" y="43"/>
                    <a:pt x="37" y="42"/>
                  </a:cubicBezTo>
                  <a:cubicBezTo>
                    <a:pt x="28" y="29"/>
                    <a:pt x="16" y="17"/>
                    <a:pt x="9" y="2"/>
                  </a:cubicBezTo>
                  <a:cubicBezTo>
                    <a:pt x="8" y="0"/>
                    <a:pt x="0" y="3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3" name="Freeform 37"/>
            <p:cNvSpPr/>
            <p:nvPr/>
          </p:nvSpPr>
          <p:spPr bwMode="auto">
            <a:xfrm>
              <a:off x="2566" y="2127"/>
              <a:ext cx="184" cy="298"/>
            </a:xfrm>
            <a:custGeom>
              <a:avLst/>
              <a:gdLst>
                <a:gd name="T0" fmla="*/ 69 w 78"/>
                <a:gd name="T1" fmla="*/ 3 h 126"/>
                <a:gd name="T2" fmla="*/ 40 w 78"/>
                <a:gd name="T3" fmla="*/ 69 h 126"/>
                <a:gd name="T4" fmla="*/ 5 w 78"/>
                <a:gd name="T5" fmla="*/ 124 h 126"/>
                <a:gd name="T6" fmla="*/ 13 w 78"/>
                <a:gd name="T7" fmla="*/ 123 h 126"/>
                <a:gd name="T8" fmla="*/ 9 w 78"/>
                <a:gd name="T9" fmla="*/ 115 h 126"/>
                <a:gd name="T10" fmla="*/ 0 w 78"/>
                <a:gd name="T11" fmla="*/ 117 h 126"/>
                <a:gd name="T12" fmla="*/ 4 w 78"/>
                <a:gd name="T13" fmla="*/ 125 h 126"/>
                <a:gd name="T14" fmla="*/ 12 w 78"/>
                <a:gd name="T15" fmla="*/ 123 h 126"/>
                <a:gd name="T16" fmla="*/ 46 w 78"/>
                <a:gd name="T17" fmla="*/ 72 h 126"/>
                <a:gd name="T18" fmla="*/ 77 w 78"/>
                <a:gd name="T19" fmla="*/ 1 h 126"/>
                <a:gd name="T20" fmla="*/ 69 w 78"/>
                <a:gd name="T21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126">
                  <a:moveTo>
                    <a:pt x="69" y="3"/>
                  </a:moveTo>
                  <a:cubicBezTo>
                    <a:pt x="58" y="24"/>
                    <a:pt x="50" y="47"/>
                    <a:pt x="40" y="69"/>
                  </a:cubicBezTo>
                  <a:cubicBezTo>
                    <a:pt x="31" y="88"/>
                    <a:pt x="24" y="111"/>
                    <a:pt x="5" y="124"/>
                  </a:cubicBezTo>
                  <a:cubicBezTo>
                    <a:pt x="7" y="124"/>
                    <a:pt x="10" y="123"/>
                    <a:pt x="13" y="123"/>
                  </a:cubicBezTo>
                  <a:cubicBezTo>
                    <a:pt x="10" y="121"/>
                    <a:pt x="8" y="118"/>
                    <a:pt x="9" y="115"/>
                  </a:cubicBezTo>
                  <a:cubicBezTo>
                    <a:pt x="8" y="114"/>
                    <a:pt x="0" y="115"/>
                    <a:pt x="0" y="117"/>
                  </a:cubicBezTo>
                  <a:cubicBezTo>
                    <a:pt x="0" y="120"/>
                    <a:pt x="1" y="123"/>
                    <a:pt x="4" y="125"/>
                  </a:cubicBezTo>
                  <a:cubicBezTo>
                    <a:pt x="6" y="126"/>
                    <a:pt x="11" y="124"/>
                    <a:pt x="12" y="123"/>
                  </a:cubicBezTo>
                  <a:cubicBezTo>
                    <a:pt x="30" y="111"/>
                    <a:pt x="38" y="90"/>
                    <a:pt x="46" y="72"/>
                  </a:cubicBezTo>
                  <a:cubicBezTo>
                    <a:pt x="57" y="48"/>
                    <a:pt x="65" y="24"/>
                    <a:pt x="77" y="1"/>
                  </a:cubicBezTo>
                  <a:cubicBezTo>
                    <a:pt x="78" y="0"/>
                    <a:pt x="70" y="1"/>
                    <a:pt x="69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4" name="Freeform 38"/>
            <p:cNvSpPr/>
            <p:nvPr/>
          </p:nvSpPr>
          <p:spPr bwMode="auto">
            <a:xfrm>
              <a:off x="2530" y="2205"/>
              <a:ext cx="253" cy="199"/>
            </a:xfrm>
            <a:custGeom>
              <a:avLst/>
              <a:gdLst>
                <a:gd name="T0" fmla="*/ 9 w 107"/>
                <a:gd name="T1" fmla="*/ 13 h 84"/>
                <a:gd name="T2" fmla="*/ 60 w 107"/>
                <a:gd name="T3" fmla="*/ 48 h 84"/>
                <a:gd name="T4" fmla="*/ 97 w 107"/>
                <a:gd name="T5" fmla="*/ 81 h 84"/>
                <a:gd name="T6" fmla="*/ 103 w 107"/>
                <a:gd name="T7" fmla="*/ 77 h 84"/>
                <a:gd name="T8" fmla="*/ 50 w 107"/>
                <a:gd name="T9" fmla="*/ 28 h 84"/>
                <a:gd name="T10" fmla="*/ 5 w 107"/>
                <a:gd name="T11" fmla="*/ 8 h 84"/>
                <a:gd name="T12" fmla="*/ 9 w 107"/>
                <a:gd name="T13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84">
                  <a:moveTo>
                    <a:pt x="9" y="13"/>
                  </a:moveTo>
                  <a:cubicBezTo>
                    <a:pt x="21" y="6"/>
                    <a:pt x="54" y="41"/>
                    <a:pt x="60" y="48"/>
                  </a:cubicBezTo>
                  <a:cubicBezTo>
                    <a:pt x="72" y="59"/>
                    <a:pt x="84" y="72"/>
                    <a:pt x="97" y="81"/>
                  </a:cubicBezTo>
                  <a:cubicBezTo>
                    <a:pt x="100" y="84"/>
                    <a:pt x="107" y="80"/>
                    <a:pt x="103" y="77"/>
                  </a:cubicBezTo>
                  <a:cubicBezTo>
                    <a:pt x="84" y="63"/>
                    <a:pt x="68" y="44"/>
                    <a:pt x="50" y="28"/>
                  </a:cubicBezTo>
                  <a:cubicBezTo>
                    <a:pt x="40" y="20"/>
                    <a:pt x="20" y="0"/>
                    <a:pt x="5" y="8"/>
                  </a:cubicBezTo>
                  <a:cubicBezTo>
                    <a:pt x="0" y="11"/>
                    <a:pt x="5" y="15"/>
                    <a:pt x="9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5" name="Freeform 39"/>
            <p:cNvSpPr/>
            <p:nvPr/>
          </p:nvSpPr>
          <p:spPr bwMode="auto">
            <a:xfrm>
              <a:off x="2765" y="2023"/>
              <a:ext cx="191" cy="168"/>
            </a:xfrm>
            <a:custGeom>
              <a:avLst/>
              <a:gdLst>
                <a:gd name="T0" fmla="*/ 9 w 81"/>
                <a:gd name="T1" fmla="*/ 15 h 71"/>
                <a:gd name="T2" fmla="*/ 25 w 81"/>
                <a:gd name="T3" fmla="*/ 15 h 71"/>
                <a:gd name="T4" fmla="*/ 22 w 81"/>
                <a:gd name="T5" fmla="*/ 30 h 71"/>
                <a:gd name="T6" fmla="*/ 22 w 81"/>
                <a:gd name="T7" fmla="*/ 55 h 71"/>
                <a:gd name="T8" fmla="*/ 71 w 81"/>
                <a:gd name="T9" fmla="*/ 71 h 71"/>
                <a:gd name="T10" fmla="*/ 77 w 81"/>
                <a:gd name="T11" fmla="*/ 67 h 71"/>
                <a:gd name="T12" fmla="*/ 35 w 81"/>
                <a:gd name="T13" fmla="*/ 58 h 71"/>
                <a:gd name="T14" fmla="*/ 31 w 81"/>
                <a:gd name="T15" fmla="*/ 23 h 71"/>
                <a:gd name="T16" fmla="*/ 25 w 81"/>
                <a:gd name="T17" fmla="*/ 1 h 71"/>
                <a:gd name="T18" fmla="*/ 1 w 81"/>
                <a:gd name="T19" fmla="*/ 15 h 71"/>
                <a:gd name="T20" fmla="*/ 9 w 81"/>
                <a:gd name="T21" fmla="*/ 1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1">
                  <a:moveTo>
                    <a:pt x="9" y="15"/>
                  </a:moveTo>
                  <a:cubicBezTo>
                    <a:pt x="14" y="8"/>
                    <a:pt x="25" y="3"/>
                    <a:pt x="25" y="15"/>
                  </a:cubicBezTo>
                  <a:cubicBezTo>
                    <a:pt x="24" y="20"/>
                    <a:pt x="23" y="25"/>
                    <a:pt x="22" y="30"/>
                  </a:cubicBezTo>
                  <a:cubicBezTo>
                    <a:pt x="20" y="38"/>
                    <a:pt x="18" y="47"/>
                    <a:pt x="22" y="55"/>
                  </a:cubicBezTo>
                  <a:cubicBezTo>
                    <a:pt x="28" y="70"/>
                    <a:pt x="58" y="69"/>
                    <a:pt x="71" y="71"/>
                  </a:cubicBezTo>
                  <a:cubicBezTo>
                    <a:pt x="74" y="71"/>
                    <a:pt x="81" y="67"/>
                    <a:pt x="77" y="67"/>
                  </a:cubicBezTo>
                  <a:cubicBezTo>
                    <a:pt x="63" y="65"/>
                    <a:pt x="47" y="65"/>
                    <a:pt x="35" y="58"/>
                  </a:cubicBezTo>
                  <a:cubicBezTo>
                    <a:pt x="23" y="51"/>
                    <a:pt x="29" y="34"/>
                    <a:pt x="31" y="23"/>
                  </a:cubicBezTo>
                  <a:cubicBezTo>
                    <a:pt x="33" y="16"/>
                    <a:pt x="37" y="3"/>
                    <a:pt x="25" y="1"/>
                  </a:cubicBezTo>
                  <a:cubicBezTo>
                    <a:pt x="14" y="0"/>
                    <a:pt x="6" y="8"/>
                    <a:pt x="1" y="15"/>
                  </a:cubicBezTo>
                  <a:cubicBezTo>
                    <a:pt x="0" y="18"/>
                    <a:pt x="8" y="17"/>
                    <a:pt x="9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6" name="Freeform 40"/>
            <p:cNvSpPr/>
            <p:nvPr/>
          </p:nvSpPr>
          <p:spPr bwMode="auto">
            <a:xfrm>
              <a:off x="2980" y="2136"/>
              <a:ext cx="66" cy="244"/>
            </a:xfrm>
            <a:custGeom>
              <a:avLst/>
              <a:gdLst>
                <a:gd name="T0" fmla="*/ 11 w 28"/>
                <a:gd name="T1" fmla="*/ 2 h 103"/>
                <a:gd name="T2" fmla="*/ 19 w 28"/>
                <a:gd name="T3" fmla="*/ 102 h 103"/>
                <a:gd name="T4" fmla="*/ 28 w 28"/>
                <a:gd name="T5" fmla="*/ 100 h 103"/>
                <a:gd name="T6" fmla="*/ 19 w 28"/>
                <a:gd name="T7" fmla="*/ 1 h 103"/>
                <a:gd name="T8" fmla="*/ 11 w 28"/>
                <a:gd name="T9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3">
                  <a:moveTo>
                    <a:pt x="11" y="2"/>
                  </a:moveTo>
                  <a:cubicBezTo>
                    <a:pt x="0" y="36"/>
                    <a:pt x="14" y="69"/>
                    <a:pt x="19" y="102"/>
                  </a:cubicBezTo>
                  <a:cubicBezTo>
                    <a:pt x="19" y="103"/>
                    <a:pt x="28" y="101"/>
                    <a:pt x="28" y="100"/>
                  </a:cubicBezTo>
                  <a:cubicBezTo>
                    <a:pt x="23" y="67"/>
                    <a:pt x="8" y="34"/>
                    <a:pt x="19" y="1"/>
                  </a:cubicBezTo>
                  <a:cubicBezTo>
                    <a:pt x="20" y="0"/>
                    <a:pt x="12" y="1"/>
                    <a:pt x="11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41"/>
            <p:cNvSpPr/>
            <p:nvPr/>
          </p:nvSpPr>
          <p:spPr bwMode="auto">
            <a:xfrm>
              <a:off x="2949" y="2229"/>
              <a:ext cx="215" cy="85"/>
            </a:xfrm>
            <a:custGeom>
              <a:avLst/>
              <a:gdLst>
                <a:gd name="T0" fmla="*/ 12 w 91"/>
                <a:gd name="T1" fmla="*/ 29 h 36"/>
                <a:gd name="T2" fmla="*/ 17 w 91"/>
                <a:gd name="T3" fmla="*/ 23 h 36"/>
                <a:gd name="T4" fmla="*/ 41 w 91"/>
                <a:gd name="T5" fmla="*/ 18 h 36"/>
                <a:gd name="T6" fmla="*/ 86 w 91"/>
                <a:gd name="T7" fmla="*/ 7 h 36"/>
                <a:gd name="T8" fmla="*/ 84 w 91"/>
                <a:gd name="T9" fmla="*/ 2 h 36"/>
                <a:gd name="T10" fmla="*/ 3 w 91"/>
                <a:gd name="T11" fmla="*/ 21 h 36"/>
                <a:gd name="T12" fmla="*/ 0 w 91"/>
                <a:gd name="T13" fmla="*/ 24 h 36"/>
                <a:gd name="T14" fmla="*/ 4 w 91"/>
                <a:gd name="T15" fmla="*/ 33 h 36"/>
                <a:gd name="T16" fmla="*/ 12 w 91"/>
                <a:gd name="T17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6">
                  <a:moveTo>
                    <a:pt x="12" y="29"/>
                  </a:moveTo>
                  <a:cubicBezTo>
                    <a:pt x="7" y="25"/>
                    <a:pt x="11" y="25"/>
                    <a:pt x="17" y="23"/>
                  </a:cubicBezTo>
                  <a:cubicBezTo>
                    <a:pt x="25" y="21"/>
                    <a:pt x="33" y="20"/>
                    <a:pt x="41" y="18"/>
                  </a:cubicBezTo>
                  <a:cubicBezTo>
                    <a:pt x="56" y="15"/>
                    <a:pt x="71" y="12"/>
                    <a:pt x="86" y="7"/>
                  </a:cubicBezTo>
                  <a:cubicBezTo>
                    <a:pt x="91" y="6"/>
                    <a:pt x="89" y="0"/>
                    <a:pt x="84" y="2"/>
                  </a:cubicBezTo>
                  <a:cubicBezTo>
                    <a:pt x="58" y="10"/>
                    <a:pt x="30" y="14"/>
                    <a:pt x="3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28"/>
                    <a:pt x="1" y="30"/>
                    <a:pt x="4" y="33"/>
                  </a:cubicBezTo>
                  <a:cubicBezTo>
                    <a:pt x="7" y="36"/>
                    <a:pt x="15" y="32"/>
                    <a:pt x="12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8" name="Freeform 42"/>
            <p:cNvSpPr/>
            <p:nvPr/>
          </p:nvSpPr>
          <p:spPr bwMode="auto">
            <a:xfrm>
              <a:off x="3143" y="2160"/>
              <a:ext cx="227" cy="483"/>
            </a:xfrm>
            <a:custGeom>
              <a:avLst/>
              <a:gdLst>
                <a:gd name="T0" fmla="*/ 11 w 96"/>
                <a:gd name="T1" fmla="*/ 4 h 204"/>
                <a:gd name="T2" fmla="*/ 43 w 96"/>
                <a:gd name="T3" fmla="*/ 28 h 204"/>
                <a:gd name="T4" fmla="*/ 80 w 96"/>
                <a:gd name="T5" fmla="*/ 28 h 204"/>
                <a:gd name="T6" fmla="*/ 82 w 96"/>
                <a:gd name="T7" fmla="*/ 78 h 204"/>
                <a:gd name="T8" fmla="*/ 65 w 96"/>
                <a:gd name="T9" fmla="*/ 164 h 204"/>
                <a:gd name="T10" fmla="*/ 24 w 96"/>
                <a:gd name="T11" fmla="*/ 185 h 204"/>
                <a:gd name="T12" fmla="*/ 13 w 96"/>
                <a:gd name="T13" fmla="*/ 144 h 204"/>
                <a:gd name="T14" fmla="*/ 59 w 96"/>
                <a:gd name="T15" fmla="*/ 83 h 204"/>
                <a:gd name="T16" fmla="*/ 51 w 96"/>
                <a:gd name="T17" fmla="*/ 83 h 204"/>
                <a:gd name="T18" fmla="*/ 5 w 96"/>
                <a:gd name="T19" fmla="*/ 145 h 204"/>
                <a:gd name="T20" fmla="*/ 30 w 96"/>
                <a:gd name="T21" fmla="*/ 196 h 204"/>
                <a:gd name="T22" fmla="*/ 81 w 96"/>
                <a:gd name="T23" fmla="*/ 132 h 204"/>
                <a:gd name="T24" fmla="*/ 91 w 96"/>
                <a:gd name="T25" fmla="*/ 69 h 204"/>
                <a:gd name="T26" fmla="*/ 86 w 96"/>
                <a:gd name="T27" fmla="*/ 22 h 204"/>
                <a:gd name="T28" fmla="*/ 19 w 96"/>
                <a:gd name="T29" fmla="*/ 3 h 204"/>
                <a:gd name="T30" fmla="*/ 11 w 96"/>
                <a:gd name="T31" fmla="*/ 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" h="204">
                  <a:moveTo>
                    <a:pt x="11" y="4"/>
                  </a:moveTo>
                  <a:cubicBezTo>
                    <a:pt x="3" y="30"/>
                    <a:pt x="20" y="34"/>
                    <a:pt x="43" y="28"/>
                  </a:cubicBezTo>
                  <a:cubicBezTo>
                    <a:pt x="55" y="25"/>
                    <a:pt x="73" y="14"/>
                    <a:pt x="80" y="28"/>
                  </a:cubicBezTo>
                  <a:cubicBezTo>
                    <a:pt x="87" y="43"/>
                    <a:pt x="84" y="63"/>
                    <a:pt x="82" y="78"/>
                  </a:cubicBezTo>
                  <a:cubicBezTo>
                    <a:pt x="79" y="106"/>
                    <a:pt x="76" y="138"/>
                    <a:pt x="65" y="164"/>
                  </a:cubicBezTo>
                  <a:cubicBezTo>
                    <a:pt x="60" y="178"/>
                    <a:pt x="41" y="202"/>
                    <a:pt x="24" y="185"/>
                  </a:cubicBezTo>
                  <a:cubicBezTo>
                    <a:pt x="14" y="175"/>
                    <a:pt x="12" y="157"/>
                    <a:pt x="13" y="144"/>
                  </a:cubicBezTo>
                  <a:cubicBezTo>
                    <a:pt x="17" y="120"/>
                    <a:pt x="43" y="101"/>
                    <a:pt x="59" y="83"/>
                  </a:cubicBezTo>
                  <a:cubicBezTo>
                    <a:pt x="62" y="80"/>
                    <a:pt x="53" y="81"/>
                    <a:pt x="51" y="83"/>
                  </a:cubicBezTo>
                  <a:cubicBezTo>
                    <a:pt x="34" y="102"/>
                    <a:pt x="12" y="120"/>
                    <a:pt x="5" y="145"/>
                  </a:cubicBezTo>
                  <a:cubicBezTo>
                    <a:pt x="0" y="163"/>
                    <a:pt x="10" y="191"/>
                    <a:pt x="30" y="196"/>
                  </a:cubicBezTo>
                  <a:cubicBezTo>
                    <a:pt x="65" y="204"/>
                    <a:pt x="77" y="154"/>
                    <a:pt x="81" y="132"/>
                  </a:cubicBezTo>
                  <a:cubicBezTo>
                    <a:pt x="86" y="111"/>
                    <a:pt x="90" y="90"/>
                    <a:pt x="91" y="69"/>
                  </a:cubicBezTo>
                  <a:cubicBezTo>
                    <a:pt x="93" y="55"/>
                    <a:pt x="96" y="33"/>
                    <a:pt x="86" y="22"/>
                  </a:cubicBezTo>
                  <a:cubicBezTo>
                    <a:pt x="68" y="0"/>
                    <a:pt x="4" y="54"/>
                    <a:pt x="19" y="3"/>
                  </a:cubicBezTo>
                  <a:cubicBezTo>
                    <a:pt x="20" y="0"/>
                    <a:pt x="11" y="1"/>
                    <a:pt x="11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9" name="Freeform 43"/>
            <p:cNvSpPr/>
            <p:nvPr/>
          </p:nvSpPr>
          <p:spPr bwMode="auto">
            <a:xfrm>
              <a:off x="3411" y="2044"/>
              <a:ext cx="184" cy="168"/>
            </a:xfrm>
            <a:custGeom>
              <a:avLst/>
              <a:gdLst>
                <a:gd name="T0" fmla="*/ 5 w 78"/>
                <a:gd name="T1" fmla="*/ 5 h 71"/>
                <a:gd name="T2" fmla="*/ 17 w 78"/>
                <a:gd name="T3" fmla="*/ 29 h 71"/>
                <a:gd name="T4" fmla="*/ 23 w 78"/>
                <a:gd name="T5" fmla="*/ 54 h 71"/>
                <a:gd name="T6" fmla="*/ 71 w 78"/>
                <a:gd name="T7" fmla="*/ 66 h 71"/>
                <a:gd name="T8" fmla="*/ 72 w 78"/>
                <a:gd name="T9" fmla="*/ 61 h 71"/>
                <a:gd name="T10" fmla="*/ 37 w 78"/>
                <a:gd name="T11" fmla="*/ 58 h 71"/>
                <a:gd name="T12" fmla="*/ 26 w 78"/>
                <a:gd name="T13" fmla="*/ 31 h 71"/>
                <a:gd name="T14" fmla="*/ 9 w 78"/>
                <a:gd name="T15" fmla="*/ 0 h 71"/>
                <a:gd name="T16" fmla="*/ 5 w 78"/>
                <a:gd name="T17" fmla="*/ 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71">
                  <a:moveTo>
                    <a:pt x="5" y="5"/>
                  </a:moveTo>
                  <a:cubicBezTo>
                    <a:pt x="17" y="6"/>
                    <a:pt x="17" y="21"/>
                    <a:pt x="17" y="29"/>
                  </a:cubicBezTo>
                  <a:cubicBezTo>
                    <a:pt x="18" y="38"/>
                    <a:pt x="18" y="46"/>
                    <a:pt x="23" y="54"/>
                  </a:cubicBezTo>
                  <a:cubicBezTo>
                    <a:pt x="33" y="71"/>
                    <a:pt x="55" y="68"/>
                    <a:pt x="71" y="66"/>
                  </a:cubicBezTo>
                  <a:cubicBezTo>
                    <a:pt x="75" y="65"/>
                    <a:pt x="78" y="61"/>
                    <a:pt x="72" y="61"/>
                  </a:cubicBezTo>
                  <a:cubicBezTo>
                    <a:pt x="60" y="63"/>
                    <a:pt x="47" y="66"/>
                    <a:pt x="37" y="58"/>
                  </a:cubicBezTo>
                  <a:cubicBezTo>
                    <a:pt x="28" y="52"/>
                    <a:pt x="26" y="41"/>
                    <a:pt x="26" y="31"/>
                  </a:cubicBezTo>
                  <a:cubicBezTo>
                    <a:pt x="26" y="18"/>
                    <a:pt x="26" y="2"/>
                    <a:pt x="9" y="0"/>
                  </a:cubicBezTo>
                  <a:cubicBezTo>
                    <a:pt x="6" y="0"/>
                    <a:pt x="0" y="4"/>
                    <a:pt x="5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0" name="Freeform 44"/>
            <p:cNvSpPr/>
            <p:nvPr/>
          </p:nvSpPr>
          <p:spPr bwMode="auto">
            <a:xfrm>
              <a:off x="3626" y="2262"/>
              <a:ext cx="199" cy="16"/>
            </a:xfrm>
            <a:custGeom>
              <a:avLst/>
              <a:gdLst>
                <a:gd name="T0" fmla="*/ 9 w 84"/>
                <a:gd name="T1" fmla="*/ 5 h 7"/>
                <a:gd name="T2" fmla="*/ 45 w 84"/>
                <a:gd name="T3" fmla="*/ 5 h 7"/>
                <a:gd name="T4" fmla="*/ 75 w 84"/>
                <a:gd name="T5" fmla="*/ 7 h 7"/>
                <a:gd name="T6" fmla="*/ 80 w 84"/>
                <a:gd name="T7" fmla="*/ 4 h 7"/>
                <a:gd name="T8" fmla="*/ 28 w 84"/>
                <a:gd name="T9" fmla="*/ 1 h 7"/>
                <a:gd name="T10" fmla="*/ 1 w 84"/>
                <a:gd name="T11" fmla="*/ 6 h 7"/>
                <a:gd name="T12" fmla="*/ 9 w 84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7">
                  <a:moveTo>
                    <a:pt x="9" y="5"/>
                  </a:moveTo>
                  <a:cubicBezTo>
                    <a:pt x="13" y="0"/>
                    <a:pt x="39" y="5"/>
                    <a:pt x="45" y="5"/>
                  </a:cubicBezTo>
                  <a:cubicBezTo>
                    <a:pt x="55" y="6"/>
                    <a:pt x="65" y="7"/>
                    <a:pt x="75" y="7"/>
                  </a:cubicBezTo>
                  <a:cubicBezTo>
                    <a:pt x="77" y="7"/>
                    <a:pt x="84" y="4"/>
                    <a:pt x="80" y="4"/>
                  </a:cubicBezTo>
                  <a:cubicBezTo>
                    <a:pt x="63" y="4"/>
                    <a:pt x="46" y="1"/>
                    <a:pt x="28" y="1"/>
                  </a:cubicBezTo>
                  <a:cubicBezTo>
                    <a:pt x="21" y="1"/>
                    <a:pt x="6" y="0"/>
                    <a:pt x="1" y="6"/>
                  </a:cubicBezTo>
                  <a:cubicBezTo>
                    <a:pt x="0" y="7"/>
                    <a:pt x="8" y="7"/>
                    <a:pt x="9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1" name="Freeform 45"/>
            <p:cNvSpPr/>
            <p:nvPr/>
          </p:nvSpPr>
          <p:spPr bwMode="auto">
            <a:xfrm>
              <a:off x="3960" y="2120"/>
              <a:ext cx="104" cy="310"/>
            </a:xfrm>
            <a:custGeom>
              <a:avLst/>
              <a:gdLst>
                <a:gd name="T0" fmla="*/ 9 w 44"/>
                <a:gd name="T1" fmla="*/ 66 h 131"/>
                <a:gd name="T2" fmla="*/ 18 w 44"/>
                <a:gd name="T3" fmla="*/ 5 h 131"/>
                <a:gd name="T4" fmla="*/ 9 w 44"/>
                <a:gd name="T5" fmla="*/ 6 h 131"/>
                <a:gd name="T6" fmla="*/ 22 w 44"/>
                <a:gd name="T7" fmla="*/ 76 h 131"/>
                <a:gd name="T8" fmla="*/ 34 w 44"/>
                <a:gd name="T9" fmla="*/ 128 h 131"/>
                <a:gd name="T10" fmla="*/ 41 w 44"/>
                <a:gd name="T11" fmla="*/ 125 h 131"/>
                <a:gd name="T12" fmla="*/ 30 w 44"/>
                <a:gd name="T13" fmla="*/ 69 h 131"/>
                <a:gd name="T14" fmla="*/ 18 w 44"/>
                <a:gd name="T15" fmla="*/ 4 h 131"/>
                <a:gd name="T16" fmla="*/ 9 w 44"/>
                <a:gd name="T17" fmla="*/ 5 h 131"/>
                <a:gd name="T18" fmla="*/ 1 w 44"/>
                <a:gd name="T19" fmla="*/ 65 h 131"/>
                <a:gd name="T20" fmla="*/ 9 w 44"/>
                <a:gd name="T21" fmla="*/ 6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131">
                  <a:moveTo>
                    <a:pt x="9" y="66"/>
                  </a:moveTo>
                  <a:cubicBezTo>
                    <a:pt x="17" y="46"/>
                    <a:pt x="18" y="26"/>
                    <a:pt x="18" y="5"/>
                  </a:cubicBezTo>
                  <a:cubicBezTo>
                    <a:pt x="15" y="5"/>
                    <a:pt x="12" y="6"/>
                    <a:pt x="9" y="6"/>
                  </a:cubicBezTo>
                  <a:cubicBezTo>
                    <a:pt x="16" y="29"/>
                    <a:pt x="18" y="53"/>
                    <a:pt x="22" y="76"/>
                  </a:cubicBezTo>
                  <a:cubicBezTo>
                    <a:pt x="25" y="95"/>
                    <a:pt x="23" y="112"/>
                    <a:pt x="34" y="128"/>
                  </a:cubicBezTo>
                  <a:cubicBezTo>
                    <a:pt x="36" y="131"/>
                    <a:pt x="44" y="128"/>
                    <a:pt x="41" y="125"/>
                  </a:cubicBezTo>
                  <a:cubicBezTo>
                    <a:pt x="30" y="108"/>
                    <a:pt x="33" y="88"/>
                    <a:pt x="30" y="69"/>
                  </a:cubicBezTo>
                  <a:cubicBezTo>
                    <a:pt x="26" y="47"/>
                    <a:pt x="24" y="25"/>
                    <a:pt x="18" y="4"/>
                  </a:cubicBezTo>
                  <a:cubicBezTo>
                    <a:pt x="16" y="0"/>
                    <a:pt x="9" y="2"/>
                    <a:pt x="9" y="5"/>
                  </a:cubicBezTo>
                  <a:cubicBezTo>
                    <a:pt x="9" y="26"/>
                    <a:pt x="9" y="46"/>
                    <a:pt x="1" y="65"/>
                  </a:cubicBezTo>
                  <a:cubicBezTo>
                    <a:pt x="0" y="70"/>
                    <a:pt x="8" y="70"/>
                    <a:pt x="9" y="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2" name="Freeform 46"/>
            <p:cNvSpPr/>
            <p:nvPr/>
          </p:nvSpPr>
          <p:spPr bwMode="auto">
            <a:xfrm>
              <a:off x="4177" y="2174"/>
              <a:ext cx="239" cy="64"/>
            </a:xfrm>
            <a:custGeom>
              <a:avLst/>
              <a:gdLst>
                <a:gd name="T0" fmla="*/ 11 w 101"/>
                <a:gd name="T1" fmla="*/ 8 h 27"/>
                <a:gd name="T2" fmla="*/ 8 w 101"/>
                <a:gd name="T3" fmla="*/ 10 h 27"/>
                <a:gd name="T4" fmla="*/ 7 w 101"/>
                <a:gd name="T5" fmla="*/ 14 h 27"/>
                <a:gd name="T6" fmla="*/ 91 w 101"/>
                <a:gd name="T7" fmla="*/ 25 h 27"/>
                <a:gd name="T8" fmla="*/ 99 w 101"/>
                <a:gd name="T9" fmla="*/ 22 h 27"/>
                <a:gd name="T10" fmla="*/ 6 w 101"/>
                <a:gd name="T11" fmla="*/ 10 h 27"/>
                <a:gd name="T12" fmla="*/ 5 w 101"/>
                <a:gd name="T13" fmla="*/ 15 h 27"/>
                <a:gd name="T14" fmla="*/ 18 w 101"/>
                <a:gd name="T15" fmla="*/ 9 h 27"/>
                <a:gd name="T16" fmla="*/ 11 w 101"/>
                <a:gd name="T17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27">
                  <a:moveTo>
                    <a:pt x="11" y="8"/>
                  </a:moveTo>
                  <a:cubicBezTo>
                    <a:pt x="10" y="9"/>
                    <a:pt x="9" y="9"/>
                    <a:pt x="8" y="10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32" y="7"/>
                    <a:pt x="72" y="5"/>
                    <a:pt x="91" y="25"/>
                  </a:cubicBezTo>
                  <a:cubicBezTo>
                    <a:pt x="93" y="27"/>
                    <a:pt x="101" y="24"/>
                    <a:pt x="99" y="22"/>
                  </a:cubicBezTo>
                  <a:cubicBezTo>
                    <a:pt x="78" y="0"/>
                    <a:pt x="33" y="2"/>
                    <a:pt x="6" y="10"/>
                  </a:cubicBezTo>
                  <a:cubicBezTo>
                    <a:pt x="3" y="11"/>
                    <a:pt x="0" y="15"/>
                    <a:pt x="5" y="15"/>
                  </a:cubicBezTo>
                  <a:cubicBezTo>
                    <a:pt x="10" y="14"/>
                    <a:pt x="13" y="13"/>
                    <a:pt x="18" y="9"/>
                  </a:cubicBezTo>
                  <a:cubicBezTo>
                    <a:pt x="21" y="6"/>
                    <a:pt x="13" y="6"/>
                    <a:pt x="11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3" name="Freeform 47"/>
            <p:cNvSpPr/>
            <p:nvPr/>
          </p:nvSpPr>
          <p:spPr bwMode="auto">
            <a:xfrm>
              <a:off x="4222" y="2286"/>
              <a:ext cx="223" cy="45"/>
            </a:xfrm>
            <a:custGeom>
              <a:avLst/>
              <a:gdLst>
                <a:gd name="T0" fmla="*/ 5 w 94"/>
                <a:gd name="T1" fmla="*/ 10 h 19"/>
                <a:gd name="T2" fmla="*/ 89 w 94"/>
                <a:gd name="T3" fmla="*/ 6 h 19"/>
                <a:gd name="T4" fmla="*/ 87 w 94"/>
                <a:gd name="T5" fmla="*/ 0 h 19"/>
                <a:gd name="T6" fmla="*/ 10 w 94"/>
                <a:gd name="T7" fmla="*/ 4 h 19"/>
                <a:gd name="T8" fmla="*/ 5 w 94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9">
                  <a:moveTo>
                    <a:pt x="5" y="10"/>
                  </a:moveTo>
                  <a:cubicBezTo>
                    <a:pt x="32" y="19"/>
                    <a:pt x="62" y="11"/>
                    <a:pt x="89" y="6"/>
                  </a:cubicBezTo>
                  <a:cubicBezTo>
                    <a:pt x="94" y="5"/>
                    <a:pt x="93" y="0"/>
                    <a:pt x="87" y="0"/>
                  </a:cubicBezTo>
                  <a:cubicBezTo>
                    <a:pt x="63" y="4"/>
                    <a:pt x="34" y="12"/>
                    <a:pt x="10" y="4"/>
                  </a:cubicBezTo>
                  <a:cubicBezTo>
                    <a:pt x="6" y="3"/>
                    <a:pt x="0" y="8"/>
                    <a:pt x="5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4" name="Freeform 48"/>
            <p:cNvSpPr/>
            <p:nvPr/>
          </p:nvSpPr>
          <p:spPr bwMode="auto">
            <a:xfrm>
              <a:off x="4561" y="2108"/>
              <a:ext cx="229" cy="317"/>
            </a:xfrm>
            <a:custGeom>
              <a:avLst/>
              <a:gdLst>
                <a:gd name="T0" fmla="*/ 11 w 97"/>
                <a:gd name="T1" fmla="*/ 0 h 134"/>
                <a:gd name="T2" fmla="*/ 7 w 97"/>
                <a:gd name="T3" fmla="*/ 0 h 134"/>
                <a:gd name="T4" fmla="*/ 5 w 97"/>
                <a:gd name="T5" fmla="*/ 5 h 134"/>
                <a:gd name="T6" fmla="*/ 24 w 97"/>
                <a:gd name="T7" fmla="*/ 102 h 134"/>
                <a:gd name="T8" fmla="*/ 94 w 97"/>
                <a:gd name="T9" fmla="*/ 110 h 134"/>
                <a:gd name="T10" fmla="*/ 87 w 97"/>
                <a:gd name="T11" fmla="*/ 108 h 134"/>
                <a:gd name="T12" fmla="*/ 37 w 97"/>
                <a:gd name="T13" fmla="*/ 110 h 134"/>
                <a:gd name="T14" fmla="*/ 35 w 97"/>
                <a:gd name="T15" fmla="*/ 84 h 134"/>
                <a:gd name="T16" fmla="*/ 48 w 97"/>
                <a:gd name="T17" fmla="*/ 37 h 134"/>
                <a:gd name="T18" fmla="*/ 8 w 97"/>
                <a:gd name="T19" fmla="*/ 0 h 134"/>
                <a:gd name="T20" fmla="*/ 6 w 97"/>
                <a:gd name="T21" fmla="*/ 5 h 134"/>
                <a:gd name="T22" fmla="*/ 8 w 97"/>
                <a:gd name="T23" fmla="*/ 5 h 134"/>
                <a:gd name="T24" fmla="*/ 11 w 97"/>
                <a:gd name="T2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34">
                  <a:moveTo>
                    <a:pt x="11" y="0"/>
                  </a:moveTo>
                  <a:cubicBezTo>
                    <a:pt x="10" y="0"/>
                    <a:pt x="8" y="0"/>
                    <a:pt x="7" y="0"/>
                  </a:cubicBezTo>
                  <a:cubicBezTo>
                    <a:pt x="4" y="0"/>
                    <a:pt x="0" y="4"/>
                    <a:pt x="5" y="5"/>
                  </a:cubicBezTo>
                  <a:cubicBezTo>
                    <a:pt x="68" y="10"/>
                    <a:pt x="23" y="68"/>
                    <a:pt x="24" y="102"/>
                  </a:cubicBezTo>
                  <a:cubicBezTo>
                    <a:pt x="26" y="134"/>
                    <a:pt x="79" y="126"/>
                    <a:pt x="94" y="110"/>
                  </a:cubicBezTo>
                  <a:cubicBezTo>
                    <a:pt x="97" y="106"/>
                    <a:pt x="89" y="105"/>
                    <a:pt x="87" y="108"/>
                  </a:cubicBezTo>
                  <a:cubicBezTo>
                    <a:pt x="75" y="122"/>
                    <a:pt x="51" y="123"/>
                    <a:pt x="37" y="110"/>
                  </a:cubicBezTo>
                  <a:cubicBezTo>
                    <a:pt x="30" y="104"/>
                    <a:pt x="33" y="92"/>
                    <a:pt x="35" y="84"/>
                  </a:cubicBezTo>
                  <a:cubicBezTo>
                    <a:pt x="39" y="68"/>
                    <a:pt x="45" y="53"/>
                    <a:pt x="48" y="37"/>
                  </a:cubicBezTo>
                  <a:cubicBezTo>
                    <a:pt x="52" y="11"/>
                    <a:pt x="31" y="2"/>
                    <a:pt x="8" y="0"/>
                  </a:cubicBezTo>
                  <a:cubicBezTo>
                    <a:pt x="7" y="1"/>
                    <a:pt x="7" y="3"/>
                    <a:pt x="6" y="5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12" y="5"/>
                    <a:pt x="17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5" name="Freeform 49"/>
            <p:cNvSpPr/>
            <p:nvPr/>
          </p:nvSpPr>
          <p:spPr bwMode="auto">
            <a:xfrm>
              <a:off x="4584" y="2236"/>
              <a:ext cx="152" cy="38"/>
            </a:xfrm>
            <a:custGeom>
              <a:avLst/>
              <a:gdLst>
                <a:gd name="T0" fmla="*/ 8 w 64"/>
                <a:gd name="T1" fmla="*/ 12 h 16"/>
                <a:gd name="T2" fmla="*/ 8 w 64"/>
                <a:gd name="T3" fmla="*/ 8 h 16"/>
                <a:gd name="T4" fmla="*/ 5 w 64"/>
                <a:gd name="T5" fmla="*/ 10 h 16"/>
                <a:gd name="T6" fmla="*/ 55 w 64"/>
                <a:gd name="T7" fmla="*/ 7 h 16"/>
                <a:gd name="T8" fmla="*/ 58 w 64"/>
                <a:gd name="T9" fmla="*/ 3 h 16"/>
                <a:gd name="T10" fmla="*/ 2 w 64"/>
                <a:gd name="T11" fmla="*/ 8 h 16"/>
                <a:gd name="T12" fmla="*/ 0 w 64"/>
                <a:gd name="T13" fmla="*/ 10 h 16"/>
                <a:gd name="T14" fmla="*/ 0 w 64"/>
                <a:gd name="T15" fmla="*/ 14 h 16"/>
                <a:gd name="T16" fmla="*/ 8 w 64"/>
                <a:gd name="T1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6">
                  <a:moveTo>
                    <a:pt x="8" y="12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7" y="9"/>
                    <a:pt x="6" y="10"/>
                    <a:pt x="5" y="10"/>
                  </a:cubicBezTo>
                  <a:cubicBezTo>
                    <a:pt x="21" y="4"/>
                    <a:pt x="38" y="7"/>
                    <a:pt x="55" y="7"/>
                  </a:cubicBezTo>
                  <a:cubicBezTo>
                    <a:pt x="57" y="7"/>
                    <a:pt x="64" y="3"/>
                    <a:pt x="58" y="3"/>
                  </a:cubicBezTo>
                  <a:cubicBezTo>
                    <a:pt x="39" y="3"/>
                    <a:pt x="20" y="0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8" y="15"/>
                    <a:pt x="8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6" name="Freeform 50"/>
            <p:cNvSpPr/>
            <p:nvPr/>
          </p:nvSpPr>
          <p:spPr bwMode="auto">
            <a:xfrm>
              <a:off x="2599" y="2783"/>
              <a:ext cx="182" cy="282"/>
            </a:xfrm>
            <a:custGeom>
              <a:avLst/>
              <a:gdLst>
                <a:gd name="T0" fmla="*/ 67 w 77"/>
                <a:gd name="T1" fmla="*/ 3 h 119"/>
                <a:gd name="T2" fmla="*/ 34 w 77"/>
                <a:gd name="T3" fmla="*/ 66 h 119"/>
                <a:gd name="T4" fmla="*/ 7 w 77"/>
                <a:gd name="T5" fmla="*/ 115 h 119"/>
                <a:gd name="T6" fmla="*/ 6 w 77"/>
                <a:gd name="T7" fmla="*/ 118 h 119"/>
                <a:gd name="T8" fmla="*/ 35 w 77"/>
                <a:gd name="T9" fmla="*/ 87 h 119"/>
                <a:gd name="T10" fmla="*/ 75 w 77"/>
                <a:gd name="T11" fmla="*/ 2 h 119"/>
                <a:gd name="T12" fmla="*/ 67 w 77"/>
                <a:gd name="T13" fmla="*/ 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119">
                  <a:moveTo>
                    <a:pt x="67" y="3"/>
                  </a:moveTo>
                  <a:cubicBezTo>
                    <a:pt x="52" y="22"/>
                    <a:pt x="41" y="43"/>
                    <a:pt x="34" y="66"/>
                  </a:cubicBezTo>
                  <a:cubicBezTo>
                    <a:pt x="30" y="79"/>
                    <a:pt x="25" y="113"/>
                    <a:pt x="7" y="115"/>
                  </a:cubicBezTo>
                  <a:cubicBezTo>
                    <a:pt x="4" y="116"/>
                    <a:pt x="0" y="119"/>
                    <a:pt x="6" y="118"/>
                  </a:cubicBezTo>
                  <a:cubicBezTo>
                    <a:pt x="23" y="116"/>
                    <a:pt x="30" y="102"/>
                    <a:pt x="35" y="87"/>
                  </a:cubicBezTo>
                  <a:cubicBezTo>
                    <a:pt x="47" y="57"/>
                    <a:pt x="54" y="29"/>
                    <a:pt x="75" y="2"/>
                  </a:cubicBezTo>
                  <a:cubicBezTo>
                    <a:pt x="77" y="0"/>
                    <a:pt x="69" y="1"/>
                    <a:pt x="67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7" name="Freeform 51"/>
            <p:cNvSpPr/>
            <p:nvPr/>
          </p:nvSpPr>
          <p:spPr bwMode="auto">
            <a:xfrm>
              <a:off x="2568" y="2871"/>
              <a:ext cx="253" cy="120"/>
            </a:xfrm>
            <a:custGeom>
              <a:avLst/>
              <a:gdLst>
                <a:gd name="T0" fmla="*/ 10 w 107"/>
                <a:gd name="T1" fmla="*/ 8 h 51"/>
                <a:gd name="T2" fmla="*/ 58 w 107"/>
                <a:gd name="T3" fmla="*/ 31 h 51"/>
                <a:gd name="T4" fmla="*/ 97 w 107"/>
                <a:gd name="T5" fmla="*/ 51 h 51"/>
                <a:gd name="T6" fmla="*/ 104 w 107"/>
                <a:gd name="T7" fmla="*/ 48 h 51"/>
                <a:gd name="T8" fmla="*/ 41 w 107"/>
                <a:gd name="T9" fmla="*/ 13 h 51"/>
                <a:gd name="T10" fmla="*/ 5 w 107"/>
                <a:gd name="T11" fmla="*/ 7 h 51"/>
                <a:gd name="T12" fmla="*/ 10 w 107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51">
                  <a:moveTo>
                    <a:pt x="10" y="8"/>
                  </a:moveTo>
                  <a:cubicBezTo>
                    <a:pt x="21" y="2"/>
                    <a:pt x="49" y="26"/>
                    <a:pt x="58" y="31"/>
                  </a:cubicBezTo>
                  <a:cubicBezTo>
                    <a:pt x="70" y="39"/>
                    <a:pt x="83" y="48"/>
                    <a:pt x="97" y="51"/>
                  </a:cubicBezTo>
                  <a:cubicBezTo>
                    <a:pt x="99" y="51"/>
                    <a:pt x="107" y="48"/>
                    <a:pt x="104" y="48"/>
                  </a:cubicBezTo>
                  <a:cubicBezTo>
                    <a:pt x="81" y="43"/>
                    <a:pt x="61" y="24"/>
                    <a:pt x="41" y="13"/>
                  </a:cubicBezTo>
                  <a:cubicBezTo>
                    <a:pt x="30" y="7"/>
                    <a:pt x="17" y="0"/>
                    <a:pt x="5" y="7"/>
                  </a:cubicBezTo>
                  <a:cubicBezTo>
                    <a:pt x="0" y="9"/>
                    <a:pt x="8" y="9"/>
                    <a:pt x="10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8" name="Freeform 52"/>
            <p:cNvSpPr/>
            <p:nvPr/>
          </p:nvSpPr>
          <p:spPr bwMode="auto">
            <a:xfrm>
              <a:off x="2838" y="2653"/>
              <a:ext cx="156" cy="201"/>
            </a:xfrm>
            <a:custGeom>
              <a:avLst/>
              <a:gdLst>
                <a:gd name="T0" fmla="*/ 11 w 66"/>
                <a:gd name="T1" fmla="*/ 16 h 85"/>
                <a:gd name="T2" fmla="*/ 27 w 66"/>
                <a:gd name="T3" fmla="*/ 14 h 85"/>
                <a:gd name="T4" fmla="*/ 27 w 66"/>
                <a:gd name="T5" fmla="*/ 31 h 85"/>
                <a:gd name="T6" fmla="*/ 26 w 66"/>
                <a:gd name="T7" fmla="*/ 55 h 85"/>
                <a:gd name="T8" fmla="*/ 56 w 66"/>
                <a:gd name="T9" fmla="*/ 83 h 85"/>
                <a:gd name="T10" fmla="*/ 62 w 66"/>
                <a:gd name="T11" fmla="*/ 78 h 85"/>
                <a:gd name="T12" fmla="*/ 35 w 66"/>
                <a:gd name="T13" fmla="*/ 55 h 85"/>
                <a:gd name="T14" fmla="*/ 36 w 66"/>
                <a:gd name="T15" fmla="*/ 19 h 85"/>
                <a:gd name="T16" fmla="*/ 24 w 66"/>
                <a:gd name="T17" fmla="*/ 1 h 85"/>
                <a:gd name="T18" fmla="*/ 3 w 66"/>
                <a:gd name="T19" fmla="*/ 15 h 85"/>
                <a:gd name="T20" fmla="*/ 11 w 66"/>
                <a:gd name="T21" fmla="*/ 1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85">
                  <a:moveTo>
                    <a:pt x="11" y="16"/>
                  </a:moveTo>
                  <a:cubicBezTo>
                    <a:pt x="14" y="11"/>
                    <a:pt x="24" y="3"/>
                    <a:pt x="27" y="14"/>
                  </a:cubicBezTo>
                  <a:cubicBezTo>
                    <a:pt x="28" y="19"/>
                    <a:pt x="28" y="25"/>
                    <a:pt x="27" y="31"/>
                  </a:cubicBezTo>
                  <a:cubicBezTo>
                    <a:pt x="27" y="39"/>
                    <a:pt x="25" y="47"/>
                    <a:pt x="26" y="55"/>
                  </a:cubicBezTo>
                  <a:cubicBezTo>
                    <a:pt x="28" y="68"/>
                    <a:pt x="46" y="75"/>
                    <a:pt x="56" y="83"/>
                  </a:cubicBezTo>
                  <a:cubicBezTo>
                    <a:pt x="59" y="85"/>
                    <a:pt x="66" y="81"/>
                    <a:pt x="62" y="78"/>
                  </a:cubicBezTo>
                  <a:cubicBezTo>
                    <a:pt x="53" y="72"/>
                    <a:pt x="40" y="66"/>
                    <a:pt x="35" y="55"/>
                  </a:cubicBezTo>
                  <a:cubicBezTo>
                    <a:pt x="31" y="44"/>
                    <a:pt x="37" y="30"/>
                    <a:pt x="36" y="19"/>
                  </a:cubicBezTo>
                  <a:cubicBezTo>
                    <a:pt x="35" y="11"/>
                    <a:pt x="34" y="2"/>
                    <a:pt x="24" y="1"/>
                  </a:cubicBezTo>
                  <a:cubicBezTo>
                    <a:pt x="14" y="0"/>
                    <a:pt x="7" y="8"/>
                    <a:pt x="3" y="15"/>
                  </a:cubicBezTo>
                  <a:cubicBezTo>
                    <a:pt x="0" y="19"/>
                    <a:pt x="9" y="19"/>
                    <a:pt x="11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39" name="Freeform 53"/>
            <p:cNvSpPr/>
            <p:nvPr/>
          </p:nvSpPr>
          <p:spPr bwMode="auto">
            <a:xfrm>
              <a:off x="3013" y="2823"/>
              <a:ext cx="69" cy="246"/>
            </a:xfrm>
            <a:custGeom>
              <a:avLst/>
              <a:gdLst>
                <a:gd name="T0" fmla="*/ 1 w 29"/>
                <a:gd name="T1" fmla="*/ 6 h 104"/>
                <a:gd name="T2" fmla="*/ 17 w 29"/>
                <a:gd name="T3" fmla="*/ 100 h 104"/>
                <a:gd name="T4" fmla="*/ 26 w 29"/>
                <a:gd name="T5" fmla="*/ 99 h 104"/>
                <a:gd name="T6" fmla="*/ 10 w 29"/>
                <a:gd name="T7" fmla="*/ 4 h 104"/>
                <a:gd name="T8" fmla="*/ 1 w 29"/>
                <a:gd name="T9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4">
                  <a:moveTo>
                    <a:pt x="1" y="6"/>
                  </a:moveTo>
                  <a:cubicBezTo>
                    <a:pt x="11" y="35"/>
                    <a:pt x="21" y="69"/>
                    <a:pt x="17" y="100"/>
                  </a:cubicBezTo>
                  <a:cubicBezTo>
                    <a:pt x="17" y="104"/>
                    <a:pt x="25" y="102"/>
                    <a:pt x="26" y="99"/>
                  </a:cubicBezTo>
                  <a:cubicBezTo>
                    <a:pt x="29" y="67"/>
                    <a:pt x="20" y="34"/>
                    <a:pt x="10" y="4"/>
                  </a:cubicBezTo>
                  <a:cubicBezTo>
                    <a:pt x="8" y="0"/>
                    <a:pt x="0" y="3"/>
                    <a:pt x="1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0" name="Freeform 54"/>
            <p:cNvSpPr/>
            <p:nvPr/>
          </p:nvSpPr>
          <p:spPr bwMode="auto">
            <a:xfrm>
              <a:off x="2942" y="2918"/>
              <a:ext cx="187" cy="66"/>
            </a:xfrm>
            <a:custGeom>
              <a:avLst/>
              <a:gdLst>
                <a:gd name="T0" fmla="*/ 10 w 79"/>
                <a:gd name="T1" fmla="*/ 26 h 28"/>
                <a:gd name="T2" fmla="*/ 70 w 79"/>
                <a:gd name="T3" fmla="*/ 5 h 28"/>
                <a:gd name="T4" fmla="*/ 73 w 79"/>
                <a:gd name="T5" fmla="*/ 0 h 28"/>
                <a:gd name="T6" fmla="*/ 4 w 79"/>
                <a:gd name="T7" fmla="*/ 25 h 28"/>
                <a:gd name="T8" fmla="*/ 10 w 79"/>
                <a:gd name="T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8">
                  <a:moveTo>
                    <a:pt x="10" y="26"/>
                  </a:moveTo>
                  <a:cubicBezTo>
                    <a:pt x="26" y="12"/>
                    <a:pt x="49" y="6"/>
                    <a:pt x="70" y="5"/>
                  </a:cubicBezTo>
                  <a:cubicBezTo>
                    <a:pt x="74" y="5"/>
                    <a:pt x="79" y="0"/>
                    <a:pt x="73" y="0"/>
                  </a:cubicBezTo>
                  <a:cubicBezTo>
                    <a:pt x="48" y="1"/>
                    <a:pt x="22" y="8"/>
                    <a:pt x="4" y="25"/>
                  </a:cubicBezTo>
                  <a:cubicBezTo>
                    <a:pt x="0" y="28"/>
                    <a:pt x="8" y="28"/>
                    <a:pt x="10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1" name="Freeform 55"/>
            <p:cNvSpPr/>
            <p:nvPr/>
          </p:nvSpPr>
          <p:spPr bwMode="auto">
            <a:xfrm>
              <a:off x="3155" y="2790"/>
              <a:ext cx="144" cy="234"/>
            </a:xfrm>
            <a:custGeom>
              <a:avLst/>
              <a:gdLst>
                <a:gd name="T0" fmla="*/ 10 w 61"/>
                <a:gd name="T1" fmla="*/ 23 h 99"/>
                <a:gd name="T2" fmla="*/ 16 w 61"/>
                <a:gd name="T3" fmla="*/ 13 h 99"/>
                <a:gd name="T4" fmla="*/ 34 w 61"/>
                <a:gd name="T5" fmla="*/ 22 h 99"/>
                <a:gd name="T6" fmla="*/ 29 w 61"/>
                <a:gd name="T7" fmla="*/ 40 h 99"/>
                <a:gd name="T8" fmla="*/ 13 w 61"/>
                <a:gd name="T9" fmla="*/ 74 h 99"/>
                <a:gd name="T10" fmla="*/ 54 w 61"/>
                <a:gd name="T11" fmla="*/ 94 h 99"/>
                <a:gd name="T12" fmla="*/ 55 w 61"/>
                <a:gd name="T13" fmla="*/ 88 h 99"/>
                <a:gd name="T14" fmla="*/ 30 w 61"/>
                <a:gd name="T15" fmla="*/ 89 h 99"/>
                <a:gd name="T16" fmla="*/ 26 w 61"/>
                <a:gd name="T17" fmla="*/ 63 h 99"/>
                <a:gd name="T18" fmla="*/ 42 w 61"/>
                <a:gd name="T19" fmla="*/ 25 h 99"/>
                <a:gd name="T20" fmla="*/ 27 w 61"/>
                <a:gd name="T21" fmla="*/ 4 h 99"/>
                <a:gd name="T22" fmla="*/ 2 w 61"/>
                <a:gd name="T23" fmla="*/ 22 h 99"/>
                <a:gd name="T24" fmla="*/ 10 w 61"/>
                <a:gd name="T25" fmla="*/ 2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99">
                  <a:moveTo>
                    <a:pt x="10" y="23"/>
                  </a:moveTo>
                  <a:cubicBezTo>
                    <a:pt x="11" y="19"/>
                    <a:pt x="13" y="16"/>
                    <a:pt x="16" y="13"/>
                  </a:cubicBezTo>
                  <a:cubicBezTo>
                    <a:pt x="25" y="0"/>
                    <a:pt x="34" y="15"/>
                    <a:pt x="34" y="22"/>
                  </a:cubicBezTo>
                  <a:cubicBezTo>
                    <a:pt x="34" y="28"/>
                    <a:pt x="31" y="35"/>
                    <a:pt x="29" y="40"/>
                  </a:cubicBezTo>
                  <a:cubicBezTo>
                    <a:pt x="25" y="52"/>
                    <a:pt x="17" y="62"/>
                    <a:pt x="13" y="74"/>
                  </a:cubicBezTo>
                  <a:cubicBezTo>
                    <a:pt x="5" y="99"/>
                    <a:pt x="37" y="94"/>
                    <a:pt x="54" y="94"/>
                  </a:cubicBezTo>
                  <a:cubicBezTo>
                    <a:pt x="59" y="93"/>
                    <a:pt x="61" y="88"/>
                    <a:pt x="55" y="88"/>
                  </a:cubicBezTo>
                  <a:cubicBezTo>
                    <a:pt x="47" y="89"/>
                    <a:pt x="38" y="89"/>
                    <a:pt x="30" y="89"/>
                  </a:cubicBezTo>
                  <a:cubicBezTo>
                    <a:pt x="13" y="88"/>
                    <a:pt x="22" y="71"/>
                    <a:pt x="26" y="63"/>
                  </a:cubicBezTo>
                  <a:cubicBezTo>
                    <a:pt x="33" y="50"/>
                    <a:pt x="39" y="39"/>
                    <a:pt x="42" y="25"/>
                  </a:cubicBezTo>
                  <a:cubicBezTo>
                    <a:pt x="44" y="14"/>
                    <a:pt x="40" y="5"/>
                    <a:pt x="27" y="4"/>
                  </a:cubicBezTo>
                  <a:cubicBezTo>
                    <a:pt x="14" y="3"/>
                    <a:pt x="6" y="12"/>
                    <a:pt x="2" y="22"/>
                  </a:cubicBezTo>
                  <a:cubicBezTo>
                    <a:pt x="0" y="26"/>
                    <a:pt x="9" y="26"/>
                    <a:pt x="10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2" name="Freeform 56"/>
            <p:cNvSpPr/>
            <p:nvPr/>
          </p:nvSpPr>
          <p:spPr bwMode="auto">
            <a:xfrm>
              <a:off x="3380" y="2766"/>
              <a:ext cx="165" cy="434"/>
            </a:xfrm>
            <a:custGeom>
              <a:avLst/>
              <a:gdLst>
                <a:gd name="T0" fmla="*/ 20 w 70"/>
                <a:gd name="T1" fmla="*/ 2 h 183"/>
                <a:gd name="T2" fmla="*/ 16 w 70"/>
                <a:gd name="T3" fmla="*/ 36 h 183"/>
                <a:gd name="T4" fmla="*/ 47 w 70"/>
                <a:gd name="T5" fmla="*/ 29 h 183"/>
                <a:gd name="T6" fmla="*/ 40 w 70"/>
                <a:gd name="T7" fmla="*/ 30 h 183"/>
                <a:gd name="T8" fmla="*/ 51 w 70"/>
                <a:gd name="T9" fmla="*/ 59 h 183"/>
                <a:gd name="T10" fmla="*/ 58 w 70"/>
                <a:gd name="T11" fmla="*/ 109 h 183"/>
                <a:gd name="T12" fmla="*/ 56 w 70"/>
                <a:gd name="T13" fmla="*/ 153 h 183"/>
                <a:gd name="T14" fmla="*/ 29 w 70"/>
                <a:gd name="T15" fmla="*/ 147 h 183"/>
                <a:gd name="T16" fmla="*/ 20 w 70"/>
                <a:gd name="T17" fmla="*/ 116 h 183"/>
                <a:gd name="T18" fmla="*/ 12 w 70"/>
                <a:gd name="T19" fmla="*/ 117 h 183"/>
                <a:gd name="T20" fmla="*/ 66 w 70"/>
                <a:gd name="T21" fmla="*/ 144 h 183"/>
                <a:gd name="T22" fmla="*/ 63 w 70"/>
                <a:gd name="T23" fmla="*/ 77 h 183"/>
                <a:gd name="T24" fmla="*/ 48 w 70"/>
                <a:gd name="T25" fmla="*/ 27 h 183"/>
                <a:gd name="T26" fmla="*/ 41 w 70"/>
                <a:gd name="T27" fmla="*/ 28 h 183"/>
                <a:gd name="T28" fmla="*/ 28 w 70"/>
                <a:gd name="T29" fmla="*/ 2 h 183"/>
                <a:gd name="T30" fmla="*/ 20 w 70"/>
                <a:gd name="T3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183">
                  <a:moveTo>
                    <a:pt x="20" y="2"/>
                  </a:moveTo>
                  <a:cubicBezTo>
                    <a:pt x="10" y="11"/>
                    <a:pt x="5" y="26"/>
                    <a:pt x="16" y="36"/>
                  </a:cubicBezTo>
                  <a:cubicBezTo>
                    <a:pt x="25" y="43"/>
                    <a:pt x="41" y="34"/>
                    <a:pt x="47" y="29"/>
                  </a:cubicBezTo>
                  <a:cubicBezTo>
                    <a:pt x="45" y="29"/>
                    <a:pt x="43" y="30"/>
                    <a:pt x="40" y="30"/>
                  </a:cubicBezTo>
                  <a:cubicBezTo>
                    <a:pt x="48" y="34"/>
                    <a:pt x="50" y="52"/>
                    <a:pt x="51" y="59"/>
                  </a:cubicBezTo>
                  <a:cubicBezTo>
                    <a:pt x="55" y="75"/>
                    <a:pt x="57" y="92"/>
                    <a:pt x="58" y="109"/>
                  </a:cubicBezTo>
                  <a:cubicBezTo>
                    <a:pt x="59" y="123"/>
                    <a:pt x="60" y="139"/>
                    <a:pt x="56" y="153"/>
                  </a:cubicBezTo>
                  <a:cubicBezTo>
                    <a:pt x="52" y="166"/>
                    <a:pt x="35" y="153"/>
                    <a:pt x="29" y="147"/>
                  </a:cubicBezTo>
                  <a:cubicBezTo>
                    <a:pt x="22" y="139"/>
                    <a:pt x="16" y="126"/>
                    <a:pt x="20" y="116"/>
                  </a:cubicBezTo>
                  <a:cubicBezTo>
                    <a:pt x="21" y="114"/>
                    <a:pt x="13" y="115"/>
                    <a:pt x="12" y="117"/>
                  </a:cubicBezTo>
                  <a:cubicBezTo>
                    <a:pt x="0" y="149"/>
                    <a:pt x="59" y="183"/>
                    <a:pt x="66" y="144"/>
                  </a:cubicBezTo>
                  <a:cubicBezTo>
                    <a:pt x="70" y="122"/>
                    <a:pt x="67" y="98"/>
                    <a:pt x="63" y="77"/>
                  </a:cubicBezTo>
                  <a:cubicBezTo>
                    <a:pt x="62" y="66"/>
                    <a:pt x="60" y="34"/>
                    <a:pt x="48" y="27"/>
                  </a:cubicBezTo>
                  <a:cubicBezTo>
                    <a:pt x="46" y="26"/>
                    <a:pt x="43" y="27"/>
                    <a:pt x="41" y="28"/>
                  </a:cubicBezTo>
                  <a:cubicBezTo>
                    <a:pt x="14" y="47"/>
                    <a:pt x="16" y="13"/>
                    <a:pt x="28" y="2"/>
                  </a:cubicBezTo>
                  <a:cubicBezTo>
                    <a:pt x="30" y="0"/>
                    <a:pt x="22" y="1"/>
                    <a:pt x="2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3" name="Freeform 57"/>
            <p:cNvSpPr/>
            <p:nvPr/>
          </p:nvSpPr>
          <p:spPr bwMode="auto">
            <a:xfrm>
              <a:off x="3486" y="2707"/>
              <a:ext cx="185" cy="190"/>
            </a:xfrm>
            <a:custGeom>
              <a:avLst/>
              <a:gdLst>
                <a:gd name="T0" fmla="*/ 9 w 78"/>
                <a:gd name="T1" fmla="*/ 26 h 80"/>
                <a:gd name="T2" fmla="*/ 39 w 78"/>
                <a:gd name="T3" fmla="*/ 57 h 80"/>
                <a:gd name="T4" fmla="*/ 73 w 78"/>
                <a:gd name="T5" fmla="*/ 76 h 80"/>
                <a:gd name="T6" fmla="*/ 71 w 78"/>
                <a:gd name="T7" fmla="*/ 70 h 80"/>
                <a:gd name="T8" fmla="*/ 5 w 78"/>
                <a:gd name="T9" fmla="*/ 21 h 80"/>
                <a:gd name="T10" fmla="*/ 9 w 78"/>
                <a:gd name="T11" fmla="*/ 2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80">
                  <a:moveTo>
                    <a:pt x="9" y="26"/>
                  </a:moveTo>
                  <a:cubicBezTo>
                    <a:pt x="28" y="17"/>
                    <a:pt x="33" y="46"/>
                    <a:pt x="39" y="57"/>
                  </a:cubicBezTo>
                  <a:cubicBezTo>
                    <a:pt x="45" y="71"/>
                    <a:pt x="56" y="80"/>
                    <a:pt x="73" y="76"/>
                  </a:cubicBezTo>
                  <a:cubicBezTo>
                    <a:pt x="78" y="74"/>
                    <a:pt x="76" y="69"/>
                    <a:pt x="71" y="70"/>
                  </a:cubicBezTo>
                  <a:cubicBezTo>
                    <a:pt x="35" y="79"/>
                    <a:pt x="48" y="0"/>
                    <a:pt x="5" y="21"/>
                  </a:cubicBezTo>
                  <a:cubicBezTo>
                    <a:pt x="0" y="23"/>
                    <a:pt x="5" y="28"/>
                    <a:pt x="9" y="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4" name="Freeform 58"/>
            <p:cNvSpPr/>
            <p:nvPr/>
          </p:nvSpPr>
          <p:spPr bwMode="auto">
            <a:xfrm>
              <a:off x="3721" y="2871"/>
              <a:ext cx="172" cy="52"/>
            </a:xfrm>
            <a:custGeom>
              <a:avLst/>
              <a:gdLst>
                <a:gd name="T0" fmla="*/ 9 w 73"/>
                <a:gd name="T1" fmla="*/ 18 h 22"/>
                <a:gd name="T2" fmla="*/ 64 w 73"/>
                <a:gd name="T3" fmla="*/ 9 h 22"/>
                <a:gd name="T4" fmla="*/ 68 w 73"/>
                <a:gd name="T5" fmla="*/ 6 h 22"/>
                <a:gd name="T6" fmla="*/ 1 w 73"/>
                <a:gd name="T7" fmla="*/ 20 h 22"/>
                <a:gd name="T8" fmla="*/ 9 w 73"/>
                <a:gd name="T9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22">
                  <a:moveTo>
                    <a:pt x="9" y="18"/>
                  </a:moveTo>
                  <a:cubicBezTo>
                    <a:pt x="15" y="4"/>
                    <a:pt x="51" y="9"/>
                    <a:pt x="64" y="9"/>
                  </a:cubicBezTo>
                  <a:cubicBezTo>
                    <a:pt x="67" y="9"/>
                    <a:pt x="73" y="6"/>
                    <a:pt x="68" y="6"/>
                  </a:cubicBezTo>
                  <a:cubicBezTo>
                    <a:pt x="51" y="5"/>
                    <a:pt x="8" y="0"/>
                    <a:pt x="1" y="20"/>
                  </a:cubicBezTo>
                  <a:cubicBezTo>
                    <a:pt x="0" y="22"/>
                    <a:pt x="9" y="21"/>
                    <a:pt x="9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5" name="Freeform 59"/>
            <p:cNvSpPr/>
            <p:nvPr/>
          </p:nvSpPr>
          <p:spPr bwMode="auto">
            <a:xfrm>
              <a:off x="3945" y="2728"/>
              <a:ext cx="197" cy="287"/>
            </a:xfrm>
            <a:custGeom>
              <a:avLst/>
              <a:gdLst>
                <a:gd name="T0" fmla="*/ 11 w 83"/>
                <a:gd name="T1" fmla="*/ 19 h 121"/>
                <a:gd name="T2" fmla="*/ 27 w 83"/>
                <a:gd name="T3" fmla="*/ 45 h 121"/>
                <a:gd name="T4" fmla="*/ 38 w 83"/>
                <a:gd name="T5" fmla="*/ 64 h 121"/>
                <a:gd name="T6" fmla="*/ 56 w 83"/>
                <a:gd name="T7" fmla="*/ 80 h 121"/>
                <a:gd name="T8" fmla="*/ 63 w 83"/>
                <a:gd name="T9" fmla="*/ 87 h 121"/>
                <a:gd name="T10" fmla="*/ 54 w 83"/>
                <a:gd name="T11" fmla="*/ 112 h 121"/>
                <a:gd name="T12" fmla="*/ 39 w 83"/>
                <a:gd name="T13" fmla="*/ 114 h 121"/>
                <a:gd name="T14" fmla="*/ 40 w 83"/>
                <a:gd name="T15" fmla="*/ 120 h 121"/>
                <a:gd name="T16" fmla="*/ 78 w 83"/>
                <a:gd name="T17" fmla="*/ 101 h 121"/>
                <a:gd name="T18" fmla="*/ 51 w 83"/>
                <a:gd name="T19" fmla="*/ 66 h 121"/>
                <a:gd name="T20" fmla="*/ 37 w 83"/>
                <a:gd name="T21" fmla="*/ 32 h 121"/>
                <a:gd name="T22" fmla="*/ 29 w 83"/>
                <a:gd name="T23" fmla="*/ 10 h 121"/>
                <a:gd name="T24" fmla="*/ 4 w 83"/>
                <a:gd name="T25" fmla="*/ 17 h 121"/>
                <a:gd name="T26" fmla="*/ 11 w 83"/>
                <a:gd name="T27" fmla="*/ 1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21">
                  <a:moveTo>
                    <a:pt x="11" y="19"/>
                  </a:moveTo>
                  <a:cubicBezTo>
                    <a:pt x="29" y="0"/>
                    <a:pt x="28" y="38"/>
                    <a:pt x="27" y="45"/>
                  </a:cubicBezTo>
                  <a:cubicBezTo>
                    <a:pt x="26" y="51"/>
                    <a:pt x="34" y="60"/>
                    <a:pt x="38" y="64"/>
                  </a:cubicBezTo>
                  <a:cubicBezTo>
                    <a:pt x="43" y="70"/>
                    <a:pt x="50" y="75"/>
                    <a:pt x="56" y="80"/>
                  </a:cubicBezTo>
                  <a:cubicBezTo>
                    <a:pt x="59" y="83"/>
                    <a:pt x="61" y="85"/>
                    <a:pt x="63" y="87"/>
                  </a:cubicBezTo>
                  <a:cubicBezTo>
                    <a:pt x="72" y="94"/>
                    <a:pt x="68" y="103"/>
                    <a:pt x="54" y="112"/>
                  </a:cubicBezTo>
                  <a:cubicBezTo>
                    <a:pt x="49" y="112"/>
                    <a:pt x="44" y="113"/>
                    <a:pt x="39" y="114"/>
                  </a:cubicBezTo>
                  <a:cubicBezTo>
                    <a:pt x="34" y="116"/>
                    <a:pt x="35" y="121"/>
                    <a:pt x="40" y="120"/>
                  </a:cubicBezTo>
                  <a:cubicBezTo>
                    <a:pt x="56" y="115"/>
                    <a:pt x="70" y="118"/>
                    <a:pt x="78" y="101"/>
                  </a:cubicBezTo>
                  <a:cubicBezTo>
                    <a:pt x="83" y="88"/>
                    <a:pt x="59" y="73"/>
                    <a:pt x="51" y="66"/>
                  </a:cubicBezTo>
                  <a:cubicBezTo>
                    <a:pt x="39" y="55"/>
                    <a:pt x="36" y="47"/>
                    <a:pt x="37" y="32"/>
                  </a:cubicBezTo>
                  <a:cubicBezTo>
                    <a:pt x="38" y="24"/>
                    <a:pt x="34" y="16"/>
                    <a:pt x="29" y="10"/>
                  </a:cubicBezTo>
                  <a:cubicBezTo>
                    <a:pt x="21" y="1"/>
                    <a:pt x="9" y="11"/>
                    <a:pt x="4" y="17"/>
                  </a:cubicBezTo>
                  <a:cubicBezTo>
                    <a:pt x="0" y="21"/>
                    <a:pt x="8" y="22"/>
                    <a:pt x="11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6" name="Freeform 60"/>
            <p:cNvSpPr/>
            <p:nvPr/>
          </p:nvSpPr>
          <p:spPr bwMode="auto">
            <a:xfrm>
              <a:off x="4165" y="2790"/>
              <a:ext cx="213" cy="62"/>
            </a:xfrm>
            <a:custGeom>
              <a:avLst/>
              <a:gdLst>
                <a:gd name="T0" fmla="*/ 9 w 90"/>
                <a:gd name="T1" fmla="*/ 24 h 26"/>
                <a:gd name="T2" fmla="*/ 80 w 90"/>
                <a:gd name="T3" fmla="*/ 20 h 26"/>
                <a:gd name="T4" fmla="*/ 88 w 90"/>
                <a:gd name="T5" fmla="*/ 17 h 26"/>
                <a:gd name="T6" fmla="*/ 5 w 90"/>
                <a:gd name="T7" fmla="*/ 21 h 26"/>
                <a:gd name="T8" fmla="*/ 9 w 90"/>
                <a:gd name="T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6">
                  <a:moveTo>
                    <a:pt x="9" y="24"/>
                  </a:moveTo>
                  <a:cubicBezTo>
                    <a:pt x="28" y="16"/>
                    <a:pt x="62" y="6"/>
                    <a:pt x="80" y="20"/>
                  </a:cubicBezTo>
                  <a:cubicBezTo>
                    <a:pt x="82" y="22"/>
                    <a:pt x="90" y="19"/>
                    <a:pt x="88" y="17"/>
                  </a:cubicBezTo>
                  <a:cubicBezTo>
                    <a:pt x="67" y="0"/>
                    <a:pt x="28" y="11"/>
                    <a:pt x="5" y="21"/>
                  </a:cubicBezTo>
                  <a:cubicBezTo>
                    <a:pt x="0" y="23"/>
                    <a:pt x="5" y="26"/>
                    <a:pt x="9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7" name="Freeform 61"/>
            <p:cNvSpPr/>
            <p:nvPr/>
          </p:nvSpPr>
          <p:spPr bwMode="auto">
            <a:xfrm>
              <a:off x="4217" y="2899"/>
              <a:ext cx="173" cy="33"/>
            </a:xfrm>
            <a:custGeom>
              <a:avLst/>
              <a:gdLst>
                <a:gd name="T0" fmla="*/ 1 w 73"/>
                <a:gd name="T1" fmla="*/ 5 h 14"/>
                <a:gd name="T2" fmla="*/ 64 w 73"/>
                <a:gd name="T3" fmla="*/ 5 h 14"/>
                <a:gd name="T4" fmla="*/ 68 w 73"/>
                <a:gd name="T5" fmla="*/ 1 h 14"/>
                <a:gd name="T6" fmla="*/ 9 w 73"/>
                <a:gd name="T7" fmla="*/ 2 h 14"/>
                <a:gd name="T8" fmla="*/ 1 w 73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4">
                  <a:moveTo>
                    <a:pt x="1" y="5"/>
                  </a:moveTo>
                  <a:cubicBezTo>
                    <a:pt x="19" y="14"/>
                    <a:pt x="45" y="5"/>
                    <a:pt x="64" y="5"/>
                  </a:cubicBezTo>
                  <a:cubicBezTo>
                    <a:pt x="67" y="5"/>
                    <a:pt x="73" y="1"/>
                    <a:pt x="68" y="1"/>
                  </a:cubicBezTo>
                  <a:cubicBezTo>
                    <a:pt x="50" y="2"/>
                    <a:pt x="26" y="10"/>
                    <a:pt x="9" y="2"/>
                  </a:cubicBezTo>
                  <a:cubicBezTo>
                    <a:pt x="7" y="0"/>
                    <a:pt x="0" y="4"/>
                    <a:pt x="1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8" name="Freeform 62"/>
            <p:cNvSpPr/>
            <p:nvPr/>
          </p:nvSpPr>
          <p:spPr bwMode="auto">
            <a:xfrm>
              <a:off x="4459" y="2740"/>
              <a:ext cx="234" cy="292"/>
            </a:xfrm>
            <a:custGeom>
              <a:avLst/>
              <a:gdLst>
                <a:gd name="T0" fmla="*/ 13 w 99"/>
                <a:gd name="T1" fmla="*/ 31 h 123"/>
                <a:gd name="T2" fmla="*/ 36 w 99"/>
                <a:gd name="T3" fmla="*/ 25 h 123"/>
                <a:gd name="T4" fmla="*/ 37 w 99"/>
                <a:gd name="T5" fmla="*/ 39 h 123"/>
                <a:gd name="T6" fmla="*/ 33 w 99"/>
                <a:gd name="T7" fmla="*/ 56 h 123"/>
                <a:gd name="T8" fmla="*/ 29 w 99"/>
                <a:gd name="T9" fmla="*/ 95 h 123"/>
                <a:gd name="T10" fmla="*/ 94 w 99"/>
                <a:gd name="T11" fmla="*/ 103 h 123"/>
                <a:gd name="T12" fmla="*/ 92 w 99"/>
                <a:gd name="T13" fmla="*/ 98 h 123"/>
                <a:gd name="T14" fmla="*/ 51 w 99"/>
                <a:gd name="T15" fmla="*/ 106 h 123"/>
                <a:gd name="T16" fmla="*/ 38 w 99"/>
                <a:gd name="T17" fmla="*/ 72 h 123"/>
                <a:gd name="T18" fmla="*/ 46 w 99"/>
                <a:gd name="T19" fmla="*/ 26 h 123"/>
                <a:gd name="T20" fmla="*/ 4 w 99"/>
                <a:gd name="T21" fmla="*/ 33 h 123"/>
                <a:gd name="T22" fmla="*/ 13 w 99"/>
                <a:gd name="T23" fmla="*/ 3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123">
                  <a:moveTo>
                    <a:pt x="13" y="31"/>
                  </a:moveTo>
                  <a:cubicBezTo>
                    <a:pt x="25" y="16"/>
                    <a:pt x="33" y="14"/>
                    <a:pt x="36" y="25"/>
                  </a:cubicBezTo>
                  <a:cubicBezTo>
                    <a:pt x="38" y="29"/>
                    <a:pt x="37" y="35"/>
                    <a:pt x="37" y="39"/>
                  </a:cubicBezTo>
                  <a:cubicBezTo>
                    <a:pt x="37" y="45"/>
                    <a:pt x="35" y="51"/>
                    <a:pt x="33" y="56"/>
                  </a:cubicBezTo>
                  <a:cubicBezTo>
                    <a:pt x="29" y="69"/>
                    <a:pt x="26" y="82"/>
                    <a:pt x="29" y="95"/>
                  </a:cubicBezTo>
                  <a:cubicBezTo>
                    <a:pt x="35" y="123"/>
                    <a:pt x="77" y="109"/>
                    <a:pt x="94" y="103"/>
                  </a:cubicBezTo>
                  <a:cubicBezTo>
                    <a:pt x="99" y="102"/>
                    <a:pt x="98" y="96"/>
                    <a:pt x="92" y="98"/>
                  </a:cubicBezTo>
                  <a:cubicBezTo>
                    <a:pt x="80" y="102"/>
                    <a:pt x="65" y="108"/>
                    <a:pt x="51" y="106"/>
                  </a:cubicBezTo>
                  <a:cubicBezTo>
                    <a:pt x="34" y="102"/>
                    <a:pt x="36" y="84"/>
                    <a:pt x="38" y="72"/>
                  </a:cubicBezTo>
                  <a:cubicBezTo>
                    <a:pt x="41" y="56"/>
                    <a:pt x="47" y="42"/>
                    <a:pt x="46" y="26"/>
                  </a:cubicBezTo>
                  <a:cubicBezTo>
                    <a:pt x="43" y="0"/>
                    <a:pt x="0" y="7"/>
                    <a:pt x="4" y="33"/>
                  </a:cubicBezTo>
                  <a:cubicBezTo>
                    <a:pt x="5" y="37"/>
                    <a:pt x="13" y="35"/>
                    <a:pt x="13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49" name="Freeform 63"/>
            <p:cNvSpPr/>
            <p:nvPr/>
          </p:nvSpPr>
          <p:spPr bwMode="auto">
            <a:xfrm>
              <a:off x="4646" y="2747"/>
              <a:ext cx="236" cy="247"/>
            </a:xfrm>
            <a:custGeom>
              <a:avLst/>
              <a:gdLst>
                <a:gd name="T0" fmla="*/ 10 w 100"/>
                <a:gd name="T1" fmla="*/ 17 h 104"/>
                <a:gd name="T2" fmla="*/ 38 w 100"/>
                <a:gd name="T3" fmla="*/ 34 h 104"/>
                <a:gd name="T4" fmla="*/ 47 w 100"/>
                <a:gd name="T5" fmla="*/ 70 h 104"/>
                <a:gd name="T6" fmla="*/ 99 w 100"/>
                <a:gd name="T7" fmla="*/ 82 h 104"/>
                <a:gd name="T8" fmla="*/ 91 w 100"/>
                <a:gd name="T9" fmla="*/ 83 h 104"/>
                <a:gd name="T10" fmla="*/ 54 w 100"/>
                <a:gd name="T11" fmla="*/ 63 h 104"/>
                <a:gd name="T12" fmla="*/ 44 w 100"/>
                <a:gd name="T13" fmla="*/ 24 h 104"/>
                <a:gd name="T14" fmla="*/ 2 w 100"/>
                <a:gd name="T15" fmla="*/ 18 h 104"/>
                <a:gd name="T16" fmla="*/ 10 w 100"/>
                <a:gd name="T17" fmla="*/ 1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04">
                  <a:moveTo>
                    <a:pt x="10" y="17"/>
                  </a:moveTo>
                  <a:cubicBezTo>
                    <a:pt x="28" y="0"/>
                    <a:pt x="34" y="19"/>
                    <a:pt x="38" y="34"/>
                  </a:cubicBezTo>
                  <a:cubicBezTo>
                    <a:pt x="41" y="46"/>
                    <a:pt x="42" y="59"/>
                    <a:pt x="47" y="70"/>
                  </a:cubicBezTo>
                  <a:cubicBezTo>
                    <a:pt x="54" y="83"/>
                    <a:pt x="92" y="104"/>
                    <a:pt x="99" y="82"/>
                  </a:cubicBezTo>
                  <a:cubicBezTo>
                    <a:pt x="100" y="80"/>
                    <a:pt x="92" y="81"/>
                    <a:pt x="91" y="83"/>
                  </a:cubicBezTo>
                  <a:cubicBezTo>
                    <a:pt x="86" y="98"/>
                    <a:pt x="56" y="71"/>
                    <a:pt x="54" y="63"/>
                  </a:cubicBezTo>
                  <a:cubicBezTo>
                    <a:pt x="49" y="51"/>
                    <a:pt x="48" y="37"/>
                    <a:pt x="44" y="24"/>
                  </a:cubicBezTo>
                  <a:cubicBezTo>
                    <a:pt x="37" y="0"/>
                    <a:pt x="18" y="2"/>
                    <a:pt x="2" y="18"/>
                  </a:cubicBezTo>
                  <a:cubicBezTo>
                    <a:pt x="0" y="20"/>
                    <a:pt x="9" y="19"/>
                    <a:pt x="10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0" name="Freeform 64"/>
            <p:cNvSpPr/>
            <p:nvPr/>
          </p:nvSpPr>
          <p:spPr bwMode="auto">
            <a:xfrm>
              <a:off x="4674" y="2816"/>
              <a:ext cx="211" cy="55"/>
            </a:xfrm>
            <a:custGeom>
              <a:avLst/>
              <a:gdLst>
                <a:gd name="T0" fmla="*/ 6 w 89"/>
                <a:gd name="T1" fmla="*/ 22 h 23"/>
                <a:gd name="T2" fmla="*/ 83 w 89"/>
                <a:gd name="T3" fmla="*/ 6 h 23"/>
                <a:gd name="T4" fmla="*/ 83 w 89"/>
                <a:gd name="T5" fmla="*/ 1 h 23"/>
                <a:gd name="T6" fmla="*/ 7 w 89"/>
                <a:gd name="T7" fmla="*/ 16 h 23"/>
                <a:gd name="T8" fmla="*/ 6 w 89"/>
                <a:gd name="T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23">
                  <a:moveTo>
                    <a:pt x="6" y="22"/>
                  </a:moveTo>
                  <a:cubicBezTo>
                    <a:pt x="32" y="17"/>
                    <a:pt x="57" y="10"/>
                    <a:pt x="83" y="6"/>
                  </a:cubicBezTo>
                  <a:cubicBezTo>
                    <a:pt x="87" y="6"/>
                    <a:pt x="89" y="0"/>
                    <a:pt x="83" y="1"/>
                  </a:cubicBezTo>
                  <a:cubicBezTo>
                    <a:pt x="58" y="5"/>
                    <a:pt x="32" y="12"/>
                    <a:pt x="7" y="16"/>
                  </a:cubicBezTo>
                  <a:cubicBezTo>
                    <a:pt x="2" y="17"/>
                    <a:pt x="0" y="23"/>
                    <a:pt x="6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1" name="Freeform 65"/>
            <p:cNvSpPr/>
            <p:nvPr/>
          </p:nvSpPr>
          <p:spPr bwMode="auto">
            <a:xfrm>
              <a:off x="2365" y="2792"/>
              <a:ext cx="196" cy="320"/>
            </a:xfrm>
            <a:custGeom>
              <a:avLst/>
              <a:gdLst>
                <a:gd name="T0" fmla="*/ 9 w 83"/>
                <a:gd name="T1" fmla="*/ 25 h 135"/>
                <a:gd name="T2" fmla="*/ 39 w 83"/>
                <a:gd name="T3" fmla="*/ 19 h 135"/>
                <a:gd name="T4" fmla="*/ 32 w 83"/>
                <a:gd name="T5" fmla="*/ 41 h 135"/>
                <a:gd name="T6" fmla="*/ 40 w 83"/>
                <a:gd name="T7" fmla="*/ 72 h 135"/>
                <a:gd name="T8" fmla="*/ 72 w 83"/>
                <a:gd name="T9" fmla="*/ 102 h 135"/>
                <a:gd name="T10" fmla="*/ 19 w 83"/>
                <a:gd name="T11" fmla="*/ 131 h 135"/>
                <a:gd name="T12" fmla="*/ 22 w 83"/>
                <a:gd name="T13" fmla="*/ 133 h 135"/>
                <a:gd name="T14" fmla="*/ 62 w 83"/>
                <a:gd name="T15" fmla="*/ 129 h 135"/>
                <a:gd name="T16" fmla="*/ 80 w 83"/>
                <a:gd name="T17" fmla="*/ 103 h 135"/>
                <a:gd name="T18" fmla="*/ 39 w 83"/>
                <a:gd name="T19" fmla="*/ 59 h 135"/>
                <a:gd name="T20" fmla="*/ 40 w 83"/>
                <a:gd name="T21" fmla="*/ 3 h 135"/>
                <a:gd name="T22" fmla="*/ 0 w 83"/>
                <a:gd name="T23" fmla="*/ 26 h 135"/>
                <a:gd name="T24" fmla="*/ 9 w 83"/>
                <a:gd name="T25" fmla="*/ 2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35">
                  <a:moveTo>
                    <a:pt x="9" y="25"/>
                  </a:moveTo>
                  <a:cubicBezTo>
                    <a:pt x="12" y="12"/>
                    <a:pt x="42" y="0"/>
                    <a:pt x="39" y="19"/>
                  </a:cubicBezTo>
                  <a:cubicBezTo>
                    <a:pt x="38" y="27"/>
                    <a:pt x="35" y="34"/>
                    <a:pt x="32" y="41"/>
                  </a:cubicBezTo>
                  <a:cubicBezTo>
                    <a:pt x="28" y="53"/>
                    <a:pt x="29" y="63"/>
                    <a:pt x="40" y="72"/>
                  </a:cubicBezTo>
                  <a:cubicBezTo>
                    <a:pt x="51" y="82"/>
                    <a:pt x="67" y="87"/>
                    <a:pt x="72" y="102"/>
                  </a:cubicBezTo>
                  <a:cubicBezTo>
                    <a:pt x="79" y="127"/>
                    <a:pt x="36" y="125"/>
                    <a:pt x="19" y="131"/>
                  </a:cubicBezTo>
                  <a:cubicBezTo>
                    <a:pt x="14" y="133"/>
                    <a:pt x="19" y="134"/>
                    <a:pt x="22" y="133"/>
                  </a:cubicBezTo>
                  <a:cubicBezTo>
                    <a:pt x="35" y="129"/>
                    <a:pt x="50" y="135"/>
                    <a:pt x="62" y="129"/>
                  </a:cubicBezTo>
                  <a:cubicBezTo>
                    <a:pt x="72" y="124"/>
                    <a:pt x="79" y="113"/>
                    <a:pt x="80" y="103"/>
                  </a:cubicBezTo>
                  <a:cubicBezTo>
                    <a:pt x="83" y="84"/>
                    <a:pt x="48" y="73"/>
                    <a:pt x="39" y="59"/>
                  </a:cubicBezTo>
                  <a:cubicBezTo>
                    <a:pt x="33" y="49"/>
                    <a:pt x="61" y="5"/>
                    <a:pt x="40" y="3"/>
                  </a:cubicBezTo>
                  <a:cubicBezTo>
                    <a:pt x="25" y="2"/>
                    <a:pt x="4" y="11"/>
                    <a:pt x="0" y="26"/>
                  </a:cubicBezTo>
                  <a:cubicBezTo>
                    <a:pt x="0" y="28"/>
                    <a:pt x="8" y="27"/>
                    <a:pt x="9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2" name="Freeform 66"/>
            <p:cNvSpPr/>
            <p:nvPr/>
          </p:nvSpPr>
          <p:spPr bwMode="auto">
            <a:xfrm>
              <a:off x="1882" y="2608"/>
              <a:ext cx="135" cy="132"/>
            </a:xfrm>
            <a:custGeom>
              <a:avLst/>
              <a:gdLst>
                <a:gd name="T0" fmla="*/ 48 w 57"/>
                <a:gd name="T1" fmla="*/ 2 h 56"/>
                <a:gd name="T2" fmla="*/ 5 w 57"/>
                <a:gd name="T3" fmla="*/ 54 h 56"/>
                <a:gd name="T4" fmla="*/ 10 w 57"/>
                <a:gd name="T5" fmla="*/ 55 h 56"/>
                <a:gd name="T6" fmla="*/ 56 w 57"/>
                <a:gd name="T7" fmla="*/ 1 h 56"/>
                <a:gd name="T8" fmla="*/ 48 w 57"/>
                <a:gd name="T9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6">
                  <a:moveTo>
                    <a:pt x="48" y="2"/>
                  </a:moveTo>
                  <a:cubicBezTo>
                    <a:pt x="40" y="22"/>
                    <a:pt x="27" y="45"/>
                    <a:pt x="5" y="54"/>
                  </a:cubicBezTo>
                  <a:cubicBezTo>
                    <a:pt x="0" y="56"/>
                    <a:pt x="8" y="56"/>
                    <a:pt x="10" y="55"/>
                  </a:cubicBezTo>
                  <a:cubicBezTo>
                    <a:pt x="33" y="45"/>
                    <a:pt x="47" y="22"/>
                    <a:pt x="56" y="1"/>
                  </a:cubicBezTo>
                  <a:cubicBezTo>
                    <a:pt x="57" y="0"/>
                    <a:pt x="49" y="0"/>
                    <a:pt x="48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3" name="Freeform 67"/>
            <p:cNvSpPr/>
            <p:nvPr/>
          </p:nvSpPr>
          <p:spPr bwMode="auto">
            <a:xfrm>
              <a:off x="1898" y="2622"/>
              <a:ext cx="138" cy="95"/>
            </a:xfrm>
            <a:custGeom>
              <a:avLst/>
              <a:gdLst>
                <a:gd name="T0" fmla="*/ 1 w 58"/>
                <a:gd name="T1" fmla="*/ 4 h 40"/>
                <a:gd name="T2" fmla="*/ 49 w 58"/>
                <a:gd name="T3" fmla="*/ 39 h 40"/>
                <a:gd name="T4" fmla="*/ 57 w 58"/>
                <a:gd name="T5" fmla="*/ 36 h 40"/>
                <a:gd name="T6" fmla="*/ 9 w 58"/>
                <a:gd name="T7" fmla="*/ 2 h 40"/>
                <a:gd name="T8" fmla="*/ 1 w 58"/>
                <a:gd name="T9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0">
                  <a:moveTo>
                    <a:pt x="1" y="4"/>
                  </a:moveTo>
                  <a:cubicBezTo>
                    <a:pt x="17" y="16"/>
                    <a:pt x="35" y="25"/>
                    <a:pt x="49" y="39"/>
                  </a:cubicBezTo>
                  <a:cubicBezTo>
                    <a:pt x="51" y="40"/>
                    <a:pt x="58" y="37"/>
                    <a:pt x="57" y="36"/>
                  </a:cubicBezTo>
                  <a:cubicBezTo>
                    <a:pt x="43" y="23"/>
                    <a:pt x="25" y="13"/>
                    <a:pt x="9" y="2"/>
                  </a:cubicBezTo>
                  <a:cubicBezTo>
                    <a:pt x="7" y="0"/>
                    <a:pt x="0" y="4"/>
                    <a:pt x="1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4" name="Freeform 68"/>
            <p:cNvSpPr/>
            <p:nvPr/>
          </p:nvSpPr>
          <p:spPr bwMode="auto">
            <a:xfrm>
              <a:off x="2017" y="2638"/>
              <a:ext cx="120" cy="31"/>
            </a:xfrm>
            <a:custGeom>
              <a:avLst/>
              <a:gdLst>
                <a:gd name="T0" fmla="*/ 5 w 51"/>
                <a:gd name="T1" fmla="*/ 10 h 13"/>
                <a:gd name="T2" fmla="*/ 45 w 51"/>
                <a:gd name="T3" fmla="*/ 6 h 13"/>
                <a:gd name="T4" fmla="*/ 42 w 51"/>
                <a:gd name="T5" fmla="*/ 2 h 13"/>
                <a:gd name="T6" fmla="*/ 10 w 51"/>
                <a:gd name="T7" fmla="*/ 5 h 13"/>
                <a:gd name="T8" fmla="*/ 5 w 51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">
                  <a:moveTo>
                    <a:pt x="5" y="10"/>
                  </a:moveTo>
                  <a:cubicBezTo>
                    <a:pt x="18" y="13"/>
                    <a:pt x="33" y="11"/>
                    <a:pt x="45" y="6"/>
                  </a:cubicBezTo>
                  <a:cubicBezTo>
                    <a:pt x="51" y="3"/>
                    <a:pt x="46" y="0"/>
                    <a:pt x="42" y="2"/>
                  </a:cubicBezTo>
                  <a:cubicBezTo>
                    <a:pt x="32" y="6"/>
                    <a:pt x="20" y="8"/>
                    <a:pt x="10" y="5"/>
                  </a:cubicBezTo>
                  <a:cubicBezTo>
                    <a:pt x="7" y="4"/>
                    <a:pt x="0" y="8"/>
                    <a:pt x="5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5" name="Freeform 69"/>
            <p:cNvSpPr/>
            <p:nvPr/>
          </p:nvSpPr>
          <p:spPr bwMode="auto">
            <a:xfrm>
              <a:off x="2064" y="2601"/>
              <a:ext cx="111" cy="125"/>
            </a:xfrm>
            <a:custGeom>
              <a:avLst/>
              <a:gdLst>
                <a:gd name="T0" fmla="*/ 24 w 47"/>
                <a:gd name="T1" fmla="*/ 6 h 53"/>
                <a:gd name="T2" fmla="*/ 30 w 47"/>
                <a:gd name="T3" fmla="*/ 33 h 53"/>
                <a:gd name="T4" fmla="*/ 4 w 47"/>
                <a:gd name="T5" fmla="*/ 49 h 53"/>
                <a:gd name="T6" fmla="*/ 11 w 47"/>
                <a:gd name="T7" fmla="*/ 51 h 53"/>
                <a:gd name="T8" fmla="*/ 41 w 47"/>
                <a:gd name="T9" fmla="*/ 28 h 53"/>
                <a:gd name="T10" fmla="*/ 32 w 47"/>
                <a:gd name="T11" fmla="*/ 3 h 53"/>
                <a:gd name="T12" fmla="*/ 24 w 47"/>
                <a:gd name="T13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53">
                  <a:moveTo>
                    <a:pt x="24" y="6"/>
                  </a:moveTo>
                  <a:cubicBezTo>
                    <a:pt x="31" y="15"/>
                    <a:pt x="41" y="22"/>
                    <a:pt x="30" y="33"/>
                  </a:cubicBezTo>
                  <a:cubicBezTo>
                    <a:pt x="23" y="40"/>
                    <a:pt x="12" y="43"/>
                    <a:pt x="4" y="49"/>
                  </a:cubicBezTo>
                  <a:cubicBezTo>
                    <a:pt x="0" y="52"/>
                    <a:pt x="9" y="53"/>
                    <a:pt x="11" y="51"/>
                  </a:cubicBezTo>
                  <a:cubicBezTo>
                    <a:pt x="21" y="43"/>
                    <a:pt x="35" y="41"/>
                    <a:pt x="41" y="28"/>
                  </a:cubicBezTo>
                  <a:cubicBezTo>
                    <a:pt x="47" y="17"/>
                    <a:pt x="38" y="12"/>
                    <a:pt x="32" y="3"/>
                  </a:cubicBezTo>
                  <a:cubicBezTo>
                    <a:pt x="30" y="0"/>
                    <a:pt x="22" y="3"/>
                    <a:pt x="2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6" name="Freeform 70"/>
            <p:cNvSpPr/>
            <p:nvPr/>
          </p:nvSpPr>
          <p:spPr bwMode="auto">
            <a:xfrm>
              <a:off x="2180" y="2582"/>
              <a:ext cx="118" cy="132"/>
            </a:xfrm>
            <a:custGeom>
              <a:avLst/>
              <a:gdLst>
                <a:gd name="T0" fmla="*/ 12 w 50"/>
                <a:gd name="T1" fmla="*/ 11 h 56"/>
                <a:gd name="T2" fmla="*/ 8 w 50"/>
                <a:gd name="T3" fmla="*/ 44 h 56"/>
                <a:gd name="T4" fmla="*/ 43 w 50"/>
                <a:gd name="T5" fmla="*/ 39 h 56"/>
                <a:gd name="T6" fmla="*/ 38 w 50"/>
                <a:gd name="T7" fmla="*/ 4 h 56"/>
                <a:gd name="T8" fmla="*/ 23 w 50"/>
                <a:gd name="T9" fmla="*/ 2 h 56"/>
                <a:gd name="T10" fmla="*/ 11 w 50"/>
                <a:gd name="T11" fmla="*/ 17 h 56"/>
                <a:gd name="T12" fmla="*/ 19 w 50"/>
                <a:gd name="T13" fmla="*/ 16 h 56"/>
                <a:gd name="T14" fmla="*/ 27 w 50"/>
                <a:gd name="T15" fmla="*/ 6 h 56"/>
                <a:gd name="T16" fmla="*/ 34 w 50"/>
                <a:gd name="T17" fmla="*/ 12 h 56"/>
                <a:gd name="T18" fmla="*/ 35 w 50"/>
                <a:gd name="T19" fmla="*/ 38 h 56"/>
                <a:gd name="T20" fmla="*/ 23 w 50"/>
                <a:gd name="T21" fmla="*/ 45 h 56"/>
                <a:gd name="T22" fmla="*/ 14 w 50"/>
                <a:gd name="T23" fmla="*/ 38 h 56"/>
                <a:gd name="T24" fmla="*/ 18 w 50"/>
                <a:gd name="T25" fmla="*/ 14 h 56"/>
                <a:gd name="T26" fmla="*/ 12 w 50"/>
                <a:gd name="T27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6">
                  <a:moveTo>
                    <a:pt x="12" y="11"/>
                  </a:moveTo>
                  <a:cubicBezTo>
                    <a:pt x="0" y="18"/>
                    <a:pt x="0" y="34"/>
                    <a:pt x="8" y="44"/>
                  </a:cubicBezTo>
                  <a:cubicBezTo>
                    <a:pt x="18" y="56"/>
                    <a:pt x="35" y="50"/>
                    <a:pt x="43" y="39"/>
                  </a:cubicBezTo>
                  <a:cubicBezTo>
                    <a:pt x="50" y="29"/>
                    <a:pt x="47" y="13"/>
                    <a:pt x="38" y="4"/>
                  </a:cubicBezTo>
                  <a:cubicBezTo>
                    <a:pt x="34" y="1"/>
                    <a:pt x="28" y="0"/>
                    <a:pt x="23" y="2"/>
                  </a:cubicBezTo>
                  <a:cubicBezTo>
                    <a:pt x="16" y="4"/>
                    <a:pt x="13" y="11"/>
                    <a:pt x="11" y="17"/>
                  </a:cubicBezTo>
                  <a:cubicBezTo>
                    <a:pt x="10" y="20"/>
                    <a:pt x="18" y="19"/>
                    <a:pt x="19" y="16"/>
                  </a:cubicBezTo>
                  <a:cubicBezTo>
                    <a:pt x="20" y="14"/>
                    <a:pt x="23" y="6"/>
                    <a:pt x="27" y="6"/>
                  </a:cubicBezTo>
                  <a:cubicBezTo>
                    <a:pt x="30" y="6"/>
                    <a:pt x="32" y="10"/>
                    <a:pt x="34" y="12"/>
                  </a:cubicBezTo>
                  <a:cubicBezTo>
                    <a:pt x="39" y="20"/>
                    <a:pt x="39" y="30"/>
                    <a:pt x="35" y="38"/>
                  </a:cubicBezTo>
                  <a:cubicBezTo>
                    <a:pt x="33" y="41"/>
                    <a:pt x="29" y="46"/>
                    <a:pt x="23" y="45"/>
                  </a:cubicBezTo>
                  <a:cubicBezTo>
                    <a:pt x="19" y="45"/>
                    <a:pt x="16" y="41"/>
                    <a:pt x="14" y="38"/>
                  </a:cubicBezTo>
                  <a:cubicBezTo>
                    <a:pt x="9" y="31"/>
                    <a:pt x="9" y="19"/>
                    <a:pt x="18" y="14"/>
                  </a:cubicBezTo>
                  <a:cubicBezTo>
                    <a:pt x="23" y="11"/>
                    <a:pt x="15" y="9"/>
                    <a:pt x="12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7" name="Freeform 71"/>
            <p:cNvSpPr/>
            <p:nvPr/>
          </p:nvSpPr>
          <p:spPr bwMode="auto">
            <a:xfrm>
              <a:off x="2502" y="3257"/>
              <a:ext cx="170" cy="163"/>
            </a:xfrm>
            <a:custGeom>
              <a:avLst/>
              <a:gdLst>
                <a:gd name="T0" fmla="*/ 6 w 72"/>
                <a:gd name="T1" fmla="*/ 6 h 69"/>
                <a:gd name="T2" fmla="*/ 61 w 72"/>
                <a:gd name="T3" fmla="*/ 67 h 69"/>
                <a:gd name="T4" fmla="*/ 68 w 72"/>
                <a:gd name="T5" fmla="*/ 62 h 69"/>
                <a:gd name="T6" fmla="*/ 10 w 72"/>
                <a:gd name="T7" fmla="*/ 1 h 69"/>
                <a:gd name="T8" fmla="*/ 6 w 72"/>
                <a:gd name="T9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69">
                  <a:moveTo>
                    <a:pt x="6" y="6"/>
                  </a:moveTo>
                  <a:cubicBezTo>
                    <a:pt x="32" y="16"/>
                    <a:pt x="40" y="50"/>
                    <a:pt x="61" y="67"/>
                  </a:cubicBezTo>
                  <a:cubicBezTo>
                    <a:pt x="64" y="69"/>
                    <a:pt x="72" y="65"/>
                    <a:pt x="68" y="62"/>
                  </a:cubicBezTo>
                  <a:cubicBezTo>
                    <a:pt x="46" y="45"/>
                    <a:pt x="39" y="11"/>
                    <a:pt x="10" y="1"/>
                  </a:cubicBezTo>
                  <a:cubicBezTo>
                    <a:pt x="7" y="0"/>
                    <a:pt x="0" y="5"/>
                    <a:pt x="6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8" name="Freeform 72"/>
            <p:cNvSpPr/>
            <p:nvPr/>
          </p:nvSpPr>
          <p:spPr bwMode="auto">
            <a:xfrm>
              <a:off x="3091" y="3271"/>
              <a:ext cx="147" cy="225"/>
            </a:xfrm>
            <a:custGeom>
              <a:avLst/>
              <a:gdLst>
                <a:gd name="T0" fmla="*/ 14 w 62"/>
                <a:gd name="T1" fmla="*/ 16 h 95"/>
                <a:gd name="T2" fmla="*/ 10 w 62"/>
                <a:gd name="T3" fmla="*/ 11 h 95"/>
                <a:gd name="T4" fmla="*/ 14 w 62"/>
                <a:gd name="T5" fmla="*/ 8 h 95"/>
                <a:gd name="T6" fmla="*/ 31 w 62"/>
                <a:gd name="T7" fmla="*/ 11 h 95"/>
                <a:gd name="T8" fmla="*/ 30 w 62"/>
                <a:gd name="T9" fmla="*/ 35 h 95"/>
                <a:gd name="T10" fmla="*/ 35 w 62"/>
                <a:gd name="T11" fmla="*/ 56 h 95"/>
                <a:gd name="T12" fmla="*/ 42 w 62"/>
                <a:gd name="T13" fmla="*/ 66 h 95"/>
                <a:gd name="T14" fmla="*/ 16 w 62"/>
                <a:gd name="T15" fmla="*/ 87 h 95"/>
                <a:gd name="T16" fmla="*/ 11 w 62"/>
                <a:gd name="T17" fmla="*/ 91 h 95"/>
                <a:gd name="T18" fmla="*/ 45 w 62"/>
                <a:gd name="T19" fmla="*/ 78 h 95"/>
                <a:gd name="T20" fmla="*/ 37 w 62"/>
                <a:gd name="T21" fmla="*/ 38 h 95"/>
                <a:gd name="T22" fmla="*/ 29 w 62"/>
                <a:gd name="T23" fmla="*/ 1 h 95"/>
                <a:gd name="T24" fmla="*/ 1 w 62"/>
                <a:gd name="T25" fmla="*/ 13 h 95"/>
                <a:gd name="T26" fmla="*/ 4 w 62"/>
                <a:gd name="T27" fmla="*/ 15 h 95"/>
                <a:gd name="T28" fmla="*/ 5 w 62"/>
                <a:gd name="T29" fmla="*/ 18 h 95"/>
                <a:gd name="T30" fmla="*/ 14 w 62"/>
                <a:gd name="T31" fmla="*/ 1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95">
                  <a:moveTo>
                    <a:pt x="14" y="16"/>
                  </a:moveTo>
                  <a:cubicBezTo>
                    <a:pt x="14" y="13"/>
                    <a:pt x="13" y="11"/>
                    <a:pt x="10" y="11"/>
                  </a:cubicBezTo>
                  <a:cubicBezTo>
                    <a:pt x="11" y="10"/>
                    <a:pt x="13" y="9"/>
                    <a:pt x="14" y="8"/>
                  </a:cubicBezTo>
                  <a:cubicBezTo>
                    <a:pt x="22" y="5"/>
                    <a:pt x="28" y="6"/>
                    <a:pt x="31" y="11"/>
                  </a:cubicBezTo>
                  <a:cubicBezTo>
                    <a:pt x="38" y="17"/>
                    <a:pt x="32" y="28"/>
                    <a:pt x="30" y="35"/>
                  </a:cubicBezTo>
                  <a:cubicBezTo>
                    <a:pt x="27" y="43"/>
                    <a:pt x="30" y="49"/>
                    <a:pt x="35" y="56"/>
                  </a:cubicBezTo>
                  <a:cubicBezTo>
                    <a:pt x="37" y="60"/>
                    <a:pt x="40" y="62"/>
                    <a:pt x="42" y="66"/>
                  </a:cubicBezTo>
                  <a:cubicBezTo>
                    <a:pt x="47" y="76"/>
                    <a:pt x="25" y="89"/>
                    <a:pt x="16" y="87"/>
                  </a:cubicBezTo>
                  <a:cubicBezTo>
                    <a:pt x="14" y="86"/>
                    <a:pt x="6" y="90"/>
                    <a:pt x="11" y="91"/>
                  </a:cubicBezTo>
                  <a:cubicBezTo>
                    <a:pt x="24" y="95"/>
                    <a:pt x="36" y="86"/>
                    <a:pt x="45" y="78"/>
                  </a:cubicBezTo>
                  <a:cubicBezTo>
                    <a:pt x="62" y="64"/>
                    <a:pt x="36" y="53"/>
                    <a:pt x="37" y="38"/>
                  </a:cubicBezTo>
                  <a:cubicBezTo>
                    <a:pt x="38" y="27"/>
                    <a:pt x="51" y="4"/>
                    <a:pt x="29" y="1"/>
                  </a:cubicBezTo>
                  <a:cubicBezTo>
                    <a:pt x="18" y="0"/>
                    <a:pt x="8" y="4"/>
                    <a:pt x="1" y="13"/>
                  </a:cubicBezTo>
                  <a:cubicBezTo>
                    <a:pt x="0" y="14"/>
                    <a:pt x="3" y="15"/>
                    <a:pt x="4" y="15"/>
                  </a:cubicBezTo>
                  <a:cubicBezTo>
                    <a:pt x="4" y="16"/>
                    <a:pt x="5" y="17"/>
                    <a:pt x="5" y="18"/>
                  </a:cubicBezTo>
                  <a:cubicBezTo>
                    <a:pt x="5" y="20"/>
                    <a:pt x="14" y="19"/>
                    <a:pt x="14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59" name="Freeform 73"/>
            <p:cNvSpPr/>
            <p:nvPr/>
          </p:nvSpPr>
          <p:spPr bwMode="auto">
            <a:xfrm>
              <a:off x="3652" y="3193"/>
              <a:ext cx="393" cy="319"/>
            </a:xfrm>
            <a:custGeom>
              <a:avLst/>
              <a:gdLst>
                <a:gd name="T0" fmla="*/ 11 w 166"/>
                <a:gd name="T1" fmla="*/ 96 h 135"/>
                <a:gd name="T2" fmla="*/ 47 w 166"/>
                <a:gd name="T3" fmla="*/ 4 h 135"/>
                <a:gd name="T4" fmla="*/ 39 w 166"/>
                <a:gd name="T5" fmla="*/ 4 h 135"/>
                <a:gd name="T6" fmla="*/ 39 w 166"/>
                <a:gd name="T7" fmla="*/ 113 h 135"/>
                <a:gd name="T8" fmla="*/ 104 w 166"/>
                <a:gd name="T9" fmla="*/ 80 h 135"/>
                <a:gd name="T10" fmla="*/ 95 w 166"/>
                <a:gd name="T11" fmla="*/ 81 h 135"/>
                <a:gd name="T12" fmla="*/ 116 w 166"/>
                <a:gd name="T13" fmla="*/ 93 h 135"/>
                <a:gd name="T14" fmla="*/ 136 w 166"/>
                <a:gd name="T15" fmla="*/ 78 h 135"/>
                <a:gd name="T16" fmla="*/ 156 w 166"/>
                <a:gd name="T17" fmla="*/ 100 h 135"/>
                <a:gd name="T18" fmla="*/ 165 w 166"/>
                <a:gd name="T19" fmla="*/ 98 h 135"/>
                <a:gd name="T20" fmla="*/ 145 w 166"/>
                <a:gd name="T21" fmla="*/ 66 h 135"/>
                <a:gd name="T22" fmla="*/ 104 w 166"/>
                <a:gd name="T23" fmla="*/ 80 h 135"/>
                <a:gd name="T24" fmla="*/ 96 w 166"/>
                <a:gd name="T25" fmla="*/ 80 h 135"/>
                <a:gd name="T26" fmla="*/ 76 w 166"/>
                <a:gd name="T27" fmla="*/ 104 h 135"/>
                <a:gd name="T28" fmla="*/ 34 w 166"/>
                <a:gd name="T29" fmla="*/ 85 h 135"/>
                <a:gd name="T30" fmla="*/ 47 w 166"/>
                <a:gd name="T31" fmla="*/ 4 h 135"/>
                <a:gd name="T32" fmla="*/ 39 w 166"/>
                <a:gd name="T33" fmla="*/ 5 h 135"/>
                <a:gd name="T34" fmla="*/ 3 w 166"/>
                <a:gd name="T35" fmla="*/ 95 h 135"/>
                <a:gd name="T36" fmla="*/ 11 w 166"/>
                <a:gd name="T37" fmla="*/ 9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135">
                  <a:moveTo>
                    <a:pt x="11" y="96"/>
                  </a:moveTo>
                  <a:cubicBezTo>
                    <a:pt x="31" y="68"/>
                    <a:pt x="43" y="37"/>
                    <a:pt x="47" y="4"/>
                  </a:cubicBezTo>
                  <a:cubicBezTo>
                    <a:pt x="48" y="0"/>
                    <a:pt x="40" y="2"/>
                    <a:pt x="39" y="4"/>
                  </a:cubicBezTo>
                  <a:cubicBezTo>
                    <a:pt x="26" y="35"/>
                    <a:pt x="11" y="85"/>
                    <a:pt x="39" y="113"/>
                  </a:cubicBezTo>
                  <a:cubicBezTo>
                    <a:pt x="63" y="135"/>
                    <a:pt x="92" y="96"/>
                    <a:pt x="104" y="80"/>
                  </a:cubicBezTo>
                  <a:cubicBezTo>
                    <a:pt x="101" y="81"/>
                    <a:pt x="98" y="81"/>
                    <a:pt x="95" y="81"/>
                  </a:cubicBezTo>
                  <a:cubicBezTo>
                    <a:pt x="94" y="96"/>
                    <a:pt x="102" y="100"/>
                    <a:pt x="116" y="93"/>
                  </a:cubicBezTo>
                  <a:cubicBezTo>
                    <a:pt x="123" y="89"/>
                    <a:pt x="131" y="83"/>
                    <a:pt x="136" y="78"/>
                  </a:cubicBezTo>
                  <a:cubicBezTo>
                    <a:pt x="152" y="63"/>
                    <a:pt x="153" y="92"/>
                    <a:pt x="156" y="100"/>
                  </a:cubicBezTo>
                  <a:cubicBezTo>
                    <a:pt x="157" y="104"/>
                    <a:pt x="166" y="101"/>
                    <a:pt x="165" y="98"/>
                  </a:cubicBezTo>
                  <a:cubicBezTo>
                    <a:pt x="159" y="85"/>
                    <a:pt x="163" y="68"/>
                    <a:pt x="145" y="66"/>
                  </a:cubicBezTo>
                  <a:cubicBezTo>
                    <a:pt x="135" y="64"/>
                    <a:pt x="102" y="108"/>
                    <a:pt x="104" y="80"/>
                  </a:cubicBezTo>
                  <a:cubicBezTo>
                    <a:pt x="104" y="76"/>
                    <a:pt x="97" y="78"/>
                    <a:pt x="96" y="80"/>
                  </a:cubicBezTo>
                  <a:cubicBezTo>
                    <a:pt x="89" y="88"/>
                    <a:pt x="83" y="96"/>
                    <a:pt x="76" y="104"/>
                  </a:cubicBezTo>
                  <a:cubicBezTo>
                    <a:pt x="55" y="125"/>
                    <a:pt x="38" y="104"/>
                    <a:pt x="34" y="85"/>
                  </a:cubicBezTo>
                  <a:cubicBezTo>
                    <a:pt x="28" y="59"/>
                    <a:pt x="37" y="28"/>
                    <a:pt x="47" y="4"/>
                  </a:cubicBezTo>
                  <a:cubicBezTo>
                    <a:pt x="44" y="4"/>
                    <a:pt x="42" y="4"/>
                    <a:pt x="39" y="5"/>
                  </a:cubicBezTo>
                  <a:cubicBezTo>
                    <a:pt x="34" y="38"/>
                    <a:pt x="23" y="68"/>
                    <a:pt x="3" y="95"/>
                  </a:cubicBezTo>
                  <a:cubicBezTo>
                    <a:pt x="0" y="99"/>
                    <a:pt x="9" y="98"/>
                    <a:pt x="11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0" name="Freeform 74"/>
            <p:cNvSpPr/>
            <p:nvPr/>
          </p:nvSpPr>
          <p:spPr bwMode="auto">
            <a:xfrm>
              <a:off x="4042" y="3285"/>
              <a:ext cx="131" cy="133"/>
            </a:xfrm>
            <a:custGeom>
              <a:avLst/>
              <a:gdLst>
                <a:gd name="T0" fmla="*/ 44 w 55"/>
                <a:gd name="T1" fmla="*/ 2 h 56"/>
                <a:gd name="T2" fmla="*/ 4 w 55"/>
                <a:gd name="T3" fmla="*/ 52 h 56"/>
                <a:gd name="T4" fmla="*/ 11 w 55"/>
                <a:gd name="T5" fmla="*/ 53 h 56"/>
                <a:gd name="T6" fmla="*/ 51 w 55"/>
                <a:gd name="T7" fmla="*/ 4 h 56"/>
                <a:gd name="T8" fmla="*/ 44 w 55"/>
                <a:gd name="T9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6">
                  <a:moveTo>
                    <a:pt x="44" y="2"/>
                  </a:moveTo>
                  <a:cubicBezTo>
                    <a:pt x="27" y="16"/>
                    <a:pt x="19" y="37"/>
                    <a:pt x="4" y="52"/>
                  </a:cubicBezTo>
                  <a:cubicBezTo>
                    <a:pt x="0" y="55"/>
                    <a:pt x="9" y="56"/>
                    <a:pt x="11" y="53"/>
                  </a:cubicBezTo>
                  <a:cubicBezTo>
                    <a:pt x="26" y="38"/>
                    <a:pt x="34" y="18"/>
                    <a:pt x="51" y="4"/>
                  </a:cubicBezTo>
                  <a:cubicBezTo>
                    <a:pt x="55" y="1"/>
                    <a:pt x="47" y="0"/>
                    <a:pt x="44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1" name="Freeform 75"/>
            <p:cNvSpPr/>
            <p:nvPr/>
          </p:nvSpPr>
          <p:spPr bwMode="auto">
            <a:xfrm>
              <a:off x="4920" y="2020"/>
              <a:ext cx="346" cy="929"/>
            </a:xfrm>
            <a:custGeom>
              <a:avLst/>
              <a:gdLst>
                <a:gd name="T0" fmla="*/ 11 w 146"/>
                <a:gd name="T1" fmla="*/ 29 h 392"/>
                <a:gd name="T2" fmla="*/ 62 w 146"/>
                <a:gd name="T3" fmla="*/ 50 h 392"/>
                <a:gd name="T4" fmla="*/ 66 w 146"/>
                <a:gd name="T5" fmla="*/ 88 h 392"/>
                <a:gd name="T6" fmla="*/ 82 w 146"/>
                <a:gd name="T7" fmla="*/ 158 h 392"/>
                <a:gd name="T8" fmla="*/ 137 w 146"/>
                <a:gd name="T9" fmla="*/ 180 h 392"/>
                <a:gd name="T10" fmla="*/ 128 w 146"/>
                <a:gd name="T11" fmla="*/ 181 h 392"/>
                <a:gd name="T12" fmla="*/ 133 w 146"/>
                <a:gd name="T13" fmla="*/ 299 h 392"/>
                <a:gd name="T14" fmla="*/ 131 w 146"/>
                <a:gd name="T15" fmla="*/ 362 h 392"/>
                <a:gd name="T16" fmla="*/ 94 w 146"/>
                <a:gd name="T17" fmla="*/ 388 h 392"/>
                <a:gd name="T18" fmla="*/ 99 w 146"/>
                <a:gd name="T19" fmla="*/ 391 h 392"/>
                <a:gd name="T20" fmla="*/ 145 w 146"/>
                <a:gd name="T21" fmla="*/ 331 h 392"/>
                <a:gd name="T22" fmla="*/ 137 w 146"/>
                <a:gd name="T23" fmla="*/ 180 h 392"/>
                <a:gd name="T24" fmla="*/ 128 w 146"/>
                <a:gd name="T25" fmla="*/ 181 h 392"/>
                <a:gd name="T26" fmla="*/ 104 w 146"/>
                <a:gd name="T27" fmla="*/ 174 h 392"/>
                <a:gd name="T28" fmla="*/ 82 w 146"/>
                <a:gd name="T29" fmla="*/ 133 h 392"/>
                <a:gd name="T30" fmla="*/ 73 w 146"/>
                <a:gd name="T31" fmla="*/ 64 h 392"/>
                <a:gd name="T32" fmla="*/ 48 w 146"/>
                <a:gd name="T33" fmla="*/ 16 h 392"/>
                <a:gd name="T34" fmla="*/ 4 w 146"/>
                <a:gd name="T35" fmla="*/ 27 h 392"/>
                <a:gd name="T36" fmla="*/ 11 w 146"/>
                <a:gd name="T37" fmla="*/ 2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6" h="392">
                  <a:moveTo>
                    <a:pt x="11" y="29"/>
                  </a:moveTo>
                  <a:cubicBezTo>
                    <a:pt x="45" y="0"/>
                    <a:pt x="58" y="30"/>
                    <a:pt x="62" y="50"/>
                  </a:cubicBezTo>
                  <a:cubicBezTo>
                    <a:pt x="65" y="63"/>
                    <a:pt x="65" y="75"/>
                    <a:pt x="66" y="88"/>
                  </a:cubicBezTo>
                  <a:cubicBezTo>
                    <a:pt x="68" y="111"/>
                    <a:pt x="72" y="136"/>
                    <a:pt x="82" y="158"/>
                  </a:cubicBezTo>
                  <a:cubicBezTo>
                    <a:pt x="88" y="171"/>
                    <a:pt x="133" y="218"/>
                    <a:pt x="137" y="180"/>
                  </a:cubicBezTo>
                  <a:cubicBezTo>
                    <a:pt x="137" y="176"/>
                    <a:pt x="129" y="178"/>
                    <a:pt x="128" y="181"/>
                  </a:cubicBezTo>
                  <a:cubicBezTo>
                    <a:pt x="117" y="220"/>
                    <a:pt x="127" y="260"/>
                    <a:pt x="133" y="299"/>
                  </a:cubicBezTo>
                  <a:cubicBezTo>
                    <a:pt x="137" y="319"/>
                    <a:pt x="140" y="342"/>
                    <a:pt x="131" y="362"/>
                  </a:cubicBezTo>
                  <a:cubicBezTo>
                    <a:pt x="124" y="375"/>
                    <a:pt x="106" y="381"/>
                    <a:pt x="94" y="388"/>
                  </a:cubicBezTo>
                  <a:cubicBezTo>
                    <a:pt x="89" y="391"/>
                    <a:pt x="96" y="392"/>
                    <a:pt x="99" y="391"/>
                  </a:cubicBezTo>
                  <a:cubicBezTo>
                    <a:pt x="127" y="376"/>
                    <a:pt x="146" y="365"/>
                    <a:pt x="145" y="331"/>
                  </a:cubicBezTo>
                  <a:cubicBezTo>
                    <a:pt x="144" y="280"/>
                    <a:pt x="122" y="230"/>
                    <a:pt x="137" y="180"/>
                  </a:cubicBezTo>
                  <a:cubicBezTo>
                    <a:pt x="134" y="180"/>
                    <a:pt x="131" y="180"/>
                    <a:pt x="128" y="181"/>
                  </a:cubicBezTo>
                  <a:cubicBezTo>
                    <a:pt x="127" y="197"/>
                    <a:pt x="109" y="180"/>
                    <a:pt x="104" y="174"/>
                  </a:cubicBezTo>
                  <a:cubicBezTo>
                    <a:pt x="92" y="164"/>
                    <a:pt x="86" y="148"/>
                    <a:pt x="82" y="133"/>
                  </a:cubicBezTo>
                  <a:cubicBezTo>
                    <a:pt x="76" y="111"/>
                    <a:pt x="75" y="87"/>
                    <a:pt x="73" y="64"/>
                  </a:cubicBezTo>
                  <a:cubicBezTo>
                    <a:pt x="71" y="46"/>
                    <a:pt x="68" y="23"/>
                    <a:pt x="48" y="16"/>
                  </a:cubicBezTo>
                  <a:cubicBezTo>
                    <a:pt x="32" y="10"/>
                    <a:pt x="16" y="18"/>
                    <a:pt x="4" y="27"/>
                  </a:cubicBezTo>
                  <a:cubicBezTo>
                    <a:pt x="0" y="30"/>
                    <a:pt x="8" y="30"/>
                    <a:pt x="11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2" name="Freeform 76"/>
            <p:cNvSpPr/>
            <p:nvPr/>
          </p:nvSpPr>
          <p:spPr bwMode="auto">
            <a:xfrm>
              <a:off x="2384" y="1386"/>
              <a:ext cx="1112" cy="504"/>
            </a:xfrm>
            <a:custGeom>
              <a:avLst/>
              <a:gdLst>
                <a:gd name="T0" fmla="*/ 175 w 470"/>
                <a:gd name="T1" fmla="*/ 75 h 213"/>
                <a:gd name="T2" fmla="*/ 70 w 470"/>
                <a:gd name="T3" fmla="*/ 184 h 213"/>
                <a:gd name="T4" fmla="*/ 203 w 470"/>
                <a:gd name="T5" fmla="*/ 210 h 213"/>
                <a:gd name="T6" fmla="*/ 349 w 470"/>
                <a:gd name="T7" fmla="*/ 175 h 213"/>
                <a:gd name="T8" fmla="*/ 448 w 470"/>
                <a:gd name="T9" fmla="*/ 109 h 213"/>
                <a:gd name="T10" fmla="*/ 428 w 470"/>
                <a:gd name="T11" fmla="*/ 17 h 213"/>
                <a:gd name="T12" fmla="*/ 306 w 470"/>
                <a:gd name="T13" fmla="*/ 11 h 213"/>
                <a:gd name="T14" fmla="*/ 161 w 470"/>
                <a:gd name="T15" fmla="*/ 46 h 213"/>
                <a:gd name="T16" fmla="*/ 166 w 470"/>
                <a:gd name="T17" fmla="*/ 47 h 213"/>
                <a:gd name="T18" fmla="*/ 294 w 470"/>
                <a:gd name="T19" fmla="*/ 16 h 213"/>
                <a:gd name="T20" fmla="*/ 401 w 470"/>
                <a:gd name="T21" fmla="*/ 13 h 213"/>
                <a:gd name="T22" fmla="*/ 453 w 470"/>
                <a:gd name="T23" fmla="*/ 82 h 213"/>
                <a:gd name="T24" fmla="*/ 376 w 470"/>
                <a:gd name="T25" fmla="*/ 160 h 213"/>
                <a:gd name="T26" fmla="*/ 266 w 470"/>
                <a:gd name="T27" fmla="*/ 196 h 213"/>
                <a:gd name="T28" fmla="*/ 137 w 470"/>
                <a:gd name="T29" fmla="*/ 204 h 213"/>
                <a:gd name="T30" fmla="*/ 56 w 470"/>
                <a:gd name="T31" fmla="*/ 135 h 213"/>
                <a:gd name="T32" fmla="*/ 168 w 470"/>
                <a:gd name="T33" fmla="*/ 79 h 213"/>
                <a:gd name="T34" fmla="*/ 175 w 470"/>
                <a:gd name="T35" fmla="*/ 7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0" h="213">
                  <a:moveTo>
                    <a:pt x="175" y="75"/>
                  </a:moveTo>
                  <a:cubicBezTo>
                    <a:pt x="112" y="53"/>
                    <a:pt x="0" y="127"/>
                    <a:pt x="70" y="184"/>
                  </a:cubicBezTo>
                  <a:cubicBezTo>
                    <a:pt x="105" y="213"/>
                    <a:pt x="160" y="213"/>
                    <a:pt x="203" y="210"/>
                  </a:cubicBezTo>
                  <a:cubicBezTo>
                    <a:pt x="253" y="205"/>
                    <a:pt x="303" y="192"/>
                    <a:pt x="349" y="175"/>
                  </a:cubicBezTo>
                  <a:cubicBezTo>
                    <a:pt x="385" y="162"/>
                    <a:pt x="427" y="142"/>
                    <a:pt x="448" y="109"/>
                  </a:cubicBezTo>
                  <a:cubicBezTo>
                    <a:pt x="469" y="76"/>
                    <a:pt x="470" y="37"/>
                    <a:pt x="428" y="17"/>
                  </a:cubicBezTo>
                  <a:cubicBezTo>
                    <a:pt x="391" y="0"/>
                    <a:pt x="346" y="5"/>
                    <a:pt x="306" y="11"/>
                  </a:cubicBezTo>
                  <a:cubicBezTo>
                    <a:pt x="256" y="18"/>
                    <a:pt x="206" y="23"/>
                    <a:pt x="161" y="46"/>
                  </a:cubicBezTo>
                  <a:cubicBezTo>
                    <a:pt x="156" y="48"/>
                    <a:pt x="163" y="48"/>
                    <a:pt x="166" y="47"/>
                  </a:cubicBezTo>
                  <a:cubicBezTo>
                    <a:pt x="206" y="27"/>
                    <a:pt x="249" y="24"/>
                    <a:pt x="294" y="16"/>
                  </a:cubicBezTo>
                  <a:cubicBezTo>
                    <a:pt x="329" y="10"/>
                    <a:pt x="366" y="6"/>
                    <a:pt x="401" y="13"/>
                  </a:cubicBezTo>
                  <a:cubicBezTo>
                    <a:pt x="437" y="21"/>
                    <a:pt x="460" y="47"/>
                    <a:pt x="453" y="82"/>
                  </a:cubicBezTo>
                  <a:cubicBezTo>
                    <a:pt x="445" y="119"/>
                    <a:pt x="409" y="143"/>
                    <a:pt x="376" y="160"/>
                  </a:cubicBezTo>
                  <a:cubicBezTo>
                    <a:pt x="341" y="177"/>
                    <a:pt x="304" y="187"/>
                    <a:pt x="266" y="196"/>
                  </a:cubicBezTo>
                  <a:cubicBezTo>
                    <a:pt x="224" y="205"/>
                    <a:pt x="180" y="211"/>
                    <a:pt x="137" y="204"/>
                  </a:cubicBezTo>
                  <a:cubicBezTo>
                    <a:pt x="100" y="199"/>
                    <a:pt x="51" y="177"/>
                    <a:pt x="56" y="135"/>
                  </a:cubicBezTo>
                  <a:cubicBezTo>
                    <a:pt x="60" y="93"/>
                    <a:pt x="130" y="65"/>
                    <a:pt x="168" y="79"/>
                  </a:cubicBezTo>
                  <a:cubicBezTo>
                    <a:pt x="170" y="79"/>
                    <a:pt x="178" y="76"/>
                    <a:pt x="175" y="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3" name="Freeform 77"/>
            <p:cNvSpPr/>
            <p:nvPr/>
          </p:nvSpPr>
          <p:spPr bwMode="auto">
            <a:xfrm>
              <a:off x="2911" y="846"/>
              <a:ext cx="100" cy="679"/>
            </a:xfrm>
            <a:custGeom>
              <a:avLst/>
              <a:gdLst>
                <a:gd name="T0" fmla="*/ 1 w 42"/>
                <a:gd name="T1" fmla="*/ 5 h 287"/>
                <a:gd name="T2" fmla="*/ 17 w 42"/>
                <a:gd name="T3" fmla="*/ 136 h 287"/>
                <a:gd name="T4" fmla="*/ 33 w 42"/>
                <a:gd name="T5" fmla="*/ 283 h 287"/>
                <a:gd name="T6" fmla="*/ 41 w 42"/>
                <a:gd name="T7" fmla="*/ 281 h 287"/>
                <a:gd name="T8" fmla="*/ 27 w 42"/>
                <a:gd name="T9" fmla="*/ 149 h 287"/>
                <a:gd name="T10" fmla="*/ 9 w 42"/>
                <a:gd name="T11" fmla="*/ 4 h 287"/>
                <a:gd name="T12" fmla="*/ 1 w 42"/>
                <a:gd name="T13" fmla="*/ 5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87">
                  <a:moveTo>
                    <a:pt x="1" y="5"/>
                  </a:moveTo>
                  <a:cubicBezTo>
                    <a:pt x="1" y="49"/>
                    <a:pt x="11" y="92"/>
                    <a:pt x="17" y="136"/>
                  </a:cubicBezTo>
                  <a:cubicBezTo>
                    <a:pt x="22" y="185"/>
                    <a:pt x="26" y="234"/>
                    <a:pt x="33" y="283"/>
                  </a:cubicBezTo>
                  <a:cubicBezTo>
                    <a:pt x="33" y="287"/>
                    <a:pt x="42" y="285"/>
                    <a:pt x="41" y="281"/>
                  </a:cubicBezTo>
                  <a:cubicBezTo>
                    <a:pt x="36" y="237"/>
                    <a:pt x="32" y="193"/>
                    <a:pt x="27" y="149"/>
                  </a:cubicBezTo>
                  <a:cubicBezTo>
                    <a:pt x="22" y="101"/>
                    <a:pt x="10" y="53"/>
                    <a:pt x="9" y="4"/>
                  </a:cubicBezTo>
                  <a:cubicBezTo>
                    <a:pt x="9" y="0"/>
                    <a:pt x="0" y="1"/>
                    <a:pt x="1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4" name="Freeform 78"/>
            <p:cNvSpPr/>
            <p:nvPr/>
          </p:nvSpPr>
          <p:spPr bwMode="auto">
            <a:xfrm>
              <a:off x="2556" y="834"/>
              <a:ext cx="360" cy="739"/>
            </a:xfrm>
            <a:custGeom>
              <a:avLst/>
              <a:gdLst>
                <a:gd name="T0" fmla="*/ 143 w 152"/>
                <a:gd name="T1" fmla="*/ 2 h 312"/>
                <a:gd name="T2" fmla="*/ 1 w 152"/>
                <a:gd name="T3" fmla="*/ 311 h 312"/>
                <a:gd name="T4" fmla="*/ 9 w 152"/>
                <a:gd name="T5" fmla="*/ 309 h 312"/>
                <a:gd name="T6" fmla="*/ 151 w 152"/>
                <a:gd name="T7" fmla="*/ 1 h 312"/>
                <a:gd name="T8" fmla="*/ 143 w 152"/>
                <a:gd name="T9" fmla="*/ 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312">
                  <a:moveTo>
                    <a:pt x="143" y="2"/>
                  </a:moveTo>
                  <a:cubicBezTo>
                    <a:pt x="87" y="101"/>
                    <a:pt x="54" y="210"/>
                    <a:pt x="1" y="311"/>
                  </a:cubicBezTo>
                  <a:cubicBezTo>
                    <a:pt x="0" y="312"/>
                    <a:pt x="8" y="311"/>
                    <a:pt x="9" y="309"/>
                  </a:cubicBezTo>
                  <a:cubicBezTo>
                    <a:pt x="62" y="209"/>
                    <a:pt x="95" y="100"/>
                    <a:pt x="151" y="1"/>
                  </a:cubicBezTo>
                  <a:cubicBezTo>
                    <a:pt x="152" y="0"/>
                    <a:pt x="144" y="0"/>
                    <a:pt x="143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5" name="Freeform 79"/>
            <p:cNvSpPr/>
            <p:nvPr/>
          </p:nvSpPr>
          <p:spPr bwMode="auto">
            <a:xfrm>
              <a:off x="2899" y="801"/>
              <a:ext cx="554" cy="776"/>
            </a:xfrm>
            <a:custGeom>
              <a:avLst/>
              <a:gdLst>
                <a:gd name="T0" fmla="*/ 2 w 234"/>
                <a:gd name="T1" fmla="*/ 6 h 328"/>
                <a:gd name="T2" fmla="*/ 224 w 234"/>
                <a:gd name="T3" fmla="*/ 326 h 328"/>
                <a:gd name="T4" fmla="*/ 232 w 234"/>
                <a:gd name="T5" fmla="*/ 322 h 328"/>
                <a:gd name="T6" fmla="*/ 10 w 234"/>
                <a:gd name="T7" fmla="*/ 3 h 328"/>
                <a:gd name="T8" fmla="*/ 2 w 234"/>
                <a:gd name="T9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328">
                  <a:moveTo>
                    <a:pt x="2" y="6"/>
                  </a:moveTo>
                  <a:cubicBezTo>
                    <a:pt x="70" y="116"/>
                    <a:pt x="144" y="223"/>
                    <a:pt x="224" y="326"/>
                  </a:cubicBezTo>
                  <a:cubicBezTo>
                    <a:pt x="226" y="328"/>
                    <a:pt x="234" y="325"/>
                    <a:pt x="232" y="322"/>
                  </a:cubicBezTo>
                  <a:cubicBezTo>
                    <a:pt x="151" y="220"/>
                    <a:pt x="78" y="112"/>
                    <a:pt x="10" y="3"/>
                  </a:cubicBezTo>
                  <a:cubicBezTo>
                    <a:pt x="8" y="0"/>
                    <a:pt x="0" y="3"/>
                    <a:pt x="2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6" name="Freeform 80"/>
            <p:cNvSpPr/>
            <p:nvPr/>
          </p:nvSpPr>
          <p:spPr bwMode="auto">
            <a:xfrm>
              <a:off x="2880" y="874"/>
              <a:ext cx="43" cy="123"/>
            </a:xfrm>
            <a:custGeom>
              <a:avLst/>
              <a:gdLst>
                <a:gd name="T0" fmla="*/ 1 w 18"/>
                <a:gd name="T1" fmla="*/ 5 h 52"/>
                <a:gd name="T2" fmla="*/ 1 w 18"/>
                <a:gd name="T3" fmla="*/ 50 h 52"/>
                <a:gd name="T4" fmla="*/ 10 w 18"/>
                <a:gd name="T5" fmla="*/ 49 h 52"/>
                <a:gd name="T6" fmla="*/ 10 w 18"/>
                <a:gd name="T7" fmla="*/ 3 h 52"/>
                <a:gd name="T8" fmla="*/ 1 w 18"/>
                <a:gd name="T9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2">
                  <a:moveTo>
                    <a:pt x="1" y="5"/>
                  </a:moveTo>
                  <a:cubicBezTo>
                    <a:pt x="10" y="18"/>
                    <a:pt x="6" y="36"/>
                    <a:pt x="1" y="50"/>
                  </a:cubicBezTo>
                  <a:cubicBezTo>
                    <a:pt x="1" y="52"/>
                    <a:pt x="9" y="51"/>
                    <a:pt x="10" y="49"/>
                  </a:cubicBezTo>
                  <a:cubicBezTo>
                    <a:pt x="15" y="35"/>
                    <a:pt x="18" y="16"/>
                    <a:pt x="10" y="3"/>
                  </a:cubicBezTo>
                  <a:cubicBezTo>
                    <a:pt x="8" y="0"/>
                    <a:pt x="0" y="3"/>
                    <a:pt x="1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7" name="Freeform 81"/>
            <p:cNvSpPr/>
            <p:nvPr/>
          </p:nvSpPr>
          <p:spPr bwMode="auto">
            <a:xfrm>
              <a:off x="2864" y="1236"/>
              <a:ext cx="21" cy="60"/>
            </a:xfrm>
            <a:custGeom>
              <a:avLst/>
              <a:gdLst>
                <a:gd name="T0" fmla="*/ 0 w 9"/>
                <a:gd name="T1" fmla="*/ 4 h 25"/>
                <a:gd name="T2" fmla="*/ 0 w 9"/>
                <a:gd name="T3" fmla="*/ 23 h 25"/>
                <a:gd name="T4" fmla="*/ 9 w 9"/>
                <a:gd name="T5" fmla="*/ 21 h 25"/>
                <a:gd name="T6" fmla="*/ 9 w 9"/>
                <a:gd name="T7" fmla="*/ 2 h 25"/>
                <a:gd name="T8" fmla="*/ 0 w 9"/>
                <a:gd name="T9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5">
                  <a:moveTo>
                    <a:pt x="0" y="4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9" y="23"/>
                    <a:pt x="9" y="2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0"/>
                    <a:pt x="0" y="1"/>
                    <a:pt x="0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8" name="Freeform 82"/>
            <p:cNvSpPr/>
            <p:nvPr/>
          </p:nvSpPr>
          <p:spPr bwMode="auto">
            <a:xfrm>
              <a:off x="2836" y="1454"/>
              <a:ext cx="30" cy="64"/>
            </a:xfrm>
            <a:custGeom>
              <a:avLst/>
              <a:gdLst>
                <a:gd name="T0" fmla="*/ 4 w 13"/>
                <a:gd name="T1" fmla="*/ 3 h 27"/>
                <a:gd name="T2" fmla="*/ 0 w 13"/>
                <a:gd name="T3" fmla="*/ 26 h 27"/>
                <a:gd name="T4" fmla="*/ 9 w 13"/>
                <a:gd name="T5" fmla="*/ 24 h 27"/>
                <a:gd name="T6" fmla="*/ 13 w 13"/>
                <a:gd name="T7" fmla="*/ 1 h 27"/>
                <a:gd name="T8" fmla="*/ 4 w 13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4" y="3"/>
                  </a:moveTo>
                  <a:cubicBezTo>
                    <a:pt x="4" y="11"/>
                    <a:pt x="1" y="18"/>
                    <a:pt x="0" y="26"/>
                  </a:cubicBezTo>
                  <a:cubicBezTo>
                    <a:pt x="0" y="27"/>
                    <a:pt x="9" y="26"/>
                    <a:pt x="9" y="24"/>
                  </a:cubicBezTo>
                  <a:cubicBezTo>
                    <a:pt x="9" y="16"/>
                    <a:pt x="12" y="9"/>
                    <a:pt x="13" y="1"/>
                  </a:cubicBezTo>
                  <a:cubicBezTo>
                    <a:pt x="13" y="0"/>
                    <a:pt x="4" y="1"/>
                    <a:pt x="4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69" name="Freeform 83"/>
            <p:cNvSpPr/>
            <p:nvPr/>
          </p:nvSpPr>
          <p:spPr bwMode="auto">
            <a:xfrm>
              <a:off x="2826" y="1632"/>
              <a:ext cx="31" cy="78"/>
            </a:xfrm>
            <a:custGeom>
              <a:avLst/>
              <a:gdLst>
                <a:gd name="T0" fmla="*/ 4 w 13"/>
                <a:gd name="T1" fmla="*/ 4 h 33"/>
                <a:gd name="T2" fmla="*/ 0 w 13"/>
                <a:gd name="T3" fmla="*/ 31 h 33"/>
                <a:gd name="T4" fmla="*/ 9 w 13"/>
                <a:gd name="T5" fmla="*/ 29 h 33"/>
                <a:gd name="T6" fmla="*/ 13 w 13"/>
                <a:gd name="T7" fmla="*/ 2 h 33"/>
                <a:gd name="T8" fmla="*/ 4 w 13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3">
                  <a:moveTo>
                    <a:pt x="4" y="4"/>
                  </a:moveTo>
                  <a:cubicBezTo>
                    <a:pt x="4" y="13"/>
                    <a:pt x="0" y="22"/>
                    <a:pt x="0" y="31"/>
                  </a:cubicBezTo>
                  <a:cubicBezTo>
                    <a:pt x="0" y="33"/>
                    <a:pt x="9" y="32"/>
                    <a:pt x="9" y="29"/>
                  </a:cubicBezTo>
                  <a:cubicBezTo>
                    <a:pt x="9" y="20"/>
                    <a:pt x="12" y="11"/>
                    <a:pt x="13" y="2"/>
                  </a:cubicBezTo>
                  <a:cubicBezTo>
                    <a:pt x="13" y="0"/>
                    <a:pt x="4" y="2"/>
                    <a:pt x="4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0" name="Freeform 84"/>
            <p:cNvSpPr/>
            <p:nvPr/>
          </p:nvSpPr>
          <p:spPr bwMode="auto">
            <a:xfrm>
              <a:off x="2779" y="1847"/>
              <a:ext cx="19" cy="52"/>
            </a:xfrm>
            <a:custGeom>
              <a:avLst/>
              <a:gdLst>
                <a:gd name="T0" fmla="*/ 0 w 8"/>
                <a:gd name="T1" fmla="*/ 5 h 22"/>
                <a:gd name="T2" fmla="*/ 0 w 8"/>
                <a:gd name="T3" fmla="*/ 20 h 22"/>
                <a:gd name="T4" fmla="*/ 8 w 8"/>
                <a:gd name="T5" fmla="*/ 18 h 22"/>
                <a:gd name="T6" fmla="*/ 8 w 8"/>
                <a:gd name="T7" fmla="*/ 3 h 22"/>
                <a:gd name="T8" fmla="*/ 0 w 8"/>
                <a:gd name="T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2">
                  <a:moveTo>
                    <a:pt x="0" y="5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8" y="21"/>
                    <a:pt x="8" y="18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0"/>
                    <a:pt x="0" y="2"/>
                    <a:pt x="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1" name="Freeform 85"/>
            <p:cNvSpPr/>
            <p:nvPr/>
          </p:nvSpPr>
          <p:spPr bwMode="auto">
            <a:xfrm>
              <a:off x="3820" y="1165"/>
              <a:ext cx="227" cy="320"/>
            </a:xfrm>
            <a:custGeom>
              <a:avLst/>
              <a:gdLst>
                <a:gd name="T0" fmla="*/ 9 w 96"/>
                <a:gd name="T1" fmla="*/ 29 h 135"/>
                <a:gd name="T2" fmla="*/ 13 w 96"/>
                <a:gd name="T3" fmla="*/ 7 h 135"/>
                <a:gd name="T4" fmla="*/ 4 w 96"/>
                <a:gd name="T5" fmla="*/ 7 h 135"/>
                <a:gd name="T6" fmla="*/ 23 w 96"/>
                <a:gd name="T7" fmla="*/ 77 h 135"/>
                <a:gd name="T8" fmla="*/ 41 w 96"/>
                <a:gd name="T9" fmla="*/ 133 h 135"/>
                <a:gd name="T10" fmla="*/ 48 w 96"/>
                <a:gd name="T11" fmla="*/ 133 h 135"/>
                <a:gd name="T12" fmla="*/ 68 w 96"/>
                <a:gd name="T13" fmla="*/ 67 h 135"/>
                <a:gd name="T14" fmla="*/ 72 w 96"/>
                <a:gd name="T15" fmla="*/ 37 h 135"/>
                <a:gd name="T16" fmla="*/ 77 w 96"/>
                <a:gd name="T17" fmla="*/ 16 h 135"/>
                <a:gd name="T18" fmla="*/ 86 w 96"/>
                <a:gd name="T19" fmla="*/ 19 h 135"/>
                <a:gd name="T20" fmla="*/ 93 w 96"/>
                <a:gd name="T21" fmla="*/ 16 h 135"/>
                <a:gd name="T22" fmla="*/ 77 w 96"/>
                <a:gd name="T23" fmla="*/ 5 h 135"/>
                <a:gd name="T24" fmla="*/ 64 w 96"/>
                <a:gd name="T25" fmla="*/ 33 h 135"/>
                <a:gd name="T26" fmla="*/ 58 w 96"/>
                <a:gd name="T27" fmla="*/ 76 h 135"/>
                <a:gd name="T28" fmla="*/ 42 w 96"/>
                <a:gd name="T29" fmla="*/ 131 h 135"/>
                <a:gd name="T30" fmla="*/ 49 w 96"/>
                <a:gd name="T31" fmla="*/ 130 h 135"/>
                <a:gd name="T32" fmla="*/ 31 w 96"/>
                <a:gd name="T33" fmla="*/ 75 h 135"/>
                <a:gd name="T34" fmla="*/ 13 w 96"/>
                <a:gd name="T35" fmla="*/ 5 h 135"/>
                <a:gd name="T36" fmla="*/ 5 w 96"/>
                <a:gd name="T37" fmla="*/ 6 h 135"/>
                <a:gd name="T38" fmla="*/ 0 w 96"/>
                <a:gd name="T39" fmla="*/ 29 h 135"/>
                <a:gd name="T40" fmla="*/ 9 w 96"/>
                <a:gd name="T41" fmla="*/ 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35">
                  <a:moveTo>
                    <a:pt x="9" y="29"/>
                  </a:moveTo>
                  <a:cubicBezTo>
                    <a:pt x="9" y="21"/>
                    <a:pt x="9" y="14"/>
                    <a:pt x="13" y="7"/>
                  </a:cubicBezTo>
                  <a:cubicBezTo>
                    <a:pt x="10" y="7"/>
                    <a:pt x="7" y="7"/>
                    <a:pt x="4" y="7"/>
                  </a:cubicBezTo>
                  <a:cubicBezTo>
                    <a:pt x="15" y="29"/>
                    <a:pt x="20" y="54"/>
                    <a:pt x="23" y="77"/>
                  </a:cubicBezTo>
                  <a:cubicBezTo>
                    <a:pt x="25" y="95"/>
                    <a:pt x="26" y="120"/>
                    <a:pt x="41" y="133"/>
                  </a:cubicBezTo>
                  <a:cubicBezTo>
                    <a:pt x="43" y="135"/>
                    <a:pt x="47" y="134"/>
                    <a:pt x="48" y="133"/>
                  </a:cubicBezTo>
                  <a:cubicBezTo>
                    <a:pt x="66" y="117"/>
                    <a:pt x="65" y="88"/>
                    <a:pt x="68" y="67"/>
                  </a:cubicBezTo>
                  <a:cubicBezTo>
                    <a:pt x="69" y="57"/>
                    <a:pt x="70" y="47"/>
                    <a:pt x="72" y="37"/>
                  </a:cubicBezTo>
                  <a:cubicBezTo>
                    <a:pt x="73" y="29"/>
                    <a:pt x="75" y="22"/>
                    <a:pt x="77" y="16"/>
                  </a:cubicBezTo>
                  <a:cubicBezTo>
                    <a:pt x="81" y="7"/>
                    <a:pt x="83" y="16"/>
                    <a:pt x="86" y="19"/>
                  </a:cubicBezTo>
                  <a:cubicBezTo>
                    <a:pt x="87" y="22"/>
                    <a:pt x="96" y="19"/>
                    <a:pt x="93" y="16"/>
                  </a:cubicBezTo>
                  <a:cubicBezTo>
                    <a:pt x="89" y="9"/>
                    <a:pt x="87" y="0"/>
                    <a:pt x="77" y="5"/>
                  </a:cubicBezTo>
                  <a:cubicBezTo>
                    <a:pt x="68" y="10"/>
                    <a:pt x="66" y="24"/>
                    <a:pt x="64" y="33"/>
                  </a:cubicBezTo>
                  <a:cubicBezTo>
                    <a:pt x="61" y="47"/>
                    <a:pt x="60" y="62"/>
                    <a:pt x="58" y="76"/>
                  </a:cubicBezTo>
                  <a:cubicBezTo>
                    <a:pt x="56" y="94"/>
                    <a:pt x="56" y="118"/>
                    <a:pt x="42" y="131"/>
                  </a:cubicBezTo>
                  <a:cubicBezTo>
                    <a:pt x="44" y="131"/>
                    <a:pt x="46" y="130"/>
                    <a:pt x="49" y="130"/>
                  </a:cubicBezTo>
                  <a:cubicBezTo>
                    <a:pt x="34" y="117"/>
                    <a:pt x="34" y="93"/>
                    <a:pt x="31" y="75"/>
                  </a:cubicBezTo>
                  <a:cubicBezTo>
                    <a:pt x="29" y="52"/>
                    <a:pt x="23" y="27"/>
                    <a:pt x="13" y="5"/>
                  </a:cubicBezTo>
                  <a:cubicBezTo>
                    <a:pt x="12" y="3"/>
                    <a:pt x="6" y="3"/>
                    <a:pt x="5" y="6"/>
                  </a:cubicBezTo>
                  <a:cubicBezTo>
                    <a:pt x="1" y="14"/>
                    <a:pt x="0" y="21"/>
                    <a:pt x="0" y="29"/>
                  </a:cubicBezTo>
                  <a:cubicBezTo>
                    <a:pt x="0" y="33"/>
                    <a:pt x="9" y="32"/>
                    <a:pt x="9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2" name="Freeform 86"/>
            <p:cNvSpPr/>
            <p:nvPr/>
          </p:nvSpPr>
          <p:spPr bwMode="auto">
            <a:xfrm>
              <a:off x="4099" y="1203"/>
              <a:ext cx="180" cy="26"/>
            </a:xfrm>
            <a:custGeom>
              <a:avLst/>
              <a:gdLst>
                <a:gd name="T0" fmla="*/ 6 w 76"/>
                <a:gd name="T1" fmla="*/ 11 h 11"/>
                <a:gd name="T2" fmla="*/ 66 w 76"/>
                <a:gd name="T3" fmla="*/ 7 h 11"/>
                <a:gd name="T4" fmla="*/ 71 w 76"/>
                <a:gd name="T5" fmla="*/ 4 h 11"/>
                <a:gd name="T6" fmla="*/ 10 w 76"/>
                <a:gd name="T7" fmla="*/ 7 h 11"/>
                <a:gd name="T8" fmla="*/ 6 w 7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">
                  <a:moveTo>
                    <a:pt x="6" y="11"/>
                  </a:moveTo>
                  <a:cubicBezTo>
                    <a:pt x="26" y="11"/>
                    <a:pt x="46" y="4"/>
                    <a:pt x="66" y="7"/>
                  </a:cubicBezTo>
                  <a:cubicBezTo>
                    <a:pt x="68" y="8"/>
                    <a:pt x="76" y="4"/>
                    <a:pt x="71" y="4"/>
                  </a:cubicBezTo>
                  <a:cubicBezTo>
                    <a:pt x="50" y="0"/>
                    <a:pt x="30" y="7"/>
                    <a:pt x="10" y="7"/>
                  </a:cubicBezTo>
                  <a:cubicBezTo>
                    <a:pt x="7" y="7"/>
                    <a:pt x="0" y="11"/>
                    <a:pt x="6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3" name="Freeform 87"/>
            <p:cNvSpPr/>
            <p:nvPr/>
          </p:nvSpPr>
          <p:spPr bwMode="auto">
            <a:xfrm>
              <a:off x="4156" y="1265"/>
              <a:ext cx="130" cy="50"/>
            </a:xfrm>
            <a:custGeom>
              <a:avLst/>
              <a:gdLst>
                <a:gd name="T0" fmla="*/ 0 w 55"/>
                <a:gd name="T1" fmla="*/ 3 h 21"/>
                <a:gd name="T2" fmla="*/ 46 w 55"/>
                <a:gd name="T3" fmla="*/ 19 h 21"/>
                <a:gd name="T4" fmla="*/ 51 w 55"/>
                <a:gd name="T5" fmla="*/ 16 h 21"/>
                <a:gd name="T6" fmla="*/ 8 w 55"/>
                <a:gd name="T7" fmla="*/ 1 h 21"/>
                <a:gd name="T8" fmla="*/ 0 w 55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1">
                  <a:moveTo>
                    <a:pt x="0" y="3"/>
                  </a:moveTo>
                  <a:cubicBezTo>
                    <a:pt x="1" y="21"/>
                    <a:pt x="33" y="19"/>
                    <a:pt x="46" y="19"/>
                  </a:cubicBezTo>
                  <a:cubicBezTo>
                    <a:pt x="47" y="19"/>
                    <a:pt x="55" y="16"/>
                    <a:pt x="51" y="16"/>
                  </a:cubicBezTo>
                  <a:cubicBezTo>
                    <a:pt x="39" y="16"/>
                    <a:pt x="9" y="17"/>
                    <a:pt x="8" y="1"/>
                  </a:cubicBezTo>
                  <a:cubicBezTo>
                    <a:pt x="8" y="0"/>
                    <a:pt x="0" y="1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4" name="Freeform 88"/>
            <p:cNvSpPr/>
            <p:nvPr/>
          </p:nvSpPr>
          <p:spPr bwMode="auto">
            <a:xfrm>
              <a:off x="4442" y="1113"/>
              <a:ext cx="59" cy="206"/>
            </a:xfrm>
            <a:custGeom>
              <a:avLst/>
              <a:gdLst>
                <a:gd name="T0" fmla="*/ 8 w 25"/>
                <a:gd name="T1" fmla="*/ 85 h 87"/>
                <a:gd name="T2" fmla="*/ 25 w 25"/>
                <a:gd name="T3" fmla="*/ 1 h 87"/>
                <a:gd name="T4" fmla="*/ 16 w 25"/>
                <a:gd name="T5" fmla="*/ 3 h 87"/>
                <a:gd name="T6" fmla="*/ 8 w 25"/>
                <a:gd name="T7" fmla="*/ 86 h 87"/>
                <a:gd name="T8" fmla="*/ 17 w 25"/>
                <a:gd name="T9" fmla="*/ 84 h 87"/>
                <a:gd name="T10" fmla="*/ 25 w 25"/>
                <a:gd name="T11" fmla="*/ 1 h 87"/>
                <a:gd name="T12" fmla="*/ 16 w 25"/>
                <a:gd name="T13" fmla="*/ 2 h 87"/>
                <a:gd name="T14" fmla="*/ 0 w 25"/>
                <a:gd name="T15" fmla="*/ 86 h 87"/>
                <a:gd name="T16" fmla="*/ 8 w 25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87">
                  <a:moveTo>
                    <a:pt x="8" y="85"/>
                  </a:moveTo>
                  <a:cubicBezTo>
                    <a:pt x="16" y="57"/>
                    <a:pt x="17" y="28"/>
                    <a:pt x="25" y="1"/>
                  </a:cubicBezTo>
                  <a:cubicBezTo>
                    <a:pt x="22" y="1"/>
                    <a:pt x="19" y="2"/>
                    <a:pt x="16" y="3"/>
                  </a:cubicBezTo>
                  <a:cubicBezTo>
                    <a:pt x="12" y="31"/>
                    <a:pt x="8" y="58"/>
                    <a:pt x="8" y="86"/>
                  </a:cubicBezTo>
                  <a:cubicBezTo>
                    <a:pt x="8" y="87"/>
                    <a:pt x="16" y="86"/>
                    <a:pt x="17" y="84"/>
                  </a:cubicBezTo>
                  <a:cubicBezTo>
                    <a:pt x="17" y="56"/>
                    <a:pt x="20" y="28"/>
                    <a:pt x="25" y="1"/>
                  </a:cubicBezTo>
                  <a:cubicBezTo>
                    <a:pt x="25" y="0"/>
                    <a:pt x="17" y="1"/>
                    <a:pt x="16" y="2"/>
                  </a:cubicBezTo>
                  <a:cubicBezTo>
                    <a:pt x="8" y="30"/>
                    <a:pt x="8" y="59"/>
                    <a:pt x="0" y="86"/>
                  </a:cubicBezTo>
                  <a:cubicBezTo>
                    <a:pt x="0" y="87"/>
                    <a:pt x="8" y="86"/>
                    <a:pt x="8" y="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5" name="Freeform 89"/>
            <p:cNvSpPr/>
            <p:nvPr/>
          </p:nvSpPr>
          <p:spPr bwMode="auto">
            <a:xfrm>
              <a:off x="4516" y="1191"/>
              <a:ext cx="123" cy="313"/>
            </a:xfrm>
            <a:custGeom>
              <a:avLst/>
              <a:gdLst>
                <a:gd name="T0" fmla="*/ 42 w 52"/>
                <a:gd name="T1" fmla="*/ 3 h 132"/>
                <a:gd name="T2" fmla="*/ 21 w 52"/>
                <a:gd name="T3" fmla="*/ 53 h 132"/>
                <a:gd name="T4" fmla="*/ 1 w 52"/>
                <a:gd name="T5" fmla="*/ 129 h 132"/>
                <a:gd name="T6" fmla="*/ 10 w 52"/>
                <a:gd name="T7" fmla="*/ 128 h 132"/>
                <a:gd name="T8" fmla="*/ 28 w 52"/>
                <a:gd name="T9" fmla="*/ 59 h 132"/>
                <a:gd name="T10" fmla="*/ 50 w 52"/>
                <a:gd name="T11" fmla="*/ 3 h 132"/>
                <a:gd name="T12" fmla="*/ 42 w 52"/>
                <a:gd name="T13" fmla="*/ 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32">
                  <a:moveTo>
                    <a:pt x="42" y="3"/>
                  </a:moveTo>
                  <a:cubicBezTo>
                    <a:pt x="29" y="17"/>
                    <a:pt x="26" y="35"/>
                    <a:pt x="21" y="53"/>
                  </a:cubicBezTo>
                  <a:cubicBezTo>
                    <a:pt x="15" y="78"/>
                    <a:pt x="10" y="104"/>
                    <a:pt x="1" y="129"/>
                  </a:cubicBezTo>
                  <a:cubicBezTo>
                    <a:pt x="0" y="132"/>
                    <a:pt x="9" y="131"/>
                    <a:pt x="10" y="128"/>
                  </a:cubicBezTo>
                  <a:cubicBezTo>
                    <a:pt x="17" y="105"/>
                    <a:pt x="22" y="82"/>
                    <a:pt x="28" y="59"/>
                  </a:cubicBezTo>
                  <a:cubicBezTo>
                    <a:pt x="33" y="40"/>
                    <a:pt x="36" y="18"/>
                    <a:pt x="50" y="3"/>
                  </a:cubicBezTo>
                  <a:cubicBezTo>
                    <a:pt x="52" y="0"/>
                    <a:pt x="44" y="1"/>
                    <a:pt x="42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6" name="Freeform 90"/>
            <p:cNvSpPr/>
            <p:nvPr/>
          </p:nvSpPr>
          <p:spPr bwMode="auto">
            <a:xfrm>
              <a:off x="4613" y="1267"/>
              <a:ext cx="144" cy="303"/>
            </a:xfrm>
            <a:custGeom>
              <a:avLst/>
              <a:gdLst>
                <a:gd name="T0" fmla="*/ 16 w 61"/>
                <a:gd name="T1" fmla="*/ 18 h 128"/>
                <a:gd name="T2" fmla="*/ 27 w 61"/>
                <a:gd name="T3" fmla="*/ 39 h 128"/>
                <a:gd name="T4" fmla="*/ 22 w 61"/>
                <a:gd name="T5" fmla="*/ 55 h 128"/>
                <a:gd name="T6" fmla="*/ 31 w 61"/>
                <a:gd name="T7" fmla="*/ 81 h 128"/>
                <a:gd name="T8" fmla="*/ 38 w 61"/>
                <a:gd name="T9" fmla="*/ 87 h 128"/>
                <a:gd name="T10" fmla="*/ 23 w 61"/>
                <a:gd name="T11" fmla="*/ 110 h 128"/>
                <a:gd name="T12" fmla="*/ 21 w 61"/>
                <a:gd name="T13" fmla="*/ 124 h 128"/>
                <a:gd name="T14" fmla="*/ 29 w 61"/>
                <a:gd name="T15" fmla="*/ 122 h 128"/>
                <a:gd name="T16" fmla="*/ 50 w 61"/>
                <a:gd name="T17" fmla="*/ 87 h 128"/>
                <a:gd name="T18" fmla="*/ 31 w 61"/>
                <a:gd name="T19" fmla="*/ 64 h 128"/>
                <a:gd name="T20" fmla="*/ 41 w 61"/>
                <a:gd name="T21" fmla="*/ 27 h 128"/>
                <a:gd name="T22" fmla="*/ 10 w 61"/>
                <a:gd name="T23" fmla="*/ 23 h 128"/>
                <a:gd name="T24" fmla="*/ 16 w 61"/>
                <a:gd name="T25" fmla="*/ 1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28">
                  <a:moveTo>
                    <a:pt x="16" y="18"/>
                  </a:moveTo>
                  <a:cubicBezTo>
                    <a:pt x="33" y="32"/>
                    <a:pt x="34" y="27"/>
                    <a:pt x="27" y="39"/>
                  </a:cubicBezTo>
                  <a:cubicBezTo>
                    <a:pt x="25" y="44"/>
                    <a:pt x="23" y="49"/>
                    <a:pt x="22" y="55"/>
                  </a:cubicBezTo>
                  <a:cubicBezTo>
                    <a:pt x="20" y="64"/>
                    <a:pt x="26" y="74"/>
                    <a:pt x="31" y="81"/>
                  </a:cubicBezTo>
                  <a:cubicBezTo>
                    <a:pt x="33" y="82"/>
                    <a:pt x="36" y="85"/>
                    <a:pt x="38" y="87"/>
                  </a:cubicBezTo>
                  <a:cubicBezTo>
                    <a:pt x="49" y="95"/>
                    <a:pt x="27" y="106"/>
                    <a:pt x="23" y="110"/>
                  </a:cubicBezTo>
                  <a:cubicBezTo>
                    <a:pt x="18" y="114"/>
                    <a:pt x="18" y="119"/>
                    <a:pt x="21" y="124"/>
                  </a:cubicBezTo>
                  <a:cubicBezTo>
                    <a:pt x="23" y="128"/>
                    <a:pt x="31" y="125"/>
                    <a:pt x="29" y="122"/>
                  </a:cubicBezTo>
                  <a:cubicBezTo>
                    <a:pt x="24" y="110"/>
                    <a:pt x="61" y="98"/>
                    <a:pt x="50" y="87"/>
                  </a:cubicBezTo>
                  <a:cubicBezTo>
                    <a:pt x="42" y="79"/>
                    <a:pt x="36" y="74"/>
                    <a:pt x="31" y="64"/>
                  </a:cubicBezTo>
                  <a:cubicBezTo>
                    <a:pt x="25" y="51"/>
                    <a:pt x="39" y="39"/>
                    <a:pt x="41" y="27"/>
                  </a:cubicBezTo>
                  <a:cubicBezTo>
                    <a:pt x="46" y="0"/>
                    <a:pt x="0" y="15"/>
                    <a:pt x="10" y="23"/>
                  </a:cubicBezTo>
                  <a:cubicBezTo>
                    <a:pt x="13" y="25"/>
                    <a:pt x="20" y="21"/>
                    <a:pt x="16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7" name="Freeform 91"/>
            <p:cNvSpPr/>
            <p:nvPr/>
          </p:nvSpPr>
          <p:spPr bwMode="auto">
            <a:xfrm>
              <a:off x="4849" y="1189"/>
              <a:ext cx="88" cy="234"/>
            </a:xfrm>
            <a:custGeom>
              <a:avLst/>
              <a:gdLst>
                <a:gd name="T0" fmla="*/ 2 w 37"/>
                <a:gd name="T1" fmla="*/ 5 h 99"/>
                <a:gd name="T2" fmla="*/ 14 w 37"/>
                <a:gd name="T3" fmla="*/ 96 h 99"/>
                <a:gd name="T4" fmla="*/ 22 w 37"/>
                <a:gd name="T5" fmla="*/ 94 h 99"/>
                <a:gd name="T6" fmla="*/ 10 w 37"/>
                <a:gd name="T7" fmla="*/ 2 h 99"/>
                <a:gd name="T8" fmla="*/ 2 w 37"/>
                <a:gd name="T9" fmla="*/ 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9">
                  <a:moveTo>
                    <a:pt x="2" y="5"/>
                  </a:moveTo>
                  <a:cubicBezTo>
                    <a:pt x="29" y="25"/>
                    <a:pt x="6" y="69"/>
                    <a:pt x="14" y="96"/>
                  </a:cubicBezTo>
                  <a:cubicBezTo>
                    <a:pt x="15" y="99"/>
                    <a:pt x="23" y="97"/>
                    <a:pt x="22" y="94"/>
                  </a:cubicBezTo>
                  <a:cubicBezTo>
                    <a:pt x="15" y="67"/>
                    <a:pt x="37" y="22"/>
                    <a:pt x="10" y="2"/>
                  </a:cubicBezTo>
                  <a:cubicBezTo>
                    <a:pt x="7" y="0"/>
                    <a:pt x="0" y="4"/>
                    <a:pt x="2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 92"/>
            <p:cNvSpPr/>
            <p:nvPr/>
          </p:nvSpPr>
          <p:spPr bwMode="auto">
            <a:xfrm>
              <a:off x="4840" y="1146"/>
              <a:ext cx="158" cy="263"/>
            </a:xfrm>
            <a:custGeom>
              <a:avLst/>
              <a:gdLst>
                <a:gd name="T0" fmla="*/ 10 w 67"/>
                <a:gd name="T1" fmla="*/ 18 h 111"/>
                <a:gd name="T2" fmla="*/ 35 w 67"/>
                <a:gd name="T3" fmla="*/ 27 h 111"/>
                <a:gd name="T4" fmla="*/ 31 w 67"/>
                <a:gd name="T5" fmla="*/ 46 h 111"/>
                <a:gd name="T6" fmla="*/ 32 w 67"/>
                <a:gd name="T7" fmla="*/ 68 h 111"/>
                <a:gd name="T8" fmla="*/ 50 w 67"/>
                <a:gd name="T9" fmla="*/ 88 h 111"/>
                <a:gd name="T10" fmla="*/ 16 w 67"/>
                <a:gd name="T11" fmla="*/ 107 h 111"/>
                <a:gd name="T12" fmla="*/ 12 w 67"/>
                <a:gd name="T13" fmla="*/ 111 h 111"/>
                <a:gd name="T14" fmla="*/ 51 w 67"/>
                <a:gd name="T15" fmla="*/ 102 h 111"/>
                <a:gd name="T16" fmla="*/ 43 w 67"/>
                <a:gd name="T17" fmla="*/ 69 h 111"/>
                <a:gd name="T18" fmla="*/ 43 w 67"/>
                <a:gd name="T19" fmla="*/ 30 h 111"/>
                <a:gd name="T20" fmla="*/ 34 w 67"/>
                <a:gd name="T21" fmla="*/ 9 h 111"/>
                <a:gd name="T22" fmla="*/ 2 w 67"/>
                <a:gd name="T23" fmla="*/ 18 h 111"/>
                <a:gd name="T24" fmla="*/ 10 w 67"/>
                <a:gd name="T25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11">
                  <a:moveTo>
                    <a:pt x="10" y="18"/>
                  </a:moveTo>
                  <a:cubicBezTo>
                    <a:pt x="26" y="4"/>
                    <a:pt x="33" y="17"/>
                    <a:pt x="35" y="27"/>
                  </a:cubicBezTo>
                  <a:cubicBezTo>
                    <a:pt x="35" y="33"/>
                    <a:pt x="33" y="40"/>
                    <a:pt x="31" y="46"/>
                  </a:cubicBezTo>
                  <a:cubicBezTo>
                    <a:pt x="29" y="53"/>
                    <a:pt x="28" y="61"/>
                    <a:pt x="32" y="68"/>
                  </a:cubicBezTo>
                  <a:cubicBezTo>
                    <a:pt x="36" y="76"/>
                    <a:pt x="45" y="81"/>
                    <a:pt x="50" y="88"/>
                  </a:cubicBezTo>
                  <a:cubicBezTo>
                    <a:pt x="59" y="103"/>
                    <a:pt x="24" y="107"/>
                    <a:pt x="16" y="107"/>
                  </a:cubicBezTo>
                  <a:cubicBezTo>
                    <a:pt x="13" y="108"/>
                    <a:pt x="7" y="111"/>
                    <a:pt x="12" y="111"/>
                  </a:cubicBezTo>
                  <a:cubicBezTo>
                    <a:pt x="25" y="111"/>
                    <a:pt x="41" y="109"/>
                    <a:pt x="51" y="102"/>
                  </a:cubicBezTo>
                  <a:cubicBezTo>
                    <a:pt x="67" y="90"/>
                    <a:pt x="53" y="80"/>
                    <a:pt x="43" y="69"/>
                  </a:cubicBezTo>
                  <a:cubicBezTo>
                    <a:pt x="32" y="59"/>
                    <a:pt x="41" y="42"/>
                    <a:pt x="43" y="30"/>
                  </a:cubicBezTo>
                  <a:cubicBezTo>
                    <a:pt x="44" y="21"/>
                    <a:pt x="41" y="15"/>
                    <a:pt x="34" y="9"/>
                  </a:cubicBezTo>
                  <a:cubicBezTo>
                    <a:pt x="26" y="0"/>
                    <a:pt x="8" y="13"/>
                    <a:pt x="2" y="18"/>
                  </a:cubicBezTo>
                  <a:cubicBezTo>
                    <a:pt x="0" y="20"/>
                    <a:pt x="8" y="19"/>
                    <a:pt x="1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 93"/>
            <p:cNvSpPr/>
            <p:nvPr/>
          </p:nvSpPr>
          <p:spPr bwMode="auto">
            <a:xfrm>
              <a:off x="5055" y="1234"/>
              <a:ext cx="40" cy="45"/>
            </a:xfrm>
            <a:custGeom>
              <a:avLst/>
              <a:gdLst>
                <a:gd name="T0" fmla="*/ 10 w 17"/>
                <a:gd name="T1" fmla="*/ 1 h 19"/>
                <a:gd name="T2" fmla="*/ 1 w 17"/>
                <a:gd name="T3" fmla="*/ 9 h 19"/>
                <a:gd name="T4" fmla="*/ 4 w 17"/>
                <a:gd name="T5" fmla="*/ 17 h 19"/>
                <a:gd name="T6" fmla="*/ 10 w 17"/>
                <a:gd name="T7" fmla="*/ 18 h 19"/>
                <a:gd name="T8" fmla="*/ 12 w 17"/>
                <a:gd name="T9" fmla="*/ 13 h 19"/>
                <a:gd name="T10" fmla="*/ 9 w 17"/>
                <a:gd name="T11" fmla="*/ 10 h 19"/>
                <a:gd name="T12" fmla="*/ 14 w 17"/>
                <a:gd name="T13" fmla="*/ 6 h 19"/>
                <a:gd name="T14" fmla="*/ 16 w 17"/>
                <a:gd name="T15" fmla="*/ 2 h 19"/>
                <a:gd name="T16" fmla="*/ 10 w 17"/>
                <a:gd name="T1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9">
                  <a:moveTo>
                    <a:pt x="10" y="1"/>
                  </a:moveTo>
                  <a:cubicBezTo>
                    <a:pt x="7" y="3"/>
                    <a:pt x="2" y="5"/>
                    <a:pt x="1" y="9"/>
                  </a:cubicBezTo>
                  <a:cubicBezTo>
                    <a:pt x="0" y="12"/>
                    <a:pt x="2" y="15"/>
                    <a:pt x="4" y="17"/>
                  </a:cubicBezTo>
                  <a:cubicBezTo>
                    <a:pt x="5" y="19"/>
                    <a:pt x="8" y="19"/>
                    <a:pt x="10" y="18"/>
                  </a:cubicBezTo>
                  <a:cubicBezTo>
                    <a:pt x="11" y="17"/>
                    <a:pt x="13" y="15"/>
                    <a:pt x="12" y="13"/>
                  </a:cubicBezTo>
                  <a:cubicBezTo>
                    <a:pt x="11" y="12"/>
                    <a:pt x="9" y="11"/>
                    <a:pt x="9" y="10"/>
                  </a:cubicBezTo>
                  <a:cubicBezTo>
                    <a:pt x="10" y="8"/>
                    <a:pt x="12" y="7"/>
                    <a:pt x="14" y="6"/>
                  </a:cubicBezTo>
                  <a:cubicBezTo>
                    <a:pt x="15" y="6"/>
                    <a:pt x="17" y="4"/>
                    <a:pt x="16" y="2"/>
                  </a:cubicBezTo>
                  <a:cubicBezTo>
                    <a:pt x="14" y="0"/>
                    <a:pt x="12" y="1"/>
                    <a:pt x="1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 94"/>
            <p:cNvSpPr/>
            <p:nvPr/>
          </p:nvSpPr>
          <p:spPr bwMode="auto">
            <a:xfrm>
              <a:off x="5140" y="1125"/>
              <a:ext cx="55" cy="235"/>
            </a:xfrm>
            <a:custGeom>
              <a:avLst/>
              <a:gdLst>
                <a:gd name="T0" fmla="*/ 0 w 23"/>
                <a:gd name="T1" fmla="*/ 5 h 99"/>
                <a:gd name="T2" fmla="*/ 8 w 23"/>
                <a:gd name="T3" fmla="*/ 96 h 99"/>
                <a:gd name="T4" fmla="*/ 16 w 23"/>
                <a:gd name="T5" fmla="*/ 95 h 99"/>
                <a:gd name="T6" fmla="*/ 8 w 23"/>
                <a:gd name="T7" fmla="*/ 4 h 99"/>
                <a:gd name="T8" fmla="*/ 0 w 23"/>
                <a:gd name="T9" fmla="*/ 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9">
                  <a:moveTo>
                    <a:pt x="0" y="5"/>
                  </a:moveTo>
                  <a:cubicBezTo>
                    <a:pt x="1" y="35"/>
                    <a:pt x="14" y="65"/>
                    <a:pt x="8" y="96"/>
                  </a:cubicBezTo>
                  <a:cubicBezTo>
                    <a:pt x="7" y="99"/>
                    <a:pt x="16" y="98"/>
                    <a:pt x="16" y="95"/>
                  </a:cubicBezTo>
                  <a:cubicBezTo>
                    <a:pt x="23" y="64"/>
                    <a:pt x="9" y="35"/>
                    <a:pt x="8" y="4"/>
                  </a:cubicBezTo>
                  <a:cubicBezTo>
                    <a:pt x="8" y="0"/>
                    <a:pt x="0" y="2"/>
                    <a:pt x="0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1" name="Freeform 95"/>
            <p:cNvSpPr/>
            <p:nvPr/>
          </p:nvSpPr>
          <p:spPr bwMode="auto">
            <a:xfrm>
              <a:off x="5124" y="1116"/>
              <a:ext cx="170" cy="265"/>
            </a:xfrm>
            <a:custGeom>
              <a:avLst/>
              <a:gdLst>
                <a:gd name="T0" fmla="*/ 10 w 72"/>
                <a:gd name="T1" fmla="*/ 78 h 112"/>
                <a:gd name="T2" fmla="*/ 68 w 72"/>
                <a:gd name="T3" fmla="*/ 4 h 112"/>
                <a:gd name="T4" fmla="*/ 59 w 72"/>
                <a:gd name="T5" fmla="*/ 5 h 112"/>
                <a:gd name="T6" fmla="*/ 63 w 72"/>
                <a:gd name="T7" fmla="*/ 107 h 112"/>
                <a:gd name="T8" fmla="*/ 72 w 72"/>
                <a:gd name="T9" fmla="*/ 107 h 112"/>
                <a:gd name="T10" fmla="*/ 68 w 72"/>
                <a:gd name="T11" fmla="*/ 4 h 112"/>
                <a:gd name="T12" fmla="*/ 59 w 72"/>
                <a:gd name="T13" fmla="*/ 5 h 112"/>
                <a:gd name="T14" fmla="*/ 4 w 72"/>
                <a:gd name="T15" fmla="*/ 75 h 112"/>
                <a:gd name="T16" fmla="*/ 10 w 72"/>
                <a:gd name="T17" fmla="*/ 7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112">
                  <a:moveTo>
                    <a:pt x="10" y="78"/>
                  </a:moveTo>
                  <a:cubicBezTo>
                    <a:pt x="36" y="57"/>
                    <a:pt x="59" y="37"/>
                    <a:pt x="68" y="4"/>
                  </a:cubicBezTo>
                  <a:cubicBezTo>
                    <a:pt x="65" y="4"/>
                    <a:pt x="62" y="5"/>
                    <a:pt x="59" y="5"/>
                  </a:cubicBezTo>
                  <a:cubicBezTo>
                    <a:pt x="56" y="39"/>
                    <a:pt x="63" y="73"/>
                    <a:pt x="63" y="107"/>
                  </a:cubicBezTo>
                  <a:cubicBezTo>
                    <a:pt x="63" y="112"/>
                    <a:pt x="72" y="110"/>
                    <a:pt x="72" y="107"/>
                  </a:cubicBezTo>
                  <a:cubicBezTo>
                    <a:pt x="71" y="72"/>
                    <a:pt x="65" y="38"/>
                    <a:pt x="68" y="4"/>
                  </a:cubicBezTo>
                  <a:cubicBezTo>
                    <a:pt x="68" y="0"/>
                    <a:pt x="60" y="2"/>
                    <a:pt x="59" y="5"/>
                  </a:cubicBezTo>
                  <a:cubicBezTo>
                    <a:pt x="51" y="36"/>
                    <a:pt x="29" y="55"/>
                    <a:pt x="4" y="75"/>
                  </a:cubicBezTo>
                  <a:cubicBezTo>
                    <a:pt x="0" y="78"/>
                    <a:pt x="7" y="81"/>
                    <a:pt x="10" y="7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2" name="Freeform 96"/>
            <p:cNvSpPr/>
            <p:nvPr/>
          </p:nvSpPr>
          <p:spPr bwMode="auto">
            <a:xfrm>
              <a:off x="2973" y="917"/>
              <a:ext cx="1999" cy="241"/>
            </a:xfrm>
            <a:custGeom>
              <a:avLst/>
              <a:gdLst>
                <a:gd name="T0" fmla="*/ 10 w 845"/>
                <a:gd name="T1" fmla="*/ 100 h 102"/>
                <a:gd name="T2" fmla="*/ 62 w 845"/>
                <a:gd name="T3" fmla="*/ 84 h 102"/>
                <a:gd name="T4" fmla="*/ 117 w 845"/>
                <a:gd name="T5" fmla="*/ 70 h 102"/>
                <a:gd name="T6" fmla="*/ 220 w 845"/>
                <a:gd name="T7" fmla="*/ 47 h 102"/>
                <a:gd name="T8" fmla="*/ 446 w 845"/>
                <a:gd name="T9" fmla="*/ 12 h 102"/>
                <a:gd name="T10" fmla="*/ 661 w 845"/>
                <a:gd name="T11" fmla="*/ 12 h 102"/>
                <a:gd name="T12" fmla="*/ 762 w 845"/>
                <a:gd name="T13" fmla="*/ 36 h 102"/>
                <a:gd name="T14" fmla="*/ 840 w 845"/>
                <a:gd name="T15" fmla="*/ 48 h 102"/>
                <a:gd name="T16" fmla="*/ 839 w 845"/>
                <a:gd name="T17" fmla="*/ 45 h 102"/>
                <a:gd name="T18" fmla="*/ 726 w 845"/>
                <a:gd name="T19" fmla="*/ 19 h 102"/>
                <a:gd name="T20" fmla="*/ 627 w 845"/>
                <a:gd name="T21" fmla="*/ 5 h 102"/>
                <a:gd name="T22" fmla="*/ 415 w 845"/>
                <a:gd name="T23" fmla="*/ 11 h 102"/>
                <a:gd name="T24" fmla="*/ 195 w 845"/>
                <a:gd name="T25" fmla="*/ 48 h 102"/>
                <a:gd name="T26" fmla="*/ 84 w 845"/>
                <a:gd name="T27" fmla="*/ 74 h 102"/>
                <a:gd name="T28" fmla="*/ 32 w 845"/>
                <a:gd name="T29" fmla="*/ 88 h 102"/>
                <a:gd name="T30" fmla="*/ 4 w 845"/>
                <a:gd name="T31" fmla="*/ 99 h 102"/>
                <a:gd name="T32" fmla="*/ 10 w 845"/>
                <a:gd name="T3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5" h="102">
                  <a:moveTo>
                    <a:pt x="10" y="100"/>
                  </a:moveTo>
                  <a:cubicBezTo>
                    <a:pt x="23" y="91"/>
                    <a:pt x="47" y="88"/>
                    <a:pt x="62" y="84"/>
                  </a:cubicBezTo>
                  <a:cubicBezTo>
                    <a:pt x="80" y="79"/>
                    <a:pt x="99" y="75"/>
                    <a:pt x="117" y="70"/>
                  </a:cubicBezTo>
                  <a:cubicBezTo>
                    <a:pt x="151" y="62"/>
                    <a:pt x="185" y="54"/>
                    <a:pt x="220" y="47"/>
                  </a:cubicBezTo>
                  <a:cubicBezTo>
                    <a:pt x="295" y="33"/>
                    <a:pt x="370" y="19"/>
                    <a:pt x="446" y="12"/>
                  </a:cubicBezTo>
                  <a:cubicBezTo>
                    <a:pt x="517" y="4"/>
                    <a:pt x="590" y="5"/>
                    <a:pt x="661" y="12"/>
                  </a:cubicBezTo>
                  <a:cubicBezTo>
                    <a:pt x="695" y="16"/>
                    <a:pt x="731" y="22"/>
                    <a:pt x="762" y="36"/>
                  </a:cubicBezTo>
                  <a:cubicBezTo>
                    <a:pt x="787" y="48"/>
                    <a:pt x="812" y="54"/>
                    <a:pt x="840" y="48"/>
                  </a:cubicBezTo>
                  <a:cubicBezTo>
                    <a:pt x="845" y="47"/>
                    <a:pt x="844" y="44"/>
                    <a:pt x="839" y="45"/>
                  </a:cubicBezTo>
                  <a:cubicBezTo>
                    <a:pt x="799" y="53"/>
                    <a:pt x="763" y="28"/>
                    <a:pt x="726" y="19"/>
                  </a:cubicBezTo>
                  <a:cubicBezTo>
                    <a:pt x="694" y="10"/>
                    <a:pt x="660" y="7"/>
                    <a:pt x="627" y="5"/>
                  </a:cubicBezTo>
                  <a:cubicBezTo>
                    <a:pt x="556" y="0"/>
                    <a:pt x="485" y="3"/>
                    <a:pt x="415" y="11"/>
                  </a:cubicBezTo>
                  <a:cubicBezTo>
                    <a:pt x="341" y="20"/>
                    <a:pt x="268" y="34"/>
                    <a:pt x="195" y="48"/>
                  </a:cubicBezTo>
                  <a:cubicBezTo>
                    <a:pt x="158" y="56"/>
                    <a:pt x="121" y="65"/>
                    <a:pt x="84" y="74"/>
                  </a:cubicBezTo>
                  <a:cubicBezTo>
                    <a:pt x="66" y="79"/>
                    <a:pt x="49" y="84"/>
                    <a:pt x="32" y="88"/>
                  </a:cubicBezTo>
                  <a:cubicBezTo>
                    <a:pt x="21" y="91"/>
                    <a:pt x="13" y="93"/>
                    <a:pt x="4" y="99"/>
                  </a:cubicBezTo>
                  <a:cubicBezTo>
                    <a:pt x="0" y="102"/>
                    <a:pt x="8" y="102"/>
                    <a:pt x="10" y="1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 97"/>
            <p:cNvSpPr/>
            <p:nvPr/>
          </p:nvSpPr>
          <p:spPr bwMode="auto">
            <a:xfrm>
              <a:off x="4863" y="969"/>
              <a:ext cx="124" cy="116"/>
            </a:xfrm>
            <a:custGeom>
              <a:avLst/>
              <a:gdLst>
                <a:gd name="T0" fmla="*/ 13 w 52"/>
                <a:gd name="T1" fmla="*/ 4 h 49"/>
                <a:gd name="T2" fmla="*/ 40 w 52"/>
                <a:gd name="T3" fmla="*/ 28 h 49"/>
                <a:gd name="T4" fmla="*/ 5 w 52"/>
                <a:gd name="T5" fmla="*/ 47 h 49"/>
                <a:gd name="T6" fmla="*/ 11 w 52"/>
                <a:gd name="T7" fmla="*/ 48 h 49"/>
                <a:gd name="T8" fmla="*/ 48 w 52"/>
                <a:gd name="T9" fmla="*/ 25 h 49"/>
                <a:gd name="T10" fmla="*/ 19 w 52"/>
                <a:gd name="T11" fmla="*/ 0 h 49"/>
                <a:gd name="T12" fmla="*/ 13 w 52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9">
                  <a:moveTo>
                    <a:pt x="13" y="4"/>
                  </a:moveTo>
                  <a:cubicBezTo>
                    <a:pt x="22" y="4"/>
                    <a:pt x="43" y="18"/>
                    <a:pt x="40" y="28"/>
                  </a:cubicBezTo>
                  <a:cubicBezTo>
                    <a:pt x="36" y="38"/>
                    <a:pt x="15" y="42"/>
                    <a:pt x="5" y="47"/>
                  </a:cubicBezTo>
                  <a:cubicBezTo>
                    <a:pt x="0" y="49"/>
                    <a:pt x="8" y="49"/>
                    <a:pt x="11" y="48"/>
                  </a:cubicBezTo>
                  <a:cubicBezTo>
                    <a:pt x="22" y="43"/>
                    <a:pt x="44" y="39"/>
                    <a:pt x="48" y="25"/>
                  </a:cubicBezTo>
                  <a:cubicBezTo>
                    <a:pt x="52" y="15"/>
                    <a:pt x="28" y="1"/>
                    <a:pt x="19" y="0"/>
                  </a:cubicBezTo>
                  <a:cubicBezTo>
                    <a:pt x="17" y="0"/>
                    <a:pt x="9" y="3"/>
                    <a:pt x="1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 98"/>
            <p:cNvSpPr/>
            <p:nvPr/>
          </p:nvSpPr>
          <p:spPr bwMode="auto">
            <a:xfrm>
              <a:off x="3555" y="1478"/>
              <a:ext cx="1339" cy="443"/>
            </a:xfrm>
            <a:custGeom>
              <a:avLst/>
              <a:gdLst>
                <a:gd name="T0" fmla="*/ 557 w 566"/>
                <a:gd name="T1" fmla="*/ 4 h 187"/>
                <a:gd name="T2" fmla="*/ 497 w 566"/>
                <a:gd name="T3" fmla="*/ 129 h 187"/>
                <a:gd name="T4" fmla="*/ 358 w 566"/>
                <a:gd name="T5" fmla="*/ 173 h 187"/>
                <a:gd name="T6" fmla="*/ 10 w 566"/>
                <a:gd name="T7" fmla="*/ 127 h 187"/>
                <a:gd name="T8" fmla="*/ 4 w 566"/>
                <a:gd name="T9" fmla="*/ 131 h 187"/>
                <a:gd name="T10" fmla="*/ 5 w 566"/>
                <a:gd name="T11" fmla="*/ 131 h 187"/>
                <a:gd name="T12" fmla="*/ 10 w 566"/>
                <a:gd name="T13" fmla="*/ 134 h 187"/>
                <a:gd name="T14" fmla="*/ 13 w 566"/>
                <a:gd name="T15" fmla="*/ 133 h 187"/>
                <a:gd name="T16" fmla="*/ 14 w 566"/>
                <a:gd name="T17" fmla="*/ 129 h 187"/>
                <a:gd name="T18" fmla="*/ 11 w 566"/>
                <a:gd name="T19" fmla="*/ 127 h 187"/>
                <a:gd name="T20" fmla="*/ 5 w 566"/>
                <a:gd name="T21" fmla="*/ 132 h 187"/>
                <a:gd name="T22" fmla="*/ 381 w 566"/>
                <a:gd name="T23" fmla="*/ 176 h 187"/>
                <a:gd name="T24" fmla="*/ 500 w 566"/>
                <a:gd name="T25" fmla="*/ 135 h 187"/>
                <a:gd name="T26" fmla="*/ 565 w 566"/>
                <a:gd name="T27" fmla="*/ 3 h 187"/>
                <a:gd name="T28" fmla="*/ 557 w 566"/>
                <a:gd name="T29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6" h="187">
                  <a:moveTo>
                    <a:pt x="557" y="4"/>
                  </a:moveTo>
                  <a:cubicBezTo>
                    <a:pt x="547" y="50"/>
                    <a:pt x="533" y="95"/>
                    <a:pt x="497" y="129"/>
                  </a:cubicBezTo>
                  <a:cubicBezTo>
                    <a:pt x="461" y="163"/>
                    <a:pt x="406" y="171"/>
                    <a:pt x="358" y="173"/>
                  </a:cubicBezTo>
                  <a:cubicBezTo>
                    <a:pt x="242" y="178"/>
                    <a:pt x="121" y="157"/>
                    <a:pt x="10" y="127"/>
                  </a:cubicBezTo>
                  <a:cubicBezTo>
                    <a:pt x="8" y="126"/>
                    <a:pt x="0" y="129"/>
                    <a:pt x="4" y="131"/>
                  </a:cubicBezTo>
                  <a:cubicBezTo>
                    <a:pt x="4" y="131"/>
                    <a:pt x="5" y="131"/>
                    <a:pt x="5" y="131"/>
                  </a:cubicBezTo>
                  <a:cubicBezTo>
                    <a:pt x="0" y="135"/>
                    <a:pt x="7" y="136"/>
                    <a:pt x="10" y="134"/>
                  </a:cubicBezTo>
                  <a:cubicBezTo>
                    <a:pt x="11" y="134"/>
                    <a:pt x="12" y="133"/>
                    <a:pt x="13" y="133"/>
                  </a:cubicBezTo>
                  <a:cubicBezTo>
                    <a:pt x="15" y="132"/>
                    <a:pt x="16" y="130"/>
                    <a:pt x="14" y="129"/>
                  </a:cubicBezTo>
                  <a:cubicBezTo>
                    <a:pt x="13" y="128"/>
                    <a:pt x="12" y="128"/>
                    <a:pt x="11" y="127"/>
                  </a:cubicBezTo>
                  <a:cubicBezTo>
                    <a:pt x="9" y="129"/>
                    <a:pt x="7" y="130"/>
                    <a:pt x="5" y="132"/>
                  </a:cubicBezTo>
                  <a:cubicBezTo>
                    <a:pt x="124" y="164"/>
                    <a:pt x="256" y="187"/>
                    <a:pt x="381" y="176"/>
                  </a:cubicBezTo>
                  <a:cubicBezTo>
                    <a:pt x="424" y="173"/>
                    <a:pt x="466" y="161"/>
                    <a:pt x="500" y="135"/>
                  </a:cubicBezTo>
                  <a:cubicBezTo>
                    <a:pt x="541" y="102"/>
                    <a:pt x="555" y="50"/>
                    <a:pt x="565" y="3"/>
                  </a:cubicBezTo>
                  <a:cubicBezTo>
                    <a:pt x="566" y="0"/>
                    <a:pt x="557" y="1"/>
                    <a:pt x="557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 99"/>
            <p:cNvSpPr/>
            <p:nvPr/>
          </p:nvSpPr>
          <p:spPr bwMode="auto">
            <a:xfrm>
              <a:off x="3496" y="1679"/>
              <a:ext cx="142" cy="185"/>
            </a:xfrm>
            <a:custGeom>
              <a:avLst/>
              <a:gdLst>
                <a:gd name="T0" fmla="*/ 0 w 60"/>
                <a:gd name="T1" fmla="*/ 30 h 78"/>
                <a:gd name="T2" fmla="*/ 20 w 60"/>
                <a:gd name="T3" fmla="*/ 76 h 78"/>
                <a:gd name="T4" fmla="*/ 29 w 60"/>
                <a:gd name="T5" fmla="*/ 74 h 78"/>
                <a:gd name="T6" fmla="*/ 54 w 60"/>
                <a:gd name="T7" fmla="*/ 3 h 78"/>
                <a:gd name="T8" fmla="*/ 51 w 60"/>
                <a:gd name="T9" fmla="*/ 1 h 78"/>
                <a:gd name="T10" fmla="*/ 16 w 60"/>
                <a:gd name="T11" fmla="*/ 25 h 78"/>
                <a:gd name="T12" fmla="*/ 20 w 60"/>
                <a:gd name="T13" fmla="*/ 76 h 78"/>
                <a:gd name="T14" fmla="*/ 29 w 60"/>
                <a:gd name="T15" fmla="*/ 74 h 78"/>
                <a:gd name="T16" fmla="*/ 8 w 60"/>
                <a:gd name="T17" fmla="*/ 28 h 78"/>
                <a:gd name="T18" fmla="*/ 0 w 60"/>
                <a:gd name="T19" fmla="*/ 3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78">
                  <a:moveTo>
                    <a:pt x="0" y="30"/>
                  </a:moveTo>
                  <a:cubicBezTo>
                    <a:pt x="5" y="46"/>
                    <a:pt x="12" y="61"/>
                    <a:pt x="20" y="76"/>
                  </a:cubicBezTo>
                  <a:cubicBezTo>
                    <a:pt x="23" y="75"/>
                    <a:pt x="26" y="74"/>
                    <a:pt x="29" y="74"/>
                  </a:cubicBezTo>
                  <a:cubicBezTo>
                    <a:pt x="12" y="44"/>
                    <a:pt x="18" y="15"/>
                    <a:pt x="54" y="3"/>
                  </a:cubicBezTo>
                  <a:cubicBezTo>
                    <a:pt x="60" y="1"/>
                    <a:pt x="54" y="0"/>
                    <a:pt x="51" y="1"/>
                  </a:cubicBezTo>
                  <a:cubicBezTo>
                    <a:pt x="37" y="6"/>
                    <a:pt x="24" y="13"/>
                    <a:pt x="16" y="25"/>
                  </a:cubicBezTo>
                  <a:cubicBezTo>
                    <a:pt x="5" y="41"/>
                    <a:pt x="12" y="61"/>
                    <a:pt x="20" y="76"/>
                  </a:cubicBezTo>
                  <a:cubicBezTo>
                    <a:pt x="21" y="78"/>
                    <a:pt x="29" y="75"/>
                    <a:pt x="29" y="74"/>
                  </a:cubicBezTo>
                  <a:cubicBezTo>
                    <a:pt x="21" y="59"/>
                    <a:pt x="13" y="44"/>
                    <a:pt x="8" y="28"/>
                  </a:cubicBezTo>
                  <a:cubicBezTo>
                    <a:pt x="8" y="26"/>
                    <a:pt x="0" y="28"/>
                    <a:pt x="0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6" name="Freeform 100"/>
            <p:cNvSpPr/>
            <p:nvPr/>
          </p:nvSpPr>
          <p:spPr bwMode="auto">
            <a:xfrm>
              <a:off x="5313" y="1899"/>
              <a:ext cx="55" cy="74"/>
            </a:xfrm>
            <a:custGeom>
              <a:avLst/>
              <a:gdLst>
                <a:gd name="T0" fmla="*/ 2 w 23"/>
                <a:gd name="T1" fmla="*/ 7 h 31"/>
                <a:gd name="T2" fmla="*/ 13 w 23"/>
                <a:gd name="T3" fmla="*/ 28 h 31"/>
                <a:gd name="T4" fmla="*/ 21 w 23"/>
                <a:gd name="T5" fmla="*/ 24 h 31"/>
                <a:gd name="T6" fmla="*/ 9 w 23"/>
                <a:gd name="T7" fmla="*/ 3 h 31"/>
                <a:gd name="T8" fmla="*/ 2 w 23"/>
                <a:gd name="T9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1">
                  <a:moveTo>
                    <a:pt x="2" y="7"/>
                  </a:moveTo>
                  <a:cubicBezTo>
                    <a:pt x="5" y="14"/>
                    <a:pt x="9" y="21"/>
                    <a:pt x="13" y="28"/>
                  </a:cubicBezTo>
                  <a:cubicBezTo>
                    <a:pt x="15" y="31"/>
                    <a:pt x="23" y="28"/>
                    <a:pt x="21" y="24"/>
                  </a:cubicBezTo>
                  <a:cubicBezTo>
                    <a:pt x="17" y="17"/>
                    <a:pt x="13" y="10"/>
                    <a:pt x="9" y="3"/>
                  </a:cubicBezTo>
                  <a:cubicBezTo>
                    <a:pt x="8" y="0"/>
                    <a:pt x="0" y="3"/>
                    <a:pt x="2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7" name="Freeform 101"/>
            <p:cNvSpPr/>
            <p:nvPr/>
          </p:nvSpPr>
          <p:spPr bwMode="auto">
            <a:xfrm>
              <a:off x="5183" y="1573"/>
              <a:ext cx="213" cy="125"/>
            </a:xfrm>
            <a:custGeom>
              <a:avLst/>
              <a:gdLst>
                <a:gd name="T0" fmla="*/ 9 w 90"/>
                <a:gd name="T1" fmla="*/ 49 h 53"/>
                <a:gd name="T2" fmla="*/ 57 w 90"/>
                <a:gd name="T3" fmla="*/ 6 h 53"/>
                <a:gd name="T4" fmla="*/ 74 w 90"/>
                <a:gd name="T5" fmla="*/ 25 h 53"/>
                <a:gd name="T6" fmla="*/ 51 w 90"/>
                <a:gd name="T7" fmla="*/ 45 h 53"/>
                <a:gd name="T8" fmla="*/ 56 w 90"/>
                <a:gd name="T9" fmla="*/ 47 h 53"/>
                <a:gd name="T10" fmla="*/ 84 w 90"/>
                <a:gd name="T11" fmla="*/ 20 h 53"/>
                <a:gd name="T12" fmla="*/ 69 w 90"/>
                <a:gd name="T13" fmla="*/ 1 h 53"/>
                <a:gd name="T14" fmla="*/ 1 w 90"/>
                <a:gd name="T15" fmla="*/ 50 h 53"/>
                <a:gd name="T16" fmla="*/ 9 w 90"/>
                <a:gd name="T17" fmla="*/ 4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53">
                  <a:moveTo>
                    <a:pt x="9" y="49"/>
                  </a:moveTo>
                  <a:cubicBezTo>
                    <a:pt x="14" y="29"/>
                    <a:pt x="37" y="11"/>
                    <a:pt x="57" y="6"/>
                  </a:cubicBezTo>
                  <a:cubicBezTo>
                    <a:pt x="73" y="2"/>
                    <a:pt x="82" y="13"/>
                    <a:pt x="74" y="25"/>
                  </a:cubicBezTo>
                  <a:cubicBezTo>
                    <a:pt x="69" y="33"/>
                    <a:pt x="60" y="40"/>
                    <a:pt x="51" y="45"/>
                  </a:cubicBezTo>
                  <a:cubicBezTo>
                    <a:pt x="46" y="47"/>
                    <a:pt x="53" y="48"/>
                    <a:pt x="56" y="47"/>
                  </a:cubicBezTo>
                  <a:cubicBezTo>
                    <a:pt x="68" y="41"/>
                    <a:pt x="78" y="31"/>
                    <a:pt x="84" y="20"/>
                  </a:cubicBezTo>
                  <a:cubicBezTo>
                    <a:pt x="90" y="9"/>
                    <a:pt x="80" y="1"/>
                    <a:pt x="69" y="1"/>
                  </a:cubicBezTo>
                  <a:cubicBezTo>
                    <a:pt x="42" y="0"/>
                    <a:pt x="7" y="25"/>
                    <a:pt x="1" y="50"/>
                  </a:cubicBezTo>
                  <a:cubicBezTo>
                    <a:pt x="0" y="53"/>
                    <a:pt x="9" y="51"/>
                    <a:pt x="9" y="4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8" name="Freeform 102"/>
            <p:cNvSpPr/>
            <p:nvPr/>
          </p:nvSpPr>
          <p:spPr bwMode="auto">
            <a:xfrm>
              <a:off x="5218" y="1708"/>
              <a:ext cx="138" cy="267"/>
            </a:xfrm>
            <a:custGeom>
              <a:avLst/>
              <a:gdLst>
                <a:gd name="T0" fmla="*/ 1 w 58"/>
                <a:gd name="T1" fmla="*/ 4 h 113"/>
                <a:gd name="T2" fmla="*/ 49 w 58"/>
                <a:gd name="T3" fmla="*/ 112 h 113"/>
                <a:gd name="T4" fmla="*/ 57 w 58"/>
                <a:gd name="T5" fmla="*/ 109 h 113"/>
                <a:gd name="T6" fmla="*/ 9 w 58"/>
                <a:gd name="T7" fmla="*/ 2 h 113"/>
                <a:gd name="T8" fmla="*/ 1 w 58"/>
                <a:gd name="T9" fmla="*/ 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13">
                  <a:moveTo>
                    <a:pt x="1" y="4"/>
                  </a:moveTo>
                  <a:cubicBezTo>
                    <a:pt x="20" y="38"/>
                    <a:pt x="31" y="76"/>
                    <a:pt x="49" y="112"/>
                  </a:cubicBezTo>
                  <a:cubicBezTo>
                    <a:pt x="50" y="113"/>
                    <a:pt x="58" y="111"/>
                    <a:pt x="57" y="109"/>
                  </a:cubicBezTo>
                  <a:cubicBezTo>
                    <a:pt x="39" y="74"/>
                    <a:pt x="29" y="36"/>
                    <a:pt x="9" y="2"/>
                  </a:cubicBezTo>
                  <a:cubicBezTo>
                    <a:pt x="8" y="0"/>
                    <a:pt x="0" y="2"/>
                    <a:pt x="1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89" name="Freeform 103"/>
            <p:cNvSpPr/>
            <p:nvPr/>
          </p:nvSpPr>
          <p:spPr bwMode="auto">
            <a:xfrm>
              <a:off x="5465" y="1608"/>
              <a:ext cx="156" cy="126"/>
            </a:xfrm>
            <a:custGeom>
              <a:avLst/>
              <a:gdLst>
                <a:gd name="T0" fmla="*/ 9 w 66"/>
                <a:gd name="T1" fmla="*/ 48 h 53"/>
                <a:gd name="T2" fmla="*/ 31 w 66"/>
                <a:gd name="T3" fmla="*/ 22 h 53"/>
                <a:gd name="T4" fmla="*/ 59 w 66"/>
                <a:gd name="T5" fmla="*/ 6 h 53"/>
                <a:gd name="T6" fmla="*/ 60 w 66"/>
                <a:gd name="T7" fmla="*/ 0 h 53"/>
                <a:gd name="T8" fmla="*/ 25 w 66"/>
                <a:gd name="T9" fmla="*/ 18 h 53"/>
                <a:gd name="T10" fmla="*/ 0 w 66"/>
                <a:gd name="T11" fmla="*/ 48 h 53"/>
                <a:gd name="T12" fmla="*/ 9 w 66"/>
                <a:gd name="T13" fmla="*/ 4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3">
                  <a:moveTo>
                    <a:pt x="9" y="48"/>
                  </a:moveTo>
                  <a:cubicBezTo>
                    <a:pt x="10" y="38"/>
                    <a:pt x="23" y="28"/>
                    <a:pt x="31" y="22"/>
                  </a:cubicBezTo>
                  <a:cubicBezTo>
                    <a:pt x="38" y="16"/>
                    <a:pt x="50" y="6"/>
                    <a:pt x="59" y="6"/>
                  </a:cubicBezTo>
                  <a:cubicBezTo>
                    <a:pt x="64" y="5"/>
                    <a:pt x="66" y="0"/>
                    <a:pt x="60" y="0"/>
                  </a:cubicBezTo>
                  <a:cubicBezTo>
                    <a:pt x="47" y="1"/>
                    <a:pt x="35" y="11"/>
                    <a:pt x="25" y="18"/>
                  </a:cubicBezTo>
                  <a:cubicBezTo>
                    <a:pt x="16" y="25"/>
                    <a:pt x="1" y="36"/>
                    <a:pt x="0" y="48"/>
                  </a:cubicBezTo>
                  <a:cubicBezTo>
                    <a:pt x="0" y="53"/>
                    <a:pt x="8" y="51"/>
                    <a:pt x="9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0" name="Freeform 104"/>
            <p:cNvSpPr/>
            <p:nvPr/>
          </p:nvSpPr>
          <p:spPr bwMode="auto">
            <a:xfrm>
              <a:off x="5467" y="1599"/>
              <a:ext cx="270" cy="189"/>
            </a:xfrm>
            <a:custGeom>
              <a:avLst/>
              <a:gdLst>
                <a:gd name="T0" fmla="*/ 11 w 114"/>
                <a:gd name="T1" fmla="*/ 77 h 80"/>
                <a:gd name="T2" fmla="*/ 110 w 114"/>
                <a:gd name="T3" fmla="*/ 5 h 80"/>
                <a:gd name="T4" fmla="*/ 104 w 114"/>
                <a:gd name="T5" fmla="*/ 2 h 80"/>
                <a:gd name="T6" fmla="*/ 4 w 114"/>
                <a:gd name="T7" fmla="*/ 75 h 80"/>
                <a:gd name="T8" fmla="*/ 11 w 114"/>
                <a:gd name="T9" fmla="*/ 7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80">
                  <a:moveTo>
                    <a:pt x="11" y="77"/>
                  </a:moveTo>
                  <a:cubicBezTo>
                    <a:pt x="41" y="50"/>
                    <a:pt x="75" y="27"/>
                    <a:pt x="110" y="5"/>
                  </a:cubicBezTo>
                  <a:cubicBezTo>
                    <a:pt x="114" y="2"/>
                    <a:pt x="107" y="0"/>
                    <a:pt x="104" y="2"/>
                  </a:cubicBezTo>
                  <a:cubicBezTo>
                    <a:pt x="69" y="24"/>
                    <a:pt x="34" y="47"/>
                    <a:pt x="4" y="75"/>
                  </a:cubicBezTo>
                  <a:cubicBezTo>
                    <a:pt x="0" y="79"/>
                    <a:pt x="8" y="80"/>
                    <a:pt x="11" y="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1" name="Freeform 105"/>
            <p:cNvSpPr/>
            <p:nvPr/>
          </p:nvSpPr>
          <p:spPr bwMode="auto">
            <a:xfrm>
              <a:off x="5751" y="1374"/>
              <a:ext cx="113" cy="227"/>
            </a:xfrm>
            <a:custGeom>
              <a:avLst/>
              <a:gdLst>
                <a:gd name="T0" fmla="*/ 1 w 48"/>
                <a:gd name="T1" fmla="*/ 6 h 96"/>
                <a:gd name="T2" fmla="*/ 38 w 48"/>
                <a:gd name="T3" fmla="*/ 93 h 96"/>
                <a:gd name="T4" fmla="*/ 46 w 48"/>
                <a:gd name="T5" fmla="*/ 90 h 96"/>
                <a:gd name="T6" fmla="*/ 10 w 48"/>
                <a:gd name="T7" fmla="*/ 3 h 96"/>
                <a:gd name="T8" fmla="*/ 1 w 48"/>
                <a:gd name="T9" fmla="*/ 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6">
                  <a:moveTo>
                    <a:pt x="1" y="6"/>
                  </a:moveTo>
                  <a:cubicBezTo>
                    <a:pt x="9" y="36"/>
                    <a:pt x="26" y="63"/>
                    <a:pt x="38" y="93"/>
                  </a:cubicBezTo>
                  <a:cubicBezTo>
                    <a:pt x="39" y="96"/>
                    <a:pt x="48" y="93"/>
                    <a:pt x="46" y="90"/>
                  </a:cubicBezTo>
                  <a:cubicBezTo>
                    <a:pt x="34" y="61"/>
                    <a:pt x="17" y="34"/>
                    <a:pt x="10" y="3"/>
                  </a:cubicBezTo>
                  <a:cubicBezTo>
                    <a:pt x="9" y="0"/>
                    <a:pt x="0" y="2"/>
                    <a:pt x="1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2" name="Freeform 106"/>
            <p:cNvSpPr/>
            <p:nvPr/>
          </p:nvSpPr>
          <p:spPr bwMode="auto">
            <a:xfrm>
              <a:off x="5737" y="1260"/>
              <a:ext cx="260" cy="346"/>
            </a:xfrm>
            <a:custGeom>
              <a:avLst/>
              <a:gdLst>
                <a:gd name="T0" fmla="*/ 12 w 110"/>
                <a:gd name="T1" fmla="*/ 44 h 146"/>
                <a:gd name="T2" fmla="*/ 16 w 110"/>
                <a:gd name="T3" fmla="*/ 19 h 146"/>
                <a:gd name="T4" fmla="*/ 39 w 110"/>
                <a:gd name="T5" fmla="*/ 14 h 146"/>
                <a:gd name="T6" fmla="*/ 39 w 110"/>
                <a:gd name="T7" fmla="*/ 31 h 146"/>
                <a:gd name="T8" fmla="*/ 38 w 110"/>
                <a:gd name="T9" fmla="*/ 81 h 146"/>
                <a:gd name="T10" fmla="*/ 77 w 110"/>
                <a:gd name="T11" fmla="*/ 104 h 146"/>
                <a:gd name="T12" fmla="*/ 51 w 110"/>
                <a:gd name="T13" fmla="*/ 143 h 146"/>
                <a:gd name="T14" fmla="*/ 60 w 110"/>
                <a:gd name="T15" fmla="*/ 142 h 146"/>
                <a:gd name="T16" fmla="*/ 82 w 110"/>
                <a:gd name="T17" fmla="*/ 100 h 146"/>
                <a:gd name="T18" fmla="*/ 51 w 110"/>
                <a:gd name="T19" fmla="*/ 83 h 146"/>
                <a:gd name="T20" fmla="*/ 45 w 110"/>
                <a:gd name="T21" fmla="*/ 43 h 146"/>
                <a:gd name="T22" fmla="*/ 30 w 110"/>
                <a:gd name="T23" fmla="*/ 3 h 146"/>
                <a:gd name="T24" fmla="*/ 3 w 110"/>
                <a:gd name="T25" fmla="*/ 47 h 146"/>
                <a:gd name="T26" fmla="*/ 12 w 110"/>
                <a:gd name="T27" fmla="*/ 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0" h="146">
                  <a:moveTo>
                    <a:pt x="12" y="44"/>
                  </a:moveTo>
                  <a:cubicBezTo>
                    <a:pt x="10" y="35"/>
                    <a:pt x="12" y="27"/>
                    <a:pt x="16" y="19"/>
                  </a:cubicBezTo>
                  <a:cubicBezTo>
                    <a:pt x="20" y="10"/>
                    <a:pt x="33" y="3"/>
                    <a:pt x="39" y="14"/>
                  </a:cubicBezTo>
                  <a:cubicBezTo>
                    <a:pt x="41" y="19"/>
                    <a:pt x="40" y="26"/>
                    <a:pt x="39" y="31"/>
                  </a:cubicBezTo>
                  <a:cubicBezTo>
                    <a:pt x="37" y="48"/>
                    <a:pt x="29" y="65"/>
                    <a:pt x="38" y="81"/>
                  </a:cubicBezTo>
                  <a:cubicBezTo>
                    <a:pt x="45" y="93"/>
                    <a:pt x="66" y="97"/>
                    <a:pt x="77" y="104"/>
                  </a:cubicBezTo>
                  <a:cubicBezTo>
                    <a:pt x="97" y="118"/>
                    <a:pt x="54" y="129"/>
                    <a:pt x="51" y="143"/>
                  </a:cubicBezTo>
                  <a:cubicBezTo>
                    <a:pt x="51" y="146"/>
                    <a:pt x="59" y="145"/>
                    <a:pt x="60" y="142"/>
                  </a:cubicBezTo>
                  <a:cubicBezTo>
                    <a:pt x="62" y="127"/>
                    <a:pt x="110" y="120"/>
                    <a:pt x="82" y="100"/>
                  </a:cubicBezTo>
                  <a:cubicBezTo>
                    <a:pt x="73" y="93"/>
                    <a:pt x="61" y="89"/>
                    <a:pt x="51" y="83"/>
                  </a:cubicBezTo>
                  <a:cubicBezTo>
                    <a:pt x="38" y="73"/>
                    <a:pt x="43" y="56"/>
                    <a:pt x="45" y="43"/>
                  </a:cubicBezTo>
                  <a:cubicBezTo>
                    <a:pt x="48" y="31"/>
                    <a:pt x="55" y="0"/>
                    <a:pt x="30" y="3"/>
                  </a:cubicBezTo>
                  <a:cubicBezTo>
                    <a:pt x="9" y="6"/>
                    <a:pt x="0" y="29"/>
                    <a:pt x="3" y="47"/>
                  </a:cubicBezTo>
                  <a:cubicBezTo>
                    <a:pt x="4" y="49"/>
                    <a:pt x="12" y="47"/>
                    <a:pt x="12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3" name="Freeform 107"/>
            <p:cNvSpPr/>
            <p:nvPr/>
          </p:nvSpPr>
          <p:spPr bwMode="auto">
            <a:xfrm>
              <a:off x="1688" y="2056"/>
              <a:ext cx="331" cy="158"/>
            </a:xfrm>
            <a:custGeom>
              <a:avLst/>
              <a:gdLst>
                <a:gd name="T0" fmla="*/ 45 w 140"/>
                <a:gd name="T1" fmla="*/ 2 h 67"/>
                <a:gd name="T2" fmla="*/ 30 w 140"/>
                <a:gd name="T3" fmla="*/ 52 h 67"/>
                <a:gd name="T4" fmla="*/ 103 w 140"/>
                <a:gd name="T5" fmla="*/ 34 h 67"/>
                <a:gd name="T6" fmla="*/ 96 w 140"/>
                <a:gd name="T7" fmla="*/ 35 h 67"/>
                <a:gd name="T8" fmla="*/ 137 w 140"/>
                <a:gd name="T9" fmla="*/ 29 h 67"/>
                <a:gd name="T10" fmla="*/ 99 w 140"/>
                <a:gd name="T11" fmla="*/ 34 h 67"/>
                <a:gd name="T12" fmla="*/ 108 w 140"/>
                <a:gd name="T13" fmla="*/ 33 h 67"/>
                <a:gd name="T14" fmla="*/ 129 w 140"/>
                <a:gd name="T15" fmla="*/ 27 h 67"/>
                <a:gd name="T16" fmla="*/ 104 w 140"/>
                <a:gd name="T17" fmla="*/ 32 h 67"/>
                <a:gd name="T18" fmla="*/ 97 w 140"/>
                <a:gd name="T19" fmla="*/ 33 h 67"/>
                <a:gd name="T20" fmla="*/ 27 w 140"/>
                <a:gd name="T21" fmla="*/ 37 h 67"/>
                <a:gd name="T22" fmla="*/ 51 w 140"/>
                <a:gd name="T23" fmla="*/ 2 h 67"/>
                <a:gd name="T24" fmla="*/ 45 w 140"/>
                <a:gd name="T25" fmla="*/ 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67">
                  <a:moveTo>
                    <a:pt x="45" y="2"/>
                  </a:moveTo>
                  <a:cubicBezTo>
                    <a:pt x="30" y="11"/>
                    <a:pt x="0" y="39"/>
                    <a:pt x="30" y="52"/>
                  </a:cubicBezTo>
                  <a:cubicBezTo>
                    <a:pt x="58" y="65"/>
                    <a:pt x="81" y="50"/>
                    <a:pt x="103" y="34"/>
                  </a:cubicBezTo>
                  <a:cubicBezTo>
                    <a:pt x="101" y="34"/>
                    <a:pt x="98" y="34"/>
                    <a:pt x="96" y="35"/>
                  </a:cubicBezTo>
                  <a:cubicBezTo>
                    <a:pt x="107" y="47"/>
                    <a:pt x="136" y="51"/>
                    <a:pt x="137" y="29"/>
                  </a:cubicBezTo>
                  <a:cubicBezTo>
                    <a:pt x="140" y="3"/>
                    <a:pt x="106" y="24"/>
                    <a:pt x="99" y="34"/>
                  </a:cubicBezTo>
                  <a:cubicBezTo>
                    <a:pt x="99" y="35"/>
                    <a:pt x="106" y="35"/>
                    <a:pt x="108" y="33"/>
                  </a:cubicBezTo>
                  <a:cubicBezTo>
                    <a:pt x="111" y="28"/>
                    <a:pt x="127" y="13"/>
                    <a:pt x="129" y="27"/>
                  </a:cubicBezTo>
                  <a:cubicBezTo>
                    <a:pt x="132" y="43"/>
                    <a:pt x="111" y="41"/>
                    <a:pt x="104" y="32"/>
                  </a:cubicBezTo>
                  <a:cubicBezTo>
                    <a:pt x="103" y="31"/>
                    <a:pt x="98" y="32"/>
                    <a:pt x="97" y="33"/>
                  </a:cubicBezTo>
                  <a:cubicBezTo>
                    <a:pt x="77" y="48"/>
                    <a:pt x="42" y="67"/>
                    <a:pt x="27" y="37"/>
                  </a:cubicBezTo>
                  <a:cubicBezTo>
                    <a:pt x="19" y="23"/>
                    <a:pt x="41" y="9"/>
                    <a:pt x="51" y="2"/>
                  </a:cubicBezTo>
                  <a:cubicBezTo>
                    <a:pt x="55" y="0"/>
                    <a:pt x="47" y="1"/>
                    <a:pt x="4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4" name="Freeform 108"/>
            <p:cNvSpPr/>
            <p:nvPr/>
          </p:nvSpPr>
          <p:spPr bwMode="auto">
            <a:xfrm>
              <a:off x="2005" y="2058"/>
              <a:ext cx="142" cy="90"/>
            </a:xfrm>
            <a:custGeom>
              <a:avLst/>
              <a:gdLst>
                <a:gd name="T0" fmla="*/ 17 w 60"/>
                <a:gd name="T1" fmla="*/ 2 h 38"/>
                <a:gd name="T2" fmla="*/ 19 w 60"/>
                <a:gd name="T3" fmla="*/ 27 h 38"/>
                <a:gd name="T4" fmla="*/ 38 w 60"/>
                <a:gd name="T5" fmla="*/ 23 h 38"/>
                <a:gd name="T6" fmla="*/ 45 w 60"/>
                <a:gd name="T7" fmla="*/ 31 h 38"/>
                <a:gd name="T8" fmla="*/ 51 w 60"/>
                <a:gd name="T9" fmla="*/ 37 h 38"/>
                <a:gd name="T10" fmla="*/ 58 w 60"/>
                <a:gd name="T11" fmla="*/ 34 h 38"/>
                <a:gd name="T12" fmla="*/ 51 w 60"/>
                <a:gd name="T13" fmla="*/ 21 h 38"/>
                <a:gd name="T14" fmla="*/ 51 w 60"/>
                <a:gd name="T15" fmla="*/ 21 h 38"/>
                <a:gd name="T16" fmla="*/ 26 w 60"/>
                <a:gd name="T17" fmla="*/ 24 h 38"/>
                <a:gd name="T18" fmla="*/ 26 w 60"/>
                <a:gd name="T19" fmla="*/ 0 h 38"/>
                <a:gd name="T20" fmla="*/ 17 w 60"/>
                <a:gd name="T21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38">
                  <a:moveTo>
                    <a:pt x="17" y="2"/>
                  </a:moveTo>
                  <a:cubicBezTo>
                    <a:pt x="11" y="9"/>
                    <a:pt x="0" y="29"/>
                    <a:pt x="19" y="27"/>
                  </a:cubicBezTo>
                  <a:cubicBezTo>
                    <a:pt x="26" y="27"/>
                    <a:pt x="32" y="26"/>
                    <a:pt x="38" y="23"/>
                  </a:cubicBezTo>
                  <a:cubicBezTo>
                    <a:pt x="44" y="20"/>
                    <a:pt x="44" y="28"/>
                    <a:pt x="45" y="31"/>
                  </a:cubicBezTo>
                  <a:cubicBezTo>
                    <a:pt x="46" y="34"/>
                    <a:pt x="48" y="37"/>
                    <a:pt x="51" y="37"/>
                  </a:cubicBezTo>
                  <a:cubicBezTo>
                    <a:pt x="53" y="38"/>
                    <a:pt x="60" y="35"/>
                    <a:pt x="58" y="34"/>
                  </a:cubicBezTo>
                  <a:cubicBezTo>
                    <a:pt x="54" y="33"/>
                    <a:pt x="52" y="25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1" y="18"/>
                    <a:pt x="35" y="23"/>
                    <a:pt x="26" y="24"/>
                  </a:cubicBezTo>
                  <a:cubicBezTo>
                    <a:pt x="8" y="27"/>
                    <a:pt x="21" y="6"/>
                    <a:pt x="26" y="0"/>
                  </a:cubicBezTo>
                  <a:cubicBezTo>
                    <a:pt x="26" y="0"/>
                    <a:pt x="19" y="0"/>
                    <a:pt x="17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5" name="Freeform 109"/>
            <p:cNvSpPr/>
            <p:nvPr/>
          </p:nvSpPr>
          <p:spPr bwMode="auto">
            <a:xfrm>
              <a:off x="2152" y="2056"/>
              <a:ext cx="144" cy="125"/>
            </a:xfrm>
            <a:custGeom>
              <a:avLst/>
              <a:gdLst>
                <a:gd name="T0" fmla="*/ 55 w 61"/>
                <a:gd name="T1" fmla="*/ 1 h 53"/>
                <a:gd name="T2" fmla="*/ 29 w 61"/>
                <a:gd name="T3" fmla="*/ 24 h 53"/>
                <a:gd name="T4" fmla="*/ 31 w 61"/>
                <a:gd name="T5" fmla="*/ 37 h 53"/>
                <a:gd name="T6" fmla="*/ 9 w 61"/>
                <a:gd name="T7" fmla="*/ 49 h 53"/>
                <a:gd name="T8" fmla="*/ 6 w 61"/>
                <a:gd name="T9" fmla="*/ 52 h 53"/>
                <a:gd name="T10" fmla="*/ 38 w 61"/>
                <a:gd name="T11" fmla="*/ 39 h 53"/>
                <a:gd name="T12" fmla="*/ 38 w 61"/>
                <a:gd name="T13" fmla="*/ 29 h 53"/>
                <a:gd name="T14" fmla="*/ 56 w 61"/>
                <a:gd name="T15" fmla="*/ 3 h 53"/>
                <a:gd name="T16" fmla="*/ 55 w 61"/>
                <a:gd name="T17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53">
                  <a:moveTo>
                    <a:pt x="55" y="1"/>
                  </a:moveTo>
                  <a:cubicBezTo>
                    <a:pt x="41" y="5"/>
                    <a:pt x="34" y="11"/>
                    <a:pt x="29" y="24"/>
                  </a:cubicBezTo>
                  <a:cubicBezTo>
                    <a:pt x="28" y="28"/>
                    <a:pt x="31" y="33"/>
                    <a:pt x="31" y="37"/>
                  </a:cubicBezTo>
                  <a:cubicBezTo>
                    <a:pt x="32" y="45"/>
                    <a:pt x="15" y="49"/>
                    <a:pt x="9" y="49"/>
                  </a:cubicBezTo>
                  <a:cubicBezTo>
                    <a:pt x="7" y="49"/>
                    <a:pt x="0" y="53"/>
                    <a:pt x="6" y="52"/>
                  </a:cubicBezTo>
                  <a:cubicBezTo>
                    <a:pt x="18" y="52"/>
                    <a:pt x="31" y="48"/>
                    <a:pt x="38" y="39"/>
                  </a:cubicBezTo>
                  <a:cubicBezTo>
                    <a:pt x="41" y="35"/>
                    <a:pt x="39" y="32"/>
                    <a:pt x="38" y="29"/>
                  </a:cubicBezTo>
                  <a:cubicBezTo>
                    <a:pt x="35" y="17"/>
                    <a:pt x="45" y="6"/>
                    <a:pt x="56" y="3"/>
                  </a:cubicBezTo>
                  <a:cubicBezTo>
                    <a:pt x="61" y="2"/>
                    <a:pt x="60" y="0"/>
                    <a:pt x="55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6" name="Freeform 110"/>
            <p:cNvSpPr/>
            <p:nvPr/>
          </p:nvSpPr>
          <p:spPr bwMode="auto">
            <a:xfrm>
              <a:off x="2348" y="1954"/>
              <a:ext cx="135" cy="225"/>
            </a:xfrm>
            <a:custGeom>
              <a:avLst/>
              <a:gdLst>
                <a:gd name="T0" fmla="*/ 9 w 57"/>
                <a:gd name="T1" fmla="*/ 3 h 95"/>
                <a:gd name="T2" fmla="*/ 0 w 57"/>
                <a:gd name="T3" fmla="*/ 45 h 95"/>
                <a:gd name="T4" fmla="*/ 10 w 57"/>
                <a:gd name="T5" fmla="*/ 83 h 95"/>
                <a:gd name="T6" fmla="*/ 51 w 57"/>
                <a:gd name="T7" fmla="*/ 65 h 95"/>
                <a:gd name="T8" fmla="*/ 42 w 57"/>
                <a:gd name="T9" fmla="*/ 67 h 95"/>
                <a:gd name="T10" fmla="*/ 15 w 57"/>
                <a:gd name="T11" fmla="*/ 77 h 95"/>
                <a:gd name="T12" fmla="*/ 9 w 57"/>
                <a:gd name="T13" fmla="*/ 54 h 95"/>
                <a:gd name="T14" fmla="*/ 17 w 57"/>
                <a:gd name="T15" fmla="*/ 4 h 95"/>
                <a:gd name="T16" fmla="*/ 9 w 57"/>
                <a:gd name="T17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5">
                  <a:moveTo>
                    <a:pt x="9" y="3"/>
                  </a:moveTo>
                  <a:cubicBezTo>
                    <a:pt x="1" y="15"/>
                    <a:pt x="0" y="31"/>
                    <a:pt x="0" y="45"/>
                  </a:cubicBezTo>
                  <a:cubicBezTo>
                    <a:pt x="0" y="57"/>
                    <a:pt x="0" y="74"/>
                    <a:pt x="10" y="83"/>
                  </a:cubicBezTo>
                  <a:cubicBezTo>
                    <a:pt x="23" y="95"/>
                    <a:pt x="57" y="85"/>
                    <a:pt x="51" y="65"/>
                  </a:cubicBezTo>
                  <a:cubicBezTo>
                    <a:pt x="49" y="61"/>
                    <a:pt x="41" y="64"/>
                    <a:pt x="42" y="67"/>
                  </a:cubicBezTo>
                  <a:cubicBezTo>
                    <a:pt x="47" y="83"/>
                    <a:pt x="25" y="86"/>
                    <a:pt x="15" y="77"/>
                  </a:cubicBezTo>
                  <a:cubicBezTo>
                    <a:pt x="10" y="72"/>
                    <a:pt x="10" y="61"/>
                    <a:pt x="9" y="54"/>
                  </a:cubicBezTo>
                  <a:cubicBezTo>
                    <a:pt x="7" y="38"/>
                    <a:pt x="7" y="17"/>
                    <a:pt x="17" y="4"/>
                  </a:cubicBezTo>
                  <a:cubicBezTo>
                    <a:pt x="20" y="0"/>
                    <a:pt x="11" y="0"/>
                    <a:pt x="9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7" name="Freeform 111"/>
            <p:cNvSpPr/>
            <p:nvPr/>
          </p:nvSpPr>
          <p:spPr bwMode="auto">
            <a:xfrm>
              <a:off x="2282" y="2023"/>
              <a:ext cx="154" cy="33"/>
            </a:xfrm>
            <a:custGeom>
              <a:avLst/>
              <a:gdLst>
                <a:gd name="T0" fmla="*/ 10 w 65"/>
                <a:gd name="T1" fmla="*/ 13 h 14"/>
                <a:gd name="T2" fmla="*/ 60 w 65"/>
                <a:gd name="T3" fmla="*/ 4 h 14"/>
                <a:gd name="T4" fmla="*/ 59 w 65"/>
                <a:gd name="T5" fmla="*/ 1 h 14"/>
                <a:gd name="T6" fmla="*/ 5 w 65"/>
                <a:gd name="T7" fmla="*/ 12 h 14"/>
                <a:gd name="T8" fmla="*/ 10 w 65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4">
                  <a:moveTo>
                    <a:pt x="10" y="13"/>
                  </a:moveTo>
                  <a:cubicBezTo>
                    <a:pt x="26" y="7"/>
                    <a:pt x="44" y="7"/>
                    <a:pt x="60" y="4"/>
                  </a:cubicBezTo>
                  <a:cubicBezTo>
                    <a:pt x="65" y="3"/>
                    <a:pt x="64" y="0"/>
                    <a:pt x="59" y="1"/>
                  </a:cubicBezTo>
                  <a:cubicBezTo>
                    <a:pt x="41" y="5"/>
                    <a:pt x="22" y="5"/>
                    <a:pt x="5" y="12"/>
                  </a:cubicBezTo>
                  <a:cubicBezTo>
                    <a:pt x="0" y="14"/>
                    <a:pt x="8" y="14"/>
                    <a:pt x="1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98" name="Freeform 112"/>
            <p:cNvSpPr/>
            <p:nvPr/>
          </p:nvSpPr>
          <p:spPr bwMode="auto">
            <a:xfrm>
              <a:off x="2481" y="2151"/>
              <a:ext cx="30" cy="30"/>
            </a:xfrm>
            <a:custGeom>
              <a:avLst/>
              <a:gdLst>
                <a:gd name="T0" fmla="*/ 8 w 13"/>
                <a:gd name="T1" fmla="*/ 12 h 13"/>
                <a:gd name="T2" fmla="*/ 12 w 13"/>
                <a:gd name="T3" fmla="*/ 7 h 13"/>
                <a:gd name="T4" fmla="*/ 13 w 13"/>
                <a:gd name="T5" fmla="*/ 3 h 13"/>
                <a:gd name="T6" fmla="*/ 5 w 13"/>
                <a:gd name="T7" fmla="*/ 4 h 13"/>
                <a:gd name="T8" fmla="*/ 4 w 13"/>
                <a:gd name="T9" fmla="*/ 7 h 13"/>
                <a:gd name="T10" fmla="*/ 2 w 13"/>
                <a:gd name="T11" fmla="*/ 10 h 13"/>
                <a:gd name="T12" fmla="*/ 2 w 13"/>
                <a:gd name="T13" fmla="*/ 13 h 13"/>
                <a:gd name="T14" fmla="*/ 8 w 13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10" y="10"/>
                    <a:pt x="11" y="9"/>
                    <a:pt x="12" y="7"/>
                  </a:cubicBezTo>
                  <a:cubicBezTo>
                    <a:pt x="13" y="6"/>
                    <a:pt x="13" y="5"/>
                    <a:pt x="13" y="3"/>
                  </a:cubicBezTo>
                  <a:cubicBezTo>
                    <a:pt x="13" y="0"/>
                    <a:pt x="5" y="2"/>
                    <a:pt x="5" y="4"/>
                  </a:cubicBezTo>
                  <a:cubicBezTo>
                    <a:pt x="5" y="5"/>
                    <a:pt x="5" y="7"/>
                    <a:pt x="4" y="7"/>
                  </a:cubicBezTo>
                  <a:cubicBezTo>
                    <a:pt x="4" y="8"/>
                    <a:pt x="3" y="9"/>
                    <a:pt x="2" y="10"/>
                  </a:cubicBezTo>
                  <a:cubicBezTo>
                    <a:pt x="0" y="11"/>
                    <a:pt x="1" y="13"/>
                    <a:pt x="2" y="13"/>
                  </a:cubicBezTo>
                  <a:cubicBezTo>
                    <a:pt x="4" y="13"/>
                    <a:pt x="7" y="13"/>
                    <a:pt x="8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7761061" y="984990"/>
            <a:ext cx="1189037" cy="1579945"/>
            <a:chOff x="405276" y="3528139"/>
            <a:chExt cx="1585382" cy="2106593"/>
          </a:xfrm>
          <a:solidFill>
            <a:srgbClr val="D8DB3F">
              <a:alpha val="50000"/>
            </a:srgbClr>
          </a:solidFill>
        </p:grpSpPr>
        <p:sp>
          <p:nvSpPr>
            <p:cNvPr id="100" name="Freeform 5"/>
            <p:cNvSpPr/>
            <p:nvPr/>
          </p:nvSpPr>
          <p:spPr bwMode="auto">
            <a:xfrm>
              <a:off x="791149" y="3664282"/>
              <a:ext cx="653326" cy="375401"/>
            </a:xfrm>
            <a:custGeom>
              <a:avLst/>
              <a:gdLst>
                <a:gd name="T0" fmla="*/ 13 w 342"/>
                <a:gd name="T1" fmla="*/ 102 h 197"/>
                <a:gd name="T2" fmla="*/ 10 w 342"/>
                <a:gd name="T3" fmla="*/ 96 h 197"/>
                <a:gd name="T4" fmla="*/ 0 w 342"/>
                <a:gd name="T5" fmla="*/ 99 h 197"/>
                <a:gd name="T6" fmla="*/ 40 w 342"/>
                <a:gd name="T7" fmla="*/ 178 h 197"/>
                <a:gd name="T8" fmla="*/ 63 w 342"/>
                <a:gd name="T9" fmla="*/ 194 h 197"/>
                <a:gd name="T10" fmla="*/ 72 w 342"/>
                <a:gd name="T11" fmla="*/ 174 h 197"/>
                <a:gd name="T12" fmla="*/ 71 w 342"/>
                <a:gd name="T13" fmla="*/ 88 h 197"/>
                <a:gd name="T14" fmla="*/ 52 w 342"/>
                <a:gd name="T15" fmla="*/ 10 h 197"/>
                <a:gd name="T16" fmla="*/ 89 w 342"/>
                <a:gd name="T17" fmla="*/ 9 h 197"/>
                <a:gd name="T18" fmla="*/ 143 w 342"/>
                <a:gd name="T19" fmla="*/ 17 h 197"/>
                <a:gd name="T20" fmla="*/ 236 w 342"/>
                <a:gd name="T21" fmla="*/ 27 h 197"/>
                <a:gd name="T22" fmla="*/ 287 w 342"/>
                <a:gd name="T23" fmla="*/ 30 h 197"/>
                <a:gd name="T24" fmla="*/ 306 w 342"/>
                <a:gd name="T25" fmla="*/ 31 h 197"/>
                <a:gd name="T26" fmla="*/ 330 w 342"/>
                <a:gd name="T27" fmla="*/ 35 h 197"/>
                <a:gd name="T28" fmla="*/ 339 w 342"/>
                <a:gd name="T29" fmla="*/ 34 h 197"/>
                <a:gd name="T30" fmla="*/ 342 w 342"/>
                <a:gd name="T31" fmla="*/ 32 h 197"/>
                <a:gd name="T32" fmla="*/ 341 w 342"/>
                <a:gd name="T33" fmla="*/ 30 h 197"/>
                <a:gd name="T34" fmla="*/ 268 w 342"/>
                <a:gd name="T35" fmla="*/ 25 h 197"/>
                <a:gd name="T36" fmla="*/ 160 w 342"/>
                <a:gd name="T37" fmla="*/ 14 h 197"/>
                <a:gd name="T38" fmla="*/ 74 w 342"/>
                <a:gd name="T39" fmla="*/ 1 h 197"/>
                <a:gd name="T40" fmla="*/ 45 w 342"/>
                <a:gd name="T41" fmla="*/ 5 h 197"/>
                <a:gd name="T42" fmla="*/ 51 w 342"/>
                <a:gd name="T43" fmla="*/ 44 h 197"/>
                <a:gd name="T44" fmla="*/ 64 w 342"/>
                <a:gd name="T45" fmla="*/ 135 h 197"/>
                <a:gd name="T46" fmla="*/ 62 w 342"/>
                <a:gd name="T47" fmla="*/ 173 h 197"/>
                <a:gd name="T48" fmla="*/ 60 w 342"/>
                <a:gd name="T49" fmla="*/ 188 h 197"/>
                <a:gd name="T50" fmla="*/ 50 w 342"/>
                <a:gd name="T51" fmla="*/ 176 h 197"/>
                <a:gd name="T52" fmla="*/ 10 w 342"/>
                <a:gd name="T53" fmla="*/ 96 h 197"/>
                <a:gd name="T54" fmla="*/ 0 w 342"/>
                <a:gd name="T55" fmla="*/ 99 h 197"/>
                <a:gd name="T56" fmla="*/ 3 w 342"/>
                <a:gd name="T57" fmla="*/ 104 h 197"/>
                <a:gd name="T58" fmla="*/ 13 w 342"/>
                <a:gd name="T59" fmla="*/ 10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2" h="197">
                  <a:moveTo>
                    <a:pt x="13" y="102"/>
                  </a:moveTo>
                  <a:cubicBezTo>
                    <a:pt x="11" y="100"/>
                    <a:pt x="10" y="98"/>
                    <a:pt x="10" y="96"/>
                  </a:cubicBezTo>
                  <a:cubicBezTo>
                    <a:pt x="9" y="94"/>
                    <a:pt x="0" y="96"/>
                    <a:pt x="0" y="99"/>
                  </a:cubicBezTo>
                  <a:cubicBezTo>
                    <a:pt x="2" y="127"/>
                    <a:pt x="28" y="154"/>
                    <a:pt x="40" y="178"/>
                  </a:cubicBezTo>
                  <a:cubicBezTo>
                    <a:pt x="45" y="187"/>
                    <a:pt x="51" y="197"/>
                    <a:pt x="63" y="194"/>
                  </a:cubicBezTo>
                  <a:cubicBezTo>
                    <a:pt x="71" y="192"/>
                    <a:pt x="71" y="181"/>
                    <a:pt x="72" y="174"/>
                  </a:cubicBezTo>
                  <a:cubicBezTo>
                    <a:pt x="74" y="146"/>
                    <a:pt x="74" y="117"/>
                    <a:pt x="71" y="88"/>
                  </a:cubicBezTo>
                  <a:cubicBezTo>
                    <a:pt x="68" y="61"/>
                    <a:pt x="58" y="36"/>
                    <a:pt x="52" y="10"/>
                  </a:cubicBezTo>
                  <a:cubicBezTo>
                    <a:pt x="50" y="0"/>
                    <a:pt x="84" y="8"/>
                    <a:pt x="89" y="9"/>
                  </a:cubicBezTo>
                  <a:cubicBezTo>
                    <a:pt x="107" y="12"/>
                    <a:pt x="125" y="14"/>
                    <a:pt x="143" y="17"/>
                  </a:cubicBezTo>
                  <a:cubicBezTo>
                    <a:pt x="174" y="21"/>
                    <a:pt x="205" y="24"/>
                    <a:pt x="236" y="27"/>
                  </a:cubicBezTo>
                  <a:cubicBezTo>
                    <a:pt x="253" y="28"/>
                    <a:pt x="270" y="29"/>
                    <a:pt x="287" y="30"/>
                  </a:cubicBezTo>
                  <a:cubicBezTo>
                    <a:pt x="293" y="31"/>
                    <a:pt x="300" y="31"/>
                    <a:pt x="306" y="31"/>
                  </a:cubicBezTo>
                  <a:cubicBezTo>
                    <a:pt x="305" y="31"/>
                    <a:pt x="337" y="29"/>
                    <a:pt x="330" y="35"/>
                  </a:cubicBezTo>
                  <a:cubicBezTo>
                    <a:pt x="328" y="37"/>
                    <a:pt x="337" y="36"/>
                    <a:pt x="339" y="34"/>
                  </a:cubicBezTo>
                  <a:cubicBezTo>
                    <a:pt x="340" y="33"/>
                    <a:pt x="341" y="33"/>
                    <a:pt x="342" y="32"/>
                  </a:cubicBezTo>
                  <a:cubicBezTo>
                    <a:pt x="342" y="31"/>
                    <a:pt x="342" y="31"/>
                    <a:pt x="341" y="30"/>
                  </a:cubicBezTo>
                  <a:cubicBezTo>
                    <a:pt x="319" y="24"/>
                    <a:pt x="292" y="26"/>
                    <a:pt x="268" y="25"/>
                  </a:cubicBezTo>
                  <a:cubicBezTo>
                    <a:pt x="232" y="22"/>
                    <a:pt x="196" y="19"/>
                    <a:pt x="160" y="14"/>
                  </a:cubicBezTo>
                  <a:cubicBezTo>
                    <a:pt x="131" y="11"/>
                    <a:pt x="103" y="6"/>
                    <a:pt x="74" y="1"/>
                  </a:cubicBezTo>
                  <a:cubicBezTo>
                    <a:pt x="65" y="0"/>
                    <a:pt x="54" y="0"/>
                    <a:pt x="45" y="5"/>
                  </a:cubicBezTo>
                  <a:cubicBezTo>
                    <a:pt x="36" y="11"/>
                    <a:pt x="49" y="37"/>
                    <a:pt x="51" y="44"/>
                  </a:cubicBezTo>
                  <a:cubicBezTo>
                    <a:pt x="61" y="73"/>
                    <a:pt x="63" y="104"/>
                    <a:pt x="64" y="135"/>
                  </a:cubicBezTo>
                  <a:cubicBezTo>
                    <a:pt x="64" y="148"/>
                    <a:pt x="63" y="161"/>
                    <a:pt x="62" y="173"/>
                  </a:cubicBezTo>
                  <a:cubicBezTo>
                    <a:pt x="62" y="178"/>
                    <a:pt x="62" y="183"/>
                    <a:pt x="60" y="188"/>
                  </a:cubicBezTo>
                  <a:cubicBezTo>
                    <a:pt x="59" y="195"/>
                    <a:pt x="52" y="179"/>
                    <a:pt x="50" y="176"/>
                  </a:cubicBezTo>
                  <a:cubicBezTo>
                    <a:pt x="36" y="154"/>
                    <a:pt x="12" y="122"/>
                    <a:pt x="10" y="96"/>
                  </a:cubicBezTo>
                  <a:cubicBezTo>
                    <a:pt x="7" y="97"/>
                    <a:pt x="3" y="98"/>
                    <a:pt x="0" y="99"/>
                  </a:cubicBezTo>
                  <a:cubicBezTo>
                    <a:pt x="1" y="101"/>
                    <a:pt x="2" y="102"/>
                    <a:pt x="3" y="104"/>
                  </a:cubicBezTo>
                  <a:cubicBezTo>
                    <a:pt x="4" y="106"/>
                    <a:pt x="13" y="103"/>
                    <a:pt x="13" y="1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1" name="Freeform 6"/>
            <p:cNvSpPr/>
            <p:nvPr/>
          </p:nvSpPr>
          <p:spPr bwMode="auto">
            <a:xfrm>
              <a:off x="994961" y="3814926"/>
              <a:ext cx="143393" cy="153866"/>
            </a:xfrm>
            <a:custGeom>
              <a:avLst/>
              <a:gdLst>
                <a:gd name="T0" fmla="*/ 15 w 75"/>
                <a:gd name="T1" fmla="*/ 24 h 81"/>
                <a:gd name="T2" fmla="*/ 35 w 75"/>
                <a:gd name="T3" fmla="*/ 19 h 81"/>
                <a:gd name="T4" fmla="*/ 31 w 75"/>
                <a:gd name="T5" fmla="*/ 33 h 81"/>
                <a:gd name="T6" fmla="*/ 15 w 75"/>
                <a:gd name="T7" fmla="*/ 57 h 81"/>
                <a:gd name="T8" fmla="*/ 64 w 75"/>
                <a:gd name="T9" fmla="*/ 79 h 81"/>
                <a:gd name="T10" fmla="*/ 68 w 75"/>
                <a:gd name="T11" fmla="*/ 76 h 81"/>
                <a:gd name="T12" fmla="*/ 26 w 75"/>
                <a:gd name="T13" fmla="*/ 53 h 81"/>
                <a:gd name="T14" fmla="*/ 44 w 75"/>
                <a:gd name="T15" fmla="*/ 23 h 81"/>
                <a:gd name="T16" fmla="*/ 6 w 75"/>
                <a:gd name="T17" fmla="*/ 26 h 81"/>
                <a:gd name="T18" fmla="*/ 15 w 75"/>
                <a:gd name="T19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1">
                  <a:moveTo>
                    <a:pt x="15" y="24"/>
                  </a:moveTo>
                  <a:cubicBezTo>
                    <a:pt x="18" y="18"/>
                    <a:pt x="33" y="7"/>
                    <a:pt x="35" y="19"/>
                  </a:cubicBezTo>
                  <a:cubicBezTo>
                    <a:pt x="36" y="23"/>
                    <a:pt x="33" y="29"/>
                    <a:pt x="31" y="33"/>
                  </a:cubicBezTo>
                  <a:cubicBezTo>
                    <a:pt x="27" y="42"/>
                    <a:pt x="20" y="49"/>
                    <a:pt x="15" y="57"/>
                  </a:cubicBezTo>
                  <a:cubicBezTo>
                    <a:pt x="0" y="81"/>
                    <a:pt x="51" y="80"/>
                    <a:pt x="64" y="79"/>
                  </a:cubicBezTo>
                  <a:cubicBezTo>
                    <a:pt x="67" y="79"/>
                    <a:pt x="75" y="75"/>
                    <a:pt x="68" y="76"/>
                  </a:cubicBezTo>
                  <a:cubicBezTo>
                    <a:pt x="53" y="77"/>
                    <a:pt x="11" y="77"/>
                    <a:pt x="26" y="53"/>
                  </a:cubicBezTo>
                  <a:cubicBezTo>
                    <a:pt x="32" y="42"/>
                    <a:pt x="40" y="34"/>
                    <a:pt x="44" y="23"/>
                  </a:cubicBezTo>
                  <a:cubicBezTo>
                    <a:pt x="52" y="0"/>
                    <a:pt x="11" y="13"/>
                    <a:pt x="6" y="26"/>
                  </a:cubicBezTo>
                  <a:cubicBezTo>
                    <a:pt x="5" y="27"/>
                    <a:pt x="15" y="26"/>
                    <a:pt x="15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2" name="Freeform 7"/>
            <p:cNvSpPr/>
            <p:nvPr/>
          </p:nvSpPr>
          <p:spPr bwMode="auto">
            <a:xfrm>
              <a:off x="1135132" y="3872122"/>
              <a:ext cx="118420" cy="78141"/>
            </a:xfrm>
            <a:custGeom>
              <a:avLst/>
              <a:gdLst>
                <a:gd name="T0" fmla="*/ 51 w 62"/>
                <a:gd name="T1" fmla="*/ 5 h 41"/>
                <a:gd name="T2" fmla="*/ 36 w 62"/>
                <a:gd name="T3" fmla="*/ 20 h 41"/>
                <a:gd name="T4" fmla="*/ 11 w 62"/>
                <a:gd name="T5" fmla="*/ 34 h 41"/>
                <a:gd name="T6" fmla="*/ 6 w 62"/>
                <a:gd name="T7" fmla="*/ 40 h 41"/>
                <a:gd name="T8" fmla="*/ 36 w 62"/>
                <a:gd name="T9" fmla="*/ 28 h 41"/>
                <a:gd name="T10" fmla="*/ 61 w 62"/>
                <a:gd name="T11" fmla="*/ 4 h 41"/>
                <a:gd name="T12" fmla="*/ 51 w 62"/>
                <a:gd name="T1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41">
                  <a:moveTo>
                    <a:pt x="51" y="5"/>
                  </a:moveTo>
                  <a:cubicBezTo>
                    <a:pt x="49" y="12"/>
                    <a:pt x="42" y="16"/>
                    <a:pt x="36" y="20"/>
                  </a:cubicBezTo>
                  <a:cubicBezTo>
                    <a:pt x="29" y="25"/>
                    <a:pt x="22" y="36"/>
                    <a:pt x="11" y="34"/>
                  </a:cubicBezTo>
                  <a:cubicBezTo>
                    <a:pt x="8" y="34"/>
                    <a:pt x="0" y="39"/>
                    <a:pt x="6" y="40"/>
                  </a:cubicBezTo>
                  <a:cubicBezTo>
                    <a:pt x="18" y="41"/>
                    <a:pt x="27" y="36"/>
                    <a:pt x="36" y="28"/>
                  </a:cubicBezTo>
                  <a:cubicBezTo>
                    <a:pt x="45" y="21"/>
                    <a:pt x="58" y="15"/>
                    <a:pt x="61" y="4"/>
                  </a:cubicBezTo>
                  <a:cubicBezTo>
                    <a:pt x="62" y="0"/>
                    <a:pt x="52" y="2"/>
                    <a:pt x="51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3" name="Freeform 8"/>
            <p:cNvSpPr/>
            <p:nvPr/>
          </p:nvSpPr>
          <p:spPr bwMode="auto">
            <a:xfrm>
              <a:off x="1128687" y="3852788"/>
              <a:ext cx="107142" cy="93447"/>
            </a:xfrm>
            <a:custGeom>
              <a:avLst/>
              <a:gdLst>
                <a:gd name="T0" fmla="*/ 11 w 56"/>
                <a:gd name="T1" fmla="*/ 12 h 49"/>
                <a:gd name="T2" fmla="*/ 10 w 56"/>
                <a:gd name="T3" fmla="*/ 10 h 49"/>
                <a:gd name="T4" fmla="*/ 14 w 56"/>
                <a:gd name="T5" fmla="*/ 15 h 49"/>
                <a:gd name="T6" fmla="*/ 24 w 56"/>
                <a:gd name="T7" fmla="*/ 25 h 49"/>
                <a:gd name="T8" fmla="*/ 45 w 56"/>
                <a:gd name="T9" fmla="*/ 47 h 49"/>
                <a:gd name="T10" fmla="*/ 54 w 56"/>
                <a:gd name="T11" fmla="*/ 44 h 49"/>
                <a:gd name="T12" fmla="*/ 20 w 56"/>
                <a:gd name="T13" fmla="*/ 8 h 49"/>
                <a:gd name="T14" fmla="*/ 1 w 56"/>
                <a:gd name="T15" fmla="*/ 14 h 49"/>
                <a:gd name="T16" fmla="*/ 11 w 56"/>
                <a:gd name="T17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9">
                  <a:moveTo>
                    <a:pt x="11" y="12"/>
                  </a:moveTo>
                  <a:cubicBezTo>
                    <a:pt x="12" y="10"/>
                    <a:pt x="12" y="9"/>
                    <a:pt x="10" y="10"/>
                  </a:cubicBezTo>
                  <a:cubicBezTo>
                    <a:pt x="11" y="11"/>
                    <a:pt x="13" y="13"/>
                    <a:pt x="14" y="15"/>
                  </a:cubicBezTo>
                  <a:cubicBezTo>
                    <a:pt x="17" y="18"/>
                    <a:pt x="21" y="21"/>
                    <a:pt x="24" y="25"/>
                  </a:cubicBezTo>
                  <a:cubicBezTo>
                    <a:pt x="31" y="33"/>
                    <a:pt x="37" y="41"/>
                    <a:pt x="45" y="47"/>
                  </a:cubicBezTo>
                  <a:cubicBezTo>
                    <a:pt x="47" y="49"/>
                    <a:pt x="56" y="46"/>
                    <a:pt x="54" y="44"/>
                  </a:cubicBezTo>
                  <a:cubicBezTo>
                    <a:pt x="41" y="33"/>
                    <a:pt x="31" y="20"/>
                    <a:pt x="20" y="8"/>
                  </a:cubicBezTo>
                  <a:cubicBezTo>
                    <a:pt x="13" y="0"/>
                    <a:pt x="4" y="5"/>
                    <a:pt x="1" y="14"/>
                  </a:cubicBezTo>
                  <a:cubicBezTo>
                    <a:pt x="0" y="16"/>
                    <a:pt x="10" y="15"/>
                    <a:pt x="11" y="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4" name="Freeform 9"/>
            <p:cNvSpPr/>
            <p:nvPr/>
          </p:nvSpPr>
          <p:spPr bwMode="auto">
            <a:xfrm>
              <a:off x="1320415" y="3852788"/>
              <a:ext cx="33834" cy="100698"/>
            </a:xfrm>
            <a:custGeom>
              <a:avLst/>
              <a:gdLst>
                <a:gd name="T0" fmla="*/ 2 w 18"/>
                <a:gd name="T1" fmla="*/ 4 h 53"/>
                <a:gd name="T2" fmla="*/ 5 w 18"/>
                <a:gd name="T3" fmla="*/ 22 h 53"/>
                <a:gd name="T4" fmla="*/ 7 w 18"/>
                <a:gd name="T5" fmla="*/ 52 h 53"/>
                <a:gd name="T6" fmla="*/ 16 w 18"/>
                <a:gd name="T7" fmla="*/ 50 h 53"/>
                <a:gd name="T8" fmla="*/ 15 w 18"/>
                <a:gd name="T9" fmla="*/ 18 h 53"/>
                <a:gd name="T10" fmla="*/ 11 w 18"/>
                <a:gd name="T11" fmla="*/ 1 h 53"/>
                <a:gd name="T12" fmla="*/ 2 w 18"/>
                <a:gd name="T13" fmla="*/ 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3">
                  <a:moveTo>
                    <a:pt x="2" y="4"/>
                  </a:moveTo>
                  <a:cubicBezTo>
                    <a:pt x="7" y="8"/>
                    <a:pt x="6" y="16"/>
                    <a:pt x="5" y="22"/>
                  </a:cubicBezTo>
                  <a:cubicBezTo>
                    <a:pt x="5" y="32"/>
                    <a:pt x="8" y="42"/>
                    <a:pt x="7" y="52"/>
                  </a:cubicBezTo>
                  <a:cubicBezTo>
                    <a:pt x="7" y="53"/>
                    <a:pt x="16" y="52"/>
                    <a:pt x="16" y="50"/>
                  </a:cubicBezTo>
                  <a:cubicBezTo>
                    <a:pt x="18" y="39"/>
                    <a:pt x="15" y="29"/>
                    <a:pt x="15" y="18"/>
                  </a:cubicBezTo>
                  <a:cubicBezTo>
                    <a:pt x="15" y="12"/>
                    <a:pt x="16" y="5"/>
                    <a:pt x="11" y="1"/>
                  </a:cubicBezTo>
                  <a:cubicBezTo>
                    <a:pt x="9" y="0"/>
                    <a:pt x="0" y="3"/>
                    <a:pt x="2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5" name="Freeform 10"/>
            <p:cNvSpPr/>
            <p:nvPr/>
          </p:nvSpPr>
          <p:spPr bwMode="auto">
            <a:xfrm>
              <a:off x="1291414" y="3890650"/>
              <a:ext cx="107142" cy="38668"/>
            </a:xfrm>
            <a:custGeom>
              <a:avLst/>
              <a:gdLst>
                <a:gd name="T0" fmla="*/ 12 w 56"/>
                <a:gd name="T1" fmla="*/ 17 h 20"/>
                <a:gd name="T2" fmla="*/ 46 w 56"/>
                <a:gd name="T3" fmla="*/ 9 h 20"/>
                <a:gd name="T4" fmla="*/ 49 w 56"/>
                <a:gd name="T5" fmla="*/ 3 h 20"/>
                <a:gd name="T6" fmla="*/ 3 w 56"/>
                <a:gd name="T7" fmla="*/ 16 h 20"/>
                <a:gd name="T8" fmla="*/ 12 w 56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0">
                  <a:moveTo>
                    <a:pt x="12" y="17"/>
                  </a:moveTo>
                  <a:cubicBezTo>
                    <a:pt x="19" y="6"/>
                    <a:pt x="35" y="7"/>
                    <a:pt x="46" y="9"/>
                  </a:cubicBezTo>
                  <a:cubicBezTo>
                    <a:pt x="50" y="10"/>
                    <a:pt x="56" y="4"/>
                    <a:pt x="49" y="3"/>
                  </a:cubicBezTo>
                  <a:cubicBezTo>
                    <a:pt x="33" y="0"/>
                    <a:pt x="12" y="2"/>
                    <a:pt x="3" y="16"/>
                  </a:cubicBezTo>
                  <a:cubicBezTo>
                    <a:pt x="0" y="20"/>
                    <a:pt x="10" y="20"/>
                    <a:pt x="12" y="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6" name="Freeform 11"/>
            <p:cNvSpPr/>
            <p:nvPr/>
          </p:nvSpPr>
          <p:spPr bwMode="auto">
            <a:xfrm>
              <a:off x="1426752" y="3841510"/>
              <a:ext cx="48335" cy="129698"/>
            </a:xfrm>
            <a:custGeom>
              <a:avLst/>
              <a:gdLst>
                <a:gd name="T0" fmla="*/ 11 w 25"/>
                <a:gd name="T1" fmla="*/ 35 h 68"/>
                <a:gd name="T2" fmla="*/ 21 w 25"/>
                <a:gd name="T3" fmla="*/ 5 h 68"/>
                <a:gd name="T4" fmla="*/ 12 w 25"/>
                <a:gd name="T5" fmla="*/ 6 h 68"/>
                <a:gd name="T6" fmla="*/ 13 w 25"/>
                <a:gd name="T7" fmla="*/ 31 h 68"/>
                <a:gd name="T8" fmla="*/ 11 w 25"/>
                <a:gd name="T9" fmla="*/ 64 h 68"/>
                <a:gd name="T10" fmla="*/ 20 w 25"/>
                <a:gd name="T11" fmla="*/ 63 h 68"/>
                <a:gd name="T12" fmla="*/ 23 w 25"/>
                <a:gd name="T13" fmla="*/ 30 h 68"/>
                <a:gd name="T14" fmla="*/ 22 w 25"/>
                <a:gd name="T15" fmla="*/ 3 h 68"/>
                <a:gd name="T16" fmla="*/ 12 w 25"/>
                <a:gd name="T17" fmla="*/ 4 h 68"/>
                <a:gd name="T18" fmla="*/ 1 w 25"/>
                <a:gd name="T19" fmla="*/ 36 h 68"/>
                <a:gd name="T20" fmla="*/ 11 w 25"/>
                <a:gd name="T21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68">
                  <a:moveTo>
                    <a:pt x="11" y="35"/>
                  </a:moveTo>
                  <a:cubicBezTo>
                    <a:pt x="14" y="25"/>
                    <a:pt x="16" y="15"/>
                    <a:pt x="21" y="5"/>
                  </a:cubicBezTo>
                  <a:cubicBezTo>
                    <a:pt x="18" y="5"/>
                    <a:pt x="15" y="5"/>
                    <a:pt x="12" y="6"/>
                  </a:cubicBezTo>
                  <a:cubicBezTo>
                    <a:pt x="15" y="14"/>
                    <a:pt x="13" y="23"/>
                    <a:pt x="13" y="31"/>
                  </a:cubicBezTo>
                  <a:cubicBezTo>
                    <a:pt x="14" y="42"/>
                    <a:pt x="14" y="53"/>
                    <a:pt x="11" y="64"/>
                  </a:cubicBezTo>
                  <a:cubicBezTo>
                    <a:pt x="9" y="68"/>
                    <a:pt x="19" y="67"/>
                    <a:pt x="20" y="63"/>
                  </a:cubicBezTo>
                  <a:cubicBezTo>
                    <a:pt x="24" y="52"/>
                    <a:pt x="23" y="41"/>
                    <a:pt x="23" y="30"/>
                  </a:cubicBezTo>
                  <a:cubicBezTo>
                    <a:pt x="23" y="21"/>
                    <a:pt x="25" y="12"/>
                    <a:pt x="22" y="3"/>
                  </a:cubicBezTo>
                  <a:cubicBezTo>
                    <a:pt x="21" y="0"/>
                    <a:pt x="14" y="2"/>
                    <a:pt x="12" y="4"/>
                  </a:cubicBezTo>
                  <a:cubicBezTo>
                    <a:pt x="7" y="14"/>
                    <a:pt x="5" y="26"/>
                    <a:pt x="1" y="36"/>
                  </a:cubicBezTo>
                  <a:cubicBezTo>
                    <a:pt x="0" y="40"/>
                    <a:pt x="9" y="39"/>
                    <a:pt x="11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7" name="Freeform 12"/>
            <p:cNvSpPr/>
            <p:nvPr/>
          </p:nvSpPr>
          <p:spPr bwMode="auto">
            <a:xfrm>
              <a:off x="1226162" y="4650313"/>
              <a:ext cx="621102" cy="522822"/>
            </a:xfrm>
            <a:custGeom>
              <a:avLst/>
              <a:gdLst>
                <a:gd name="T0" fmla="*/ 84 w 325"/>
                <a:gd name="T1" fmla="*/ 6 h 274"/>
                <a:gd name="T2" fmla="*/ 45 w 325"/>
                <a:gd name="T3" fmla="*/ 205 h 274"/>
                <a:gd name="T4" fmla="*/ 234 w 325"/>
                <a:gd name="T5" fmla="*/ 225 h 274"/>
                <a:gd name="T6" fmla="*/ 231 w 325"/>
                <a:gd name="T7" fmla="*/ 24 h 274"/>
                <a:gd name="T8" fmla="*/ 36 w 325"/>
                <a:gd name="T9" fmla="*/ 64 h 274"/>
                <a:gd name="T10" fmla="*/ 44 w 325"/>
                <a:gd name="T11" fmla="*/ 63 h 274"/>
                <a:gd name="T12" fmla="*/ 241 w 325"/>
                <a:gd name="T13" fmla="*/ 37 h 274"/>
                <a:gd name="T14" fmla="*/ 240 w 325"/>
                <a:gd name="T15" fmla="*/ 213 h 274"/>
                <a:gd name="T16" fmla="*/ 45 w 325"/>
                <a:gd name="T17" fmla="*/ 187 h 274"/>
                <a:gd name="T18" fmla="*/ 88 w 325"/>
                <a:gd name="T19" fmla="*/ 8 h 274"/>
                <a:gd name="T20" fmla="*/ 84 w 325"/>
                <a:gd name="T21" fmla="*/ 6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5" h="274">
                  <a:moveTo>
                    <a:pt x="84" y="6"/>
                  </a:moveTo>
                  <a:cubicBezTo>
                    <a:pt x="0" y="34"/>
                    <a:pt x="5" y="146"/>
                    <a:pt x="45" y="205"/>
                  </a:cubicBezTo>
                  <a:cubicBezTo>
                    <a:pt x="87" y="266"/>
                    <a:pt x="176" y="269"/>
                    <a:pt x="234" y="225"/>
                  </a:cubicBezTo>
                  <a:cubicBezTo>
                    <a:pt x="300" y="174"/>
                    <a:pt x="325" y="62"/>
                    <a:pt x="231" y="24"/>
                  </a:cubicBezTo>
                  <a:cubicBezTo>
                    <a:pt x="169" y="0"/>
                    <a:pt x="85" y="26"/>
                    <a:pt x="36" y="64"/>
                  </a:cubicBezTo>
                  <a:cubicBezTo>
                    <a:pt x="34" y="65"/>
                    <a:pt x="43" y="64"/>
                    <a:pt x="44" y="63"/>
                  </a:cubicBezTo>
                  <a:cubicBezTo>
                    <a:pt x="96" y="24"/>
                    <a:pt x="182" y="1"/>
                    <a:pt x="241" y="37"/>
                  </a:cubicBezTo>
                  <a:cubicBezTo>
                    <a:pt x="309" y="78"/>
                    <a:pt x="286" y="167"/>
                    <a:pt x="240" y="213"/>
                  </a:cubicBezTo>
                  <a:cubicBezTo>
                    <a:pt x="178" y="274"/>
                    <a:pt x="86" y="258"/>
                    <a:pt x="45" y="187"/>
                  </a:cubicBezTo>
                  <a:cubicBezTo>
                    <a:pt x="15" y="134"/>
                    <a:pt x="15" y="32"/>
                    <a:pt x="88" y="8"/>
                  </a:cubicBezTo>
                  <a:cubicBezTo>
                    <a:pt x="94" y="6"/>
                    <a:pt x="88" y="5"/>
                    <a:pt x="8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8" name="Freeform 13"/>
            <p:cNvSpPr/>
            <p:nvPr/>
          </p:nvSpPr>
          <p:spPr bwMode="auto">
            <a:xfrm>
              <a:off x="1468642" y="4415889"/>
              <a:ext cx="66863" cy="1043227"/>
            </a:xfrm>
            <a:custGeom>
              <a:avLst/>
              <a:gdLst>
                <a:gd name="T0" fmla="*/ 24 w 35"/>
                <a:gd name="T1" fmla="*/ 4 h 547"/>
                <a:gd name="T2" fmla="*/ 16 w 35"/>
                <a:gd name="T3" fmla="*/ 52 h 547"/>
                <a:gd name="T4" fmla="*/ 11 w 35"/>
                <a:gd name="T5" fmla="*/ 118 h 547"/>
                <a:gd name="T6" fmla="*/ 5 w 35"/>
                <a:gd name="T7" fmla="*/ 260 h 547"/>
                <a:gd name="T8" fmla="*/ 0 w 35"/>
                <a:gd name="T9" fmla="*/ 543 h 547"/>
                <a:gd name="T10" fmla="*/ 10 w 35"/>
                <a:gd name="T11" fmla="*/ 542 h 547"/>
                <a:gd name="T12" fmla="*/ 15 w 35"/>
                <a:gd name="T13" fmla="*/ 268 h 547"/>
                <a:gd name="T14" fmla="*/ 19 w 35"/>
                <a:gd name="T15" fmla="*/ 135 h 547"/>
                <a:gd name="T16" fmla="*/ 24 w 35"/>
                <a:gd name="T17" fmla="*/ 64 h 547"/>
                <a:gd name="T18" fmla="*/ 33 w 35"/>
                <a:gd name="T19" fmla="*/ 4 h 547"/>
                <a:gd name="T20" fmla="*/ 24 w 35"/>
                <a:gd name="T21" fmla="*/ 4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47">
                  <a:moveTo>
                    <a:pt x="24" y="4"/>
                  </a:moveTo>
                  <a:cubicBezTo>
                    <a:pt x="17" y="19"/>
                    <a:pt x="17" y="36"/>
                    <a:pt x="16" y="52"/>
                  </a:cubicBezTo>
                  <a:cubicBezTo>
                    <a:pt x="15" y="74"/>
                    <a:pt x="12" y="96"/>
                    <a:pt x="11" y="118"/>
                  </a:cubicBezTo>
                  <a:cubicBezTo>
                    <a:pt x="8" y="165"/>
                    <a:pt x="6" y="213"/>
                    <a:pt x="5" y="260"/>
                  </a:cubicBezTo>
                  <a:cubicBezTo>
                    <a:pt x="4" y="354"/>
                    <a:pt x="0" y="448"/>
                    <a:pt x="0" y="543"/>
                  </a:cubicBezTo>
                  <a:cubicBezTo>
                    <a:pt x="0" y="547"/>
                    <a:pt x="10" y="546"/>
                    <a:pt x="10" y="542"/>
                  </a:cubicBezTo>
                  <a:cubicBezTo>
                    <a:pt x="10" y="451"/>
                    <a:pt x="14" y="359"/>
                    <a:pt x="15" y="268"/>
                  </a:cubicBezTo>
                  <a:cubicBezTo>
                    <a:pt x="15" y="224"/>
                    <a:pt x="17" y="179"/>
                    <a:pt x="19" y="135"/>
                  </a:cubicBezTo>
                  <a:cubicBezTo>
                    <a:pt x="21" y="111"/>
                    <a:pt x="22" y="88"/>
                    <a:pt x="24" y="64"/>
                  </a:cubicBezTo>
                  <a:cubicBezTo>
                    <a:pt x="25" y="45"/>
                    <a:pt x="25" y="22"/>
                    <a:pt x="33" y="4"/>
                  </a:cubicBezTo>
                  <a:cubicBezTo>
                    <a:pt x="35" y="0"/>
                    <a:pt x="25" y="0"/>
                    <a:pt x="24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09" name="Freeform 14"/>
            <p:cNvSpPr/>
            <p:nvPr/>
          </p:nvSpPr>
          <p:spPr bwMode="auto">
            <a:xfrm>
              <a:off x="936153" y="4838818"/>
              <a:ext cx="1033560" cy="93447"/>
            </a:xfrm>
            <a:custGeom>
              <a:avLst/>
              <a:gdLst>
                <a:gd name="T0" fmla="*/ 4 w 541"/>
                <a:gd name="T1" fmla="*/ 49 h 49"/>
                <a:gd name="T2" fmla="*/ 134 w 541"/>
                <a:gd name="T3" fmla="*/ 40 h 49"/>
                <a:gd name="T4" fmla="*/ 260 w 541"/>
                <a:gd name="T5" fmla="*/ 33 h 49"/>
                <a:gd name="T6" fmla="*/ 532 w 541"/>
                <a:gd name="T7" fmla="*/ 5 h 49"/>
                <a:gd name="T8" fmla="*/ 534 w 541"/>
                <a:gd name="T9" fmla="*/ 2 h 49"/>
                <a:gd name="T10" fmla="*/ 274 w 541"/>
                <a:gd name="T11" fmla="*/ 29 h 49"/>
                <a:gd name="T12" fmla="*/ 140 w 541"/>
                <a:gd name="T13" fmla="*/ 36 h 49"/>
                <a:gd name="T14" fmla="*/ 11 w 541"/>
                <a:gd name="T15" fmla="*/ 45 h 49"/>
                <a:gd name="T16" fmla="*/ 4 w 541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1" h="49">
                  <a:moveTo>
                    <a:pt x="4" y="49"/>
                  </a:moveTo>
                  <a:cubicBezTo>
                    <a:pt x="48" y="48"/>
                    <a:pt x="90" y="41"/>
                    <a:pt x="134" y="40"/>
                  </a:cubicBezTo>
                  <a:cubicBezTo>
                    <a:pt x="176" y="39"/>
                    <a:pt x="218" y="36"/>
                    <a:pt x="260" y="33"/>
                  </a:cubicBezTo>
                  <a:cubicBezTo>
                    <a:pt x="351" y="29"/>
                    <a:pt x="442" y="23"/>
                    <a:pt x="532" y="5"/>
                  </a:cubicBezTo>
                  <a:cubicBezTo>
                    <a:pt x="536" y="4"/>
                    <a:pt x="541" y="0"/>
                    <a:pt x="534" y="2"/>
                  </a:cubicBezTo>
                  <a:cubicBezTo>
                    <a:pt x="448" y="19"/>
                    <a:pt x="361" y="25"/>
                    <a:pt x="274" y="29"/>
                  </a:cubicBezTo>
                  <a:cubicBezTo>
                    <a:pt x="229" y="32"/>
                    <a:pt x="184" y="36"/>
                    <a:pt x="140" y="36"/>
                  </a:cubicBezTo>
                  <a:cubicBezTo>
                    <a:pt x="97" y="37"/>
                    <a:pt x="54" y="44"/>
                    <a:pt x="11" y="45"/>
                  </a:cubicBezTo>
                  <a:cubicBezTo>
                    <a:pt x="9" y="45"/>
                    <a:pt x="0" y="49"/>
                    <a:pt x="4" y="4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0" name="Freeform 15"/>
            <p:cNvSpPr/>
            <p:nvPr/>
          </p:nvSpPr>
          <p:spPr bwMode="auto">
            <a:xfrm>
              <a:off x="1430780" y="4344998"/>
              <a:ext cx="160310" cy="74113"/>
            </a:xfrm>
            <a:custGeom>
              <a:avLst/>
              <a:gdLst>
                <a:gd name="T0" fmla="*/ 12 w 84"/>
                <a:gd name="T1" fmla="*/ 36 h 39"/>
                <a:gd name="T2" fmla="*/ 43 w 84"/>
                <a:gd name="T3" fmla="*/ 11 h 39"/>
                <a:gd name="T4" fmla="*/ 73 w 84"/>
                <a:gd name="T5" fmla="*/ 33 h 39"/>
                <a:gd name="T6" fmla="*/ 81 w 84"/>
                <a:gd name="T7" fmla="*/ 29 h 39"/>
                <a:gd name="T8" fmla="*/ 51 w 84"/>
                <a:gd name="T9" fmla="*/ 2 h 39"/>
                <a:gd name="T10" fmla="*/ 4 w 84"/>
                <a:gd name="T11" fmla="*/ 35 h 39"/>
                <a:gd name="T12" fmla="*/ 12 w 84"/>
                <a:gd name="T13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39">
                  <a:moveTo>
                    <a:pt x="12" y="36"/>
                  </a:moveTo>
                  <a:cubicBezTo>
                    <a:pt x="21" y="27"/>
                    <a:pt x="31" y="17"/>
                    <a:pt x="43" y="11"/>
                  </a:cubicBezTo>
                  <a:cubicBezTo>
                    <a:pt x="60" y="2"/>
                    <a:pt x="66" y="24"/>
                    <a:pt x="73" y="33"/>
                  </a:cubicBezTo>
                  <a:cubicBezTo>
                    <a:pt x="75" y="36"/>
                    <a:pt x="84" y="33"/>
                    <a:pt x="81" y="29"/>
                  </a:cubicBezTo>
                  <a:cubicBezTo>
                    <a:pt x="73" y="18"/>
                    <a:pt x="68" y="0"/>
                    <a:pt x="51" y="2"/>
                  </a:cubicBezTo>
                  <a:cubicBezTo>
                    <a:pt x="32" y="5"/>
                    <a:pt x="16" y="23"/>
                    <a:pt x="4" y="35"/>
                  </a:cubicBezTo>
                  <a:cubicBezTo>
                    <a:pt x="0" y="38"/>
                    <a:pt x="9" y="39"/>
                    <a:pt x="12" y="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1" name="Freeform 16"/>
            <p:cNvSpPr/>
            <p:nvPr/>
          </p:nvSpPr>
          <p:spPr bwMode="auto">
            <a:xfrm>
              <a:off x="1906072" y="4784039"/>
              <a:ext cx="84586" cy="131310"/>
            </a:xfrm>
            <a:custGeom>
              <a:avLst/>
              <a:gdLst>
                <a:gd name="T0" fmla="*/ 3 w 44"/>
                <a:gd name="T1" fmla="*/ 4 h 69"/>
                <a:gd name="T2" fmla="*/ 15 w 44"/>
                <a:gd name="T3" fmla="*/ 15 h 69"/>
                <a:gd name="T4" fmla="*/ 30 w 44"/>
                <a:gd name="T5" fmla="*/ 33 h 69"/>
                <a:gd name="T6" fmla="*/ 21 w 44"/>
                <a:gd name="T7" fmla="*/ 67 h 69"/>
                <a:gd name="T8" fmla="*/ 29 w 44"/>
                <a:gd name="T9" fmla="*/ 67 h 69"/>
                <a:gd name="T10" fmla="*/ 40 w 44"/>
                <a:gd name="T11" fmla="*/ 30 h 69"/>
                <a:gd name="T12" fmla="*/ 24 w 44"/>
                <a:gd name="T13" fmla="*/ 11 h 69"/>
                <a:gd name="T14" fmla="*/ 11 w 44"/>
                <a:gd name="T15" fmla="*/ 0 h 69"/>
                <a:gd name="T16" fmla="*/ 3 w 44"/>
                <a:gd name="T17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9">
                  <a:moveTo>
                    <a:pt x="3" y="4"/>
                  </a:moveTo>
                  <a:cubicBezTo>
                    <a:pt x="8" y="5"/>
                    <a:pt x="12" y="11"/>
                    <a:pt x="15" y="15"/>
                  </a:cubicBezTo>
                  <a:cubicBezTo>
                    <a:pt x="20" y="19"/>
                    <a:pt x="29" y="26"/>
                    <a:pt x="30" y="33"/>
                  </a:cubicBezTo>
                  <a:cubicBezTo>
                    <a:pt x="34" y="48"/>
                    <a:pt x="35" y="57"/>
                    <a:pt x="21" y="67"/>
                  </a:cubicBezTo>
                  <a:cubicBezTo>
                    <a:pt x="19" y="69"/>
                    <a:pt x="28" y="68"/>
                    <a:pt x="29" y="67"/>
                  </a:cubicBezTo>
                  <a:cubicBezTo>
                    <a:pt x="44" y="56"/>
                    <a:pt x="44" y="46"/>
                    <a:pt x="40" y="30"/>
                  </a:cubicBezTo>
                  <a:cubicBezTo>
                    <a:pt x="38" y="23"/>
                    <a:pt x="30" y="17"/>
                    <a:pt x="24" y="11"/>
                  </a:cubicBezTo>
                  <a:cubicBezTo>
                    <a:pt x="21" y="7"/>
                    <a:pt x="16" y="2"/>
                    <a:pt x="11" y="0"/>
                  </a:cubicBezTo>
                  <a:cubicBezTo>
                    <a:pt x="8" y="0"/>
                    <a:pt x="0" y="3"/>
                    <a:pt x="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2" name="Freeform 17"/>
            <p:cNvSpPr/>
            <p:nvPr/>
          </p:nvSpPr>
          <p:spPr bwMode="auto">
            <a:xfrm>
              <a:off x="601838" y="4974156"/>
              <a:ext cx="271481" cy="256175"/>
            </a:xfrm>
            <a:custGeom>
              <a:avLst/>
              <a:gdLst>
                <a:gd name="T0" fmla="*/ 111 w 142"/>
                <a:gd name="T1" fmla="*/ 35 h 134"/>
                <a:gd name="T2" fmla="*/ 45 w 142"/>
                <a:gd name="T3" fmla="*/ 3 h 134"/>
                <a:gd name="T4" fmla="*/ 48 w 142"/>
                <a:gd name="T5" fmla="*/ 73 h 134"/>
                <a:gd name="T6" fmla="*/ 66 w 142"/>
                <a:gd name="T7" fmla="*/ 92 h 134"/>
                <a:gd name="T8" fmla="*/ 78 w 142"/>
                <a:gd name="T9" fmla="*/ 106 h 134"/>
                <a:gd name="T10" fmla="*/ 74 w 142"/>
                <a:gd name="T11" fmla="*/ 122 h 134"/>
                <a:gd name="T12" fmla="*/ 108 w 142"/>
                <a:gd name="T13" fmla="*/ 122 h 134"/>
                <a:gd name="T14" fmla="*/ 79 w 142"/>
                <a:gd name="T15" fmla="*/ 83 h 134"/>
                <a:gd name="T16" fmla="*/ 86 w 142"/>
                <a:gd name="T17" fmla="*/ 84 h 134"/>
                <a:gd name="T18" fmla="*/ 112 w 142"/>
                <a:gd name="T19" fmla="*/ 109 h 134"/>
                <a:gd name="T20" fmla="*/ 84 w 142"/>
                <a:gd name="T21" fmla="*/ 116 h 134"/>
                <a:gd name="T22" fmla="*/ 87 w 142"/>
                <a:gd name="T23" fmla="*/ 103 h 134"/>
                <a:gd name="T24" fmla="*/ 68 w 142"/>
                <a:gd name="T25" fmla="*/ 81 h 134"/>
                <a:gd name="T26" fmla="*/ 46 w 142"/>
                <a:gd name="T27" fmla="*/ 56 h 134"/>
                <a:gd name="T28" fmla="*/ 57 w 142"/>
                <a:gd name="T29" fmla="*/ 7 h 134"/>
                <a:gd name="T30" fmla="*/ 102 w 142"/>
                <a:gd name="T31" fmla="*/ 36 h 134"/>
                <a:gd name="T32" fmla="*/ 111 w 142"/>
                <a:gd name="T33" fmla="*/ 3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2" h="134">
                  <a:moveTo>
                    <a:pt x="111" y="35"/>
                  </a:moveTo>
                  <a:cubicBezTo>
                    <a:pt x="133" y="18"/>
                    <a:pt x="58" y="2"/>
                    <a:pt x="45" y="3"/>
                  </a:cubicBezTo>
                  <a:cubicBezTo>
                    <a:pt x="0" y="6"/>
                    <a:pt x="33" y="55"/>
                    <a:pt x="48" y="73"/>
                  </a:cubicBezTo>
                  <a:cubicBezTo>
                    <a:pt x="53" y="79"/>
                    <a:pt x="60" y="86"/>
                    <a:pt x="66" y="92"/>
                  </a:cubicBezTo>
                  <a:cubicBezTo>
                    <a:pt x="70" y="97"/>
                    <a:pt x="75" y="100"/>
                    <a:pt x="78" y="106"/>
                  </a:cubicBezTo>
                  <a:cubicBezTo>
                    <a:pt x="79" y="110"/>
                    <a:pt x="72" y="119"/>
                    <a:pt x="74" y="122"/>
                  </a:cubicBezTo>
                  <a:cubicBezTo>
                    <a:pt x="81" y="134"/>
                    <a:pt x="98" y="128"/>
                    <a:pt x="108" y="122"/>
                  </a:cubicBezTo>
                  <a:cubicBezTo>
                    <a:pt x="142" y="103"/>
                    <a:pt x="109" y="66"/>
                    <a:pt x="79" y="83"/>
                  </a:cubicBezTo>
                  <a:cubicBezTo>
                    <a:pt x="75" y="86"/>
                    <a:pt x="84" y="84"/>
                    <a:pt x="86" y="84"/>
                  </a:cubicBezTo>
                  <a:cubicBezTo>
                    <a:pt x="104" y="74"/>
                    <a:pt x="114" y="98"/>
                    <a:pt x="112" y="109"/>
                  </a:cubicBezTo>
                  <a:cubicBezTo>
                    <a:pt x="109" y="124"/>
                    <a:pt x="84" y="118"/>
                    <a:pt x="84" y="116"/>
                  </a:cubicBezTo>
                  <a:cubicBezTo>
                    <a:pt x="86" y="111"/>
                    <a:pt x="87" y="109"/>
                    <a:pt x="87" y="103"/>
                  </a:cubicBezTo>
                  <a:cubicBezTo>
                    <a:pt x="87" y="97"/>
                    <a:pt x="71" y="84"/>
                    <a:pt x="68" y="81"/>
                  </a:cubicBezTo>
                  <a:cubicBezTo>
                    <a:pt x="59" y="73"/>
                    <a:pt x="52" y="65"/>
                    <a:pt x="46" y="56"/>
                  </a:cubicBezTo>
                  <a:cubicBezTo>
                    <a:pt x="34" y="40"/>
                    <a:pt x="15" y="0"/>
                    <a:pt x="57" y="7"/>
                  </a:cubicBezTo>
                  <a:cubicBezTo>
                    <a:pt x="64" y="8"/>
                    <a:pt x="118" y="24"/>
                    <a:pt x="102" y="36"/>
                  </a:cubicBezTo>
                  <a:cubicBezTo>
                    <a:pt x="100" y="37"/>
                    <a:pt x="109" y="36"/>
                    <a:pt x="111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3" name="Freeform 18"/>
            <p:cNvSpPr/>
            <p:nvPr/>
          </p:nvSpPr>
          <p:spPr bwMode="auto">
            <a:xfrm>
              <a:off x="704952" y="5212608"/>
              <a:ext cx="229590" cy="139365"/>
            </a:xfrm>
            <a:custGeom>
              <a:avLst/>
              <a:gdLst>
                <a:gd name="T0" fmla="*/ 120 w 120"/>
                <a:gd name="T1" fmla="*/ 49 h 73"/>
                <a:gd name="T2" fmla="*/ 81 w 120"/>
                <a:gd name="T3" fmla="*/ 30 h 73"/>
                <a:gd name="T4" fmla="*/ 53 w 120"/>
                <a:gd name="T5" fmla="*/ 50 h 73"/>
                <a:gd name="T6" fmla="*/ 19 w 120"/>
                <a:gd name="T7" fmla="*/ 53 h 73"/>
                <a:gd name="T8" fmla="*/ 22 w 120"/>
                <a:gd name="T9" fmla="*/ 26 h 73"/>
                <a:gd name="T10" fmla="*/ 13 w 120"/>
                <a:gd name="T11" fmla="*/ 27 h 73"/>
                <a:gd name="T12" fmla="*/ 36 w 120"/>
                <a:gd name="T13" fmla="*/ 67 h 73"/>
                <a:gd name="T14" fmla="*/ 110 w 120"/>
                <a:gd name="T15" fmla="*/ 51 h 73"/>
                <a:gd name="T16" fmla="*/ 120 w 120"/>
                <a:gd name="T17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3">
                  <a:moveTo>
                    <a:pt x="120" y="49"/>
                  </a:moveTo>
                  <a:cubicBezTo>
                    <a:pt x="117" y="26"/>
                    <a:pt x="103" y="20"/>
                    <a:pt x="81" y="30"/>
                  </a:cubicBezTo>
                  <a:cubicBezTo>
                    <a:pt x="71" y="35"/>
                    <a:pt x="61" y="43"/>
                    <a:pt x="53" y="50"/>
                  </a:cubicBezTo>
                  <a:cubicBezTo>
                    <a:pt x="43" y="59"/>
                    <a:pt x="29" y="66"/>
                    <a:pt x="19" y="53"/>
                  </a:cubicBezTo>
                  <a:cubicBezTo>
                    <a:pt x="13" y="45"/>
                    <a:pt x="15" y="34"/>
                    <a:pt x="22" y="26"/>
                  </a:cubicBezTo>
                  <a:cubicBezTo>
                    <a:pt x="24" y="23"/>
                    <a:pt x="14" y="25"/>
                    <a:pt x="13" y="27"/>
                  </a:cubicBezTo>
                  <a:cubicBezTo>
                    <a:pt x="0" y="43"/>
                    <a:pt x="11" y="73"/>
                    <a:pt x="36" y="67"/>
                  </a:cubicBezTo>
                  <a:cubicBezTo>
                    <a:pt x="59" y="61"/>
                    <a:pt x="104" y="0"/>
                    <a:pt x="110" y="51"/>
                  </a:cubicBezTo>
                  <a:cubicBezTo>
                    <a:pt x="111" y="54"/>
                    <a:pt x="120" y="52"/>
                    <a:pt x="120" y="4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4" name="Freeform 19"/>
            <p:cNvSpPr/>
            <p:nvPr/>
          </p:nvSpPr>
          <p:spPr bwMode="auto">
            <a:xfrm>
              <a:off x="966765" y="5302833"/>
              <a:ext cx="82169" cy="79752"/>
            </a:xfrm>
            <a:custGeom>
              <a:avLst/>
              <a:gdLst>
                <a:gd name="T0" fmla="*/ 38 w 43"/>
                <a:gd name="T1" fmla="*/ 4 h 42"/>
                <a:gd name="T2" fmla="*/ 6 w 43"/>
                <a:gd name="T3" fmla="*/ 9 h 42"/>
                <a:gd name="T4" fmla="*/ 8 w 43"/>
                <a:gd name="T5" fmla="*/ 38 h 42"/>
                <a:gd name="T6" fmla="*/ 17 w 43"/>
                <a:gd name="T7" fmla="*/ 36 h 42"/>
                <a:gd name="T8" fmla="*/ 13 w 43"/>
                <a:gd name="T9" fmla="*/ 14 h 42"/>
                <a:gd name="T10" fmla="*/ 32 w 43"/>
                <a:gd name="T11" fmla="*/ 10 h 42"/>
                <a:gd name="T12" fmla="*/ 38 w 43"/>
                <a:gd name="T13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2">
                  <a:moveTo>
                    <a:pt x="38" y="4"/>
                  </a:moveTo>
                  <a:cubicBezTo>
                    <a:pt x="28" y="2"/>
                    <a:pt x="14" y="0"/>
                    <a:pt x="6" y="9"/>
                  </a:cubicBezTo>
                  <a:cubicBezTo>
                    <a:pt x="0" y="17"/>
                    <a:pt x="4" y="30"/>
                    <a:pt x="8" y="38"/>
                  </a:cubicBezTo>
                  <a:cubicBezTo>
                    <a:pt x="9" y="42"/>
                    <a:pt x="18" y="39"/>
                    <a:pt x="17" y="36"/>
                  </a:cubicBezTo>
                  <a:cubicBezTo>
                    <a:pt x="14" y="29"/>
                    <a:pt x="12" y="22"/>
                    <a:pt x="13" y="14"/>
                  </a:cubicBezTo>
                  <a:cubicBezTo>
                    <a:pt x="15" y="5"/>
                    <a:pt x="25" y="8"/>
                    <a:pt x="32" y="10"/>
                  </a:cubicBezTo>
                  <a:cubicBezTo>
                    <a:pt x="35" y="11"/>
                    <a:pt x="43" y="6"/>
                    <a:pt x="38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5" name="Freeform 20"/>
            <p:cNvSpPr/>
            <p:nvPr/>
          </p:nvSpPr>
          <p:spPr bwMode="auto">
            <a:xfrm>
              <a:off x="823372" y="5380974"/>
              <a:ext cx="143393" cy="79752"/>
            </a:xfrm>
            <a:custGeom>
              <a:avLst/>
              <a:gdLst>
                <a:gd name="T0" fmla="*/ 69 w 75"/>
                <a:gd name="T1" fmla="*/ 36 h 42"/>
                <a:gd name="T2" fmla="*/ 10 w 75"/>
                <a:gd name="T3" fmla="*/ 5 h 42"/>
                <a:gd name="T4" fmla="*/ 0 w 75"/>
                <a:gd name="T5" fmla="*/ 6 h 42"/>
                <a:gd name="T6" fmla="*/ 65 w 75"/>
                <a:gd name="T7" fmla="*/ 42 h 42"/>
                <a:gd name="T8" fmla="*/ 69 w 75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2">
                  <a:moveTo>
                    <a:pt x="69" y="36"/>
                  </a:moveTo>
                  <a:cubicBezTo>
                    <a:pt x="50" y="35"/>
                    <a:pt x="10" y="27"/>
                    <a:pt x="10" y="5"/>
                  </a:cubicBezTo>
                  <a:cubicBezTo>
                    <a:pt x="10" y="0"/>
                    <a:pt x="0" y="2"/>
                    <a:pt x="0" y="6"/>
                  </a:cubicBezTo>
                  <a:cubicBezTo>
                    <a:pt x="1" y="32"/>
                    <a:pt x="44" y="40"/>
                    <a:pt x="65" y="42"/>
                  </a:cubicBezTo>
                  <a:cubicBezTo>
                    <a:pt x="70" y="42"/>
                    <a:pt x="75" y="37"/>
                    <a:pt x="69" y="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6" name="Freeform 21"/>
            <p:cNvSpPr/>
            <p:nvPr/>
          </p:nvSpPr>
          <p:spPr bwMode="auto">
            <a:xfrm>
              <a:off x="812094" y="5361640"/>
              <a:ext cx="103114" cy="140977"/>
            </a:xfrm>
            <a:custGeom>
              <a:avLst/>
              <a:gdLst>
                <a:gd name="T0" fmla="*/ 43 w 54"/>
                <a:gd name="T1" fmla="*/ 3 h 74"/>
                <a:gd name="T2" fmla="*/ 2 w 54"/>
                <a:gd name="T3" fmla="*/ 69 h 74"/>
                <a:gd name="T4" fmla="*/ 11 w 54"/>
                <a:gd name="T5" fmla="*/ 68 h 74"/>
                <a:gd name="T6" fmla="*/ 50 w 54"/>
                <a:gd name="T7" fmla="*/ 7 h 74"/>
                <a:gd name="T8" fmla="*/ 43 w 54"/>
                <a:gd name="T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4">
                  <a:moveTo>
                    <a:pt x="43" y="3"/>
                  </a:moveTo>
                  <a:cubicBezTo>
                    <a:pt x="22" y="20"/>
                    <a:pt x="8" y="43"/>
                    <a:pt x="2" y="69"/>
                  </a:cubicBezTo>
                  <a:cubicBezTo>
                    <a:pt x="0" y="74"/>
                    <a:pt x="10" y="73"/>
                    <a:pt x="11" y="68"/>
                  </a:cubicBezTo>
                  <a:cubicBezTo>
                    <a:pt x="17" y="45"/>
                    <a:pt x="30" y="23"/>
                    <a:pt x="50" y="7"/>
                  </a:cubicBezTo>
                  <a:cubicBezTo>
                    <a:pt x="54" y="3"/>
                    <a:pt x="47" y="0"/>
                    <a:pt x="43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7" name="Freeform 22"/>
            <p:cNvSpPr/>
            <p:nvPr/>
          </p:nvSpPr>
          <p:spPr bwMode="auto">
            <a:xfrm>
              <a:off x="804038" y="5538868"/>
              <a:ext cx="185283" cy="86197"/>
            </a:xfrm>
            <a:custGeom>
              <a:avLst/>
              <a:gdLst>
                <a:gd name="T0" fmla="*/ 86 w 97"/>
                <a:gd name="T1" fmla="*/ 2 h 45"/>
                <a:gd name="T2" fmla="*/ 6 w 97"/>
                <a:gd name="T3" fmla="*/ 41 h 45"/>
                <a:gd name="T4" fmla="*/ 12 w 97"/>
                <a:gd name="T5" fmla="*/ 43 h 45"/>
                <a:gd name="T6" fmla="*/ 95 w 97"/>
                <a:gd name="T7" fmla="*/ 2 h 45"/>
                <a:gd name="T8" fmla="*/ 86 w 97"/>
                <a:gd name="T9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45">
                  <a:moveTo>
                    <a:pt x="86" y="2"/>
                  </a:moveTo>
                  <a:cubicBezTo>
                    <a:pt x="65" y="23"/>
                    <a:pt x="32" y="28"/>
                    <a:pt x="6" y="41"/>
                  </a:cubicBezTo>
                  <a:cubicBezTo>
                    <a:pt x="0" y="44"/>
                    <a:pt x="9" y="45"/>
                    <a:pt x="12" y="43"/>
                  </a:cubicBezTo>
                  <a:cubicBezTo>
                    <a:pt x="40" y="30"/>
                    <a:pt x="72" y="25"/>
                    <a:pt x="95" y="2"/>
                  </a:cubicBezTo>
                  <a:cubicBezTo>
                    <a:pt x="97" y="0"/>
                    <a:pt x="88" y="0"/>
                    <a:pt x="86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8" name="Freeform 23"/>
            <p:cNvSpPr/>
            <p:nvPr/>
          </p:nvSpPr>
          <p:spPr bwMode="auto">
            <a:xfrm>
              <a:off x="869290" y="5525979"/>
              <a:ext cx="89419" cy="108753"/>
            </a:xfrm>
            <a:custGeom>
              <a:avLst/>
              <a:gdLst>
                <a:gd name="T0" fmla="*/ 7 w 47"/>
                <a:gd name="T1" fmla="*/ 7 h 57"/>
                <a:gd name="T2" fmla="*/ 36 w 47"/>
                <a:gd name="T3" fmla="*/ 54 h 57"/>
                <a:gd name="T4" fmla="*/ 45 w 47"/>
                <a:gd name="T5" fmla="*/ 50 h 57"/>
                <a:gd name="T6" fmla="*/ 10 w 47"/>
                <a:gd name="T7" fmla="*/ 1 h 57"/>
                <a:gd name="T8" fmla="*/ 7 w 47"/>
                <a:gd name="T9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7">
                  <a:moveTo>
                    <a:pt x="7" y="7"/>
                  </a:moveTo>
                  <a:cubicBezTo>
                    <a:pt x="25" y="9"/>
                    <a:pt x="29" y="41"/>
                    <a:pt x="36" y="54"/>
                  </a:cubicBezTo>
                  <a:cubicBezTo>
                    <a:pt x="38" y="57"/>
                    <a:pt x="47" y="54"/>
                    <a:pt x="45" y="50"/>
                  </a:cubicBezTo>
                  <a:cubicBezTo>
                    <a:pt x="36" y="34"/>
                    <a:pt x="34" y="4"/>
                    <a:pt x="10" y="1"/>
                  </a:cubicBezTo>
                  <a:cubicBezTo>
                    <a:pt x="6" y="0"/>
                    <a:pt x="0" y="6"/>
                    <a:pt x="7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19" name="Freeform 24"/>
            <p:cNvSpPr/>
            <p:nvPr/>
          </p:nvSpPr>
          <p:spPr bwMode="auto">
            <a:xfrm>
              <a:off x="638089" y="4270884"/>
              <a:ext cx="108753" cy="306926"/>
            </a:xfrm>
            <a:custGeom>
              <a:avLst/>
              <a:gdLst>
                <a:gd name="T0" fmla="*/ 10 w 57"/>
                <a:gd name="T1" fmla="*/ 120 h 161"/>
                <a:gd name="T2" fmla="*/ 18 w 57"/>
                <a:gd name="T3" fmla="*/ 58 h 161"/>
                <a:gd name="T4" fmla="*/ 18 w 57"/>
                <a:gd name="T5" fmla="*/ 4 h 161"/>
                <a:gd name="T6" fmla="*/ 8 w 57"/>
                <a:gd name="T7" fmla="*/ 6 h 161"/>
                <a:gd name="T8" fmla="*/ 47 w 57"/>
                <a:gd name="T9" fmla="*/ 158 h 161"/>
                <a:gd name="T10" fmla="*/ 56 w 57"/>
                <a:gd name="T11" fmla="*/ 155 h 161"/>
                <a:gd name="T12" fmla="*/ 18 w 57"/>
                <a:gd name="T13" fmla="*/ 3 h 161"/>
                <a:gd name="T14" fmla="*/ 8 w 57"/>
                <a:gd name="T15" fmla="*/ 5 h 161"/>
                <a:gd name="T16" fmla="*/ 8 w 57"/>
                <a:gd name="T17" fmla="*/ 49 h 161"/>
                <a:gd name="T18" fmla="*/ 0 w 57"/>
                <a:gd name="T19" fmla="*/ 121 h 161"/>
                <a:gd name="T20" fmla="*/ 10 w 57"/>
                <a:gd name="T21" fmla="*/ 12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161">
                  <a:moveTo>
                    <a:pt x="10" y="120"/>
                  </a:moveTo>
                  <a:cubicBezTo>
                    <a:pt x="11" y="99"/>
                    <a:pt x="17" y="79"/>
                    <a:pt x="18" y="58"/>
                  </a:cubicBezTo>
                  <a:cubicBezTo>
                    <a:pt x="19" y="40"/>
                    <a:pt x="14" y="22"/>
                    <a:pt x="18" y="4"/>
                  </a:cubicBezTo>
                  <a:cubicBezTo>
                    <a:pt x="15" y="4"/>
                    <a:pt x="11" y="5"/>
                    <a:pt x="8" y="6"/>
                  </a:cubicBezTo>
                  <a:cubicBezTo>
                    <a:pt x="28" y="55"/>
                    <a:pt x="39" y="106"/>
                    <a:pt x="47" y="158"/>
                  </a:cubicBezTo>
                  <a:cubicBezTo>
                    <a:pt x="47" y="161"/>
                    <a:pt x="57" y="159"/>
                    <a:pt x="56" y="155"/>
                  </a:cubicBezTo>
                  <a:cubicBezTo>
                    <a:pt x="48" y="103"/>
                    <a:pt x="37" y="52"/>
                    <a:pt x="18" y="3"/>
                  </a:cubicBezTo>
                  <a:cubicBezTo>
                    <a:pt x="16" y="0"/>
                    <a:pt x="9" y="2"/>
                    <a:pt x="8" y="5"/>
                  </a:cubicBezTo>
                  <a:cubicBezTo>
                    <a:pt x="5" y="19"/>
                    <a:pt x="7" y="34"/>
                    <a:pt x="8" y="49"/>
                  </a:cubicBezTo>
                  <a:cubicBezTo>
                    <a:pt x="9" y="73"/>
                    <a:pt x="1" y="96"/>
                    <a:pt x="0" y="121"/>
                  </a:cubicBezTo>
                  <a:cubicBezTo>
                    <a:pt x="0" y="125"/>
                    <a:pt x="10" y="123"/>
                    <a:pt x="1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20" name="Freeform 25"/>
            <p:cNvSpPr/>
            <p:nvPr/>
          </p:nvSpPr>
          <p:spPr bwMode="auto">
            <a:xfrm>
              <a:off x="433471" y="4100907"/>
              <a:ext cx="476098" cy="625936"/>
            </a:xfrm>
            <a:custGeom>
              <a:avLst/>
              <a:gdLst>
                <a:gd name="T0" fmla="*/ 132 w 249"/>
                <a:gd name="T1" fmla="*/ 55 h 328"/>
                <a:gd name="T2" fmla="*/ 6 w 249"/>
                <a:gd name="T3" fmla="*/ 163 h 328"/>
                <a:gd name="T4" fmla="*/ 125 w 249"/>
                <a:gd name="T5" fmla="*/ 320 h 328"/>
                <a:gd name="T6" fmla="*/ 229 w 249"/>
                <a:gd name="T7" fmla="*/ 135 h 328"/>
                <a:gd name="T8" fmla="*/ 138 w 249"/>
                <a:gd name="T9" fmla="*/ 39 h 328"/>
                <a:gd name="T10" fmla="*/ 33 w 249"/>
                <a:gd name="T11" fmla="*/ 104 h 328"/>
                <a:gd name="T12" fmla="*/ 19 w 249"/>
                <a:gd name="T13" fmla="*/ 130 h 328"/>
                <a:gd name="T14" fmla="*/ 29 w 249"/>
                <a:gd name="T15" fmla="*/ 129 h 328"/>
                <a:gd name="T16" fmla="*/ 152 w 249"/>
                <a:gd name="T17" fmla="*/ 50 h 328"/>
                <a:gd name="T18" fmla="*/ 219 w 249"/>
                <a:gd name="T19" fmla="*/ 138 h 328"/>
                <a:gd name="T20" fmla="*/ 132 w 249"/>
                <a:gd name="T21" fmla="*/ 314 h 328"/>
                <a:gd name="T22" fmla="*/ 16 w 249"/>
                <a:gd name="T23" fmla="*/ 191 h 328"/>
                <a:gd name="T24" fmla="*/ 29 w 249"/>
                <a:gd name="T25" fmla="*/ 111 h 328"/>
                <a:gd name="T26" fmla="*/ 123 w 249"/>
                <a:gd name="T27" fmla="*/ 59 h 328"/>
                <a:gd name="T28" fmla="*/ 132 w 249"/>
                <a:gd name="T29" fmla="*/ 5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9" h="328">
                  <a:moveTo>
                    <a:pt x="132" y="55"/>
                  </a:moveTo>
                  <a:cubicBezTo>
                    <a:pt x="68" y="0"/>
                    <a:pt x="11" y="115"/>
                    <a:pt x="6" y="163"/>
                  </a:cubicBezTo>
                  <a:cubicBezTo>
                    <a:pt x="0" y="232"/>
                    <a:pt x="37" y="326"/>
                    <a:pt x="125" y="320"/>
                  </a:cubicBezTo>
                  <a:cubicBezTo>
                    <a:pt x="222" y="312"/>
                    <a:pt x="249" y="210"/>
                    <a:pt x="229" y="135"/>
                  </a:cubicBezTo>
                  <a:cubicBezTo>
                    <a:pt x="217" y="91"/>
                    <a:pt x="188" y="48"/>
                    <a:pt x="138" y="39"/>
                  </a:cubicBezTo>
                  <a:cubicBezTo>
                    <a:pt x="90" y="31"/>
                    <a:pt x="54" y="69"/>
                    <a:pt x="33" y="104"/>
                  </a:cubicBezTo>
                  <a:cubicBezTo>
                    <a:pt x="28" y="112"/>
                    <a:pt x="24" y="121"/>
                    <a:pt x="19" y="130"/>
                  </a:cubicBezTo>
                  <a:cubicBezTo>
                    <a:pt x="18" y="133"/>
                    <a:pt x="27" y="132"/>
                    <a:pt x="29" y="129"/>
                  </a:cubicBezTo>
                  <a:cubicBezTo>
                    <a:pt x="53" y="83"/>
                    <a:pt x="86" y="26"/>
                    <a:pt x="152" y="50"/>
                  </a:cubicBezTo>
                  <a:cubicBezTo>
                    <a:pt x="190" y="64"/>
                    <a:pt x="209" y="103"/>
                    <a:pt x="219" y="138"/>
                  </a:cubicBezTo>
                  <a:cubicBezTo>
                    <a:pt x="240" y="207"/>
                    <a:pt x="218" y="299"/>
                    <a:pt x="132" y="314"/>
                  </a:cubicBezTo>
                  <a:cubicBezTo>
                    <a:pt x="58" y="328"/>
                    <a:pt x="22" y="247"/>
                    <a:pt x="16" y="191"/>
                  </a:cubicBezTo>
                  <a:cubicBezTo>
                    <a:pt x="13" y="164"/>
                    <a:pt x="17" y="136"/>
                    <a:pt x="29" y="111"/>
                  </a:cubicBezTo>
                  <a:cubicBezTo>
                    <a:pt x="44" y="79"/>
                    <a:pt x="83" y="24"/>
                    <a:pt x="123" y="59"/>
                  </a:cubicBezTo>
                  <a:cubicBezTo>
                    <a:pt x="126" y="61"/>
                    <a:pt x="135" y="57"/>
                    <a:pt x="132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21" name="Freeform 26"/>
            <p:cNvSpPr/>
            <p:nvPr/>
          </p:nvSpPr>
          <p:spPr bwMode="auto">
            <a:xfrm>
              <a:off x="498723" y="3606280"/>
              <a:ext cx="122448" cy="418096"/>
            </a:xfrm>
            <a:custGeom>
              <a:avLst/>
              <a:gdLst>
                <a:gd name="T0" fmla="*/ 54 w 64"/>
                <a:gd name="T1" fmla="*/ 208 h 219"/>
                <a:gd name="T2" fmla="*/ 54 w 64"/>
                <a:gd name="T3" fmla="*/ 215 h 219"/>
                <a:gd name="T4" fmla="*/ 64 w 64"/>
                <a:gd name="T5" fmla="*/ 213 h 219"/>
                <a:gd name="T6" fmla="*/ 10 w 64"/>
                <a:gd name="T7" fmla="*/ 3 h 219"/>
                <a:gd name="T8" fmla="*/ 0 w 64"/>
                <a:gd name="T9" fmla="*/ 5 h 219"/>
                <a:gd name="T10" fmla="*/ 0 w 64"/>
                <a:gd name="T11" fmla="*/ 12 h 219"/>
                <a:gd name="T12" fmla="*/ 10 w 64"/>
                <a:gd name="T13" fmla="*/ 11 h 219"/>
                <a:gd name="T14" fmla="*/ 10 w 64"/>
                <a:gd name="T15" fmla="*/ 4 h 219"/>
                <a:gd name="T16" fmla="*/ 0 w 64"/>
                <a:gd name="T17" fmla="*/ 6 h 219"/>
                <a:gd name="T18" fmla="*/ 54 w 64"/>
                <a:gd name="T19" fmla="*/ 216 h 219"/>
                <a:gd name="T20" fmla="*/ 64 w 64"/>
                <a:gd name="T21" fmla="*/ 214 h 219"/>
                <a:gd name="T22" fmla="*/ 64 w 64"/>
                <a:gd name="T23" fmla="*/ 207 h 219"/>
                <a:gd name="T24" fmla="*/ 54 w 64"/>
                <a:gd name="T25" fmla="*/ 20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219">
                  <a:moveTo>
                    <a:pt x="54" y="208"/>
                  </a:moveTo>
                  <a:cubicBezTo>
                    <a:pt x="54" y="215"/>
                    <a:pt x="54" y="215"/>
                    <a:pt x="54" y="215"/>
                  </a:cubicBezTo>
                  <a:cubicBezTo>
                    <a:pt x="57" y="215"/>
                    <a:pt x="61" y="214"/>
                    <a:pt x="64" y="213"/>
                  </a:cubicBezTo>
                  <a:cubicBezTo>
                    <a:pt x="59" y="141"/>
                    <a:pt x="30" y="73"/>
                    <a:pt x="10" y="3"/>
                  </a:cubicBezTo>
                  <a:cubicBezTo>
                    <a:pt x="9" y="0"/>
                    <a:pt x="0" y="2"/>
                    <a:pt x="0" y="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0" y="15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5"/>
                    <a:pt x="4" y="5"/>
                    <a:pt x="0" y="6"/>
                  </a:cubicBezTo>
                  <a:cubicBezTo>
                    <a:pt x="20" y="76"/>
                    <a:pt x="49" y="143"/>
                    <a:pt x="54" y="216"/>
                  </a:cubicBezTo>
                  <a:cubicBezTo>
                    <a:pt x="54" y="219"/>
                    <a:pt x="64" y="218"/>
                    <a:pt x="64" y="214"/>
                  </a:cubicBezTo>
                  <a:cubicBezTo>
                    <a:pt x="64" y="207"/>
                    <a:pt x="64" y="207"/>
                    <a:pt x="64" y="207"/>
                  </a:cubicBezTo>
                  <a:cubicBezTo>
                    <a:pt x="64" y="203"/>
                    <a:pt x="54" y="204"/>
                    <a:pt x="54" y="2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22" name="Freeform 27"/>
            <p:cNvSpPr/>
            <p:nvPr/>
          </p:nvSpPr>
          <p:spPr bwMode="auto">
            <a:xfrm>
              <a:off x="405276" y="3528139"/>
              <a:ext cx="244091" cy="162727"/>
            </a:xfrm>
            <a:custGeom>
              <a:avLst/>
              <a:gdLst>
                <a:gd name="T0" fmla="*/ 12 w 128"/>
                <a:gd name="T1" fmla="*/ 83 h 85"/>
                <a:gd name="T2" fmla="*/ 41 w 128"/>
                <a:gd name="T3" fmla="*/ 32 h 85"/>
                <a:gd name="T4" fmla="*/ 116 w 128"/>
                <a:gd name="T5" fmla="*/ 37 h 85"/>
                <a:gd name="T6" fmla="*/ 123 w 128"/>
                <a:gd name="T7" fmla="*/ 32 h 85"/>
                <a:gd name="T8" fmla="*/ 51 w 128"/>
                <a:gd name="T9" fmla="*/ 11 h 85"/>
                <a:gd name="T10" fmla="*/ 4 w 128"/>
                <a:gd name="T11" fmla="*/ 81 h 85"/>
                <a:gd name="T12" fmla="*/ 12 w 128"/>
                <a:gd name="T13" fmla="*/ 8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85">
                  <a:moveTo>
                    <a:pt x="12" y="83"/>
                  </a:moveTo>
                  <a:cubicBezTo>
                    <a:pt x="28" y="69"/>
                    <a:pt x="31" y="50"/>
                    <a:pt x="41" y="32"/>
                  </a:cubicBezTo>
                  <a:cubicBezTo>
                    <a:pt x="58" y="0"/>
                    <a:pt x="93" y="27"/>
                    <a:pt x="116" y="37"/>
                  </a:cubicBezTo>
                  <a:cubicBezTo>
                    <a:pt x="119" y="39"/>
                    <a:pt x="128" y="34"/>
                    <a:pt x="123" y="32"/>
                  </a:cubicBezTo>
                  <a:cubicBezTo>
                    <a:pt x="101" y="23"/>
                    <a:pt x="77" y="4"/>
                    <a:pt x="51" y="11"/>
                  </a:cubicBezTo>
                  <a:cubicBezTo>
                    <a:pt x="24" y="19"/>
                    <a:pt x="23" y="64"/>
                    <a:pt x="4" y="81"/>
                  </a:cubicBezTo>
                  <a:cubicBezTo>
                    <a:pt x="0" y="85"/>
                    <a:pt x="9" y="85"/>
                    <a:pt x="12" y="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124" name="Group 8"/>
          <p:cNvGrpSpPr>
            <a:grpSpLocks noChangeAspect="1"/>
          </p:cNvGrpSpPr>
          <p:nvPr/>
        </p:nvGrpSpPr>
        <p:grpSpPr bwMode="auto">
          <a:xfrm>
            <a:off x="605960" y="120315"/>
            <a:ext cx="1440341" cy="1714774"/>
            <a:chOff x="2996" y="1156"/>
            <a:chExt cx="1669" cy="1987"/>
          </a:xfrm>
          <a:solidFill>
            <a:srgbClr val="D8DB3F">
              <a:alpha val="50000"/>
            </a:srgbClr>
          </a:solidFill>
        </p:grpSpPr>
        <p:sp>
          <p:nvSpPr>
            <p:cNvPr id="126" name="Freeform 9"/>
            <p:cNvSpPr>
              <a:spLocks noEditPoints="1"/>
            </p:cNvSpPr>
            <p:nvPr/>
          </p:nvSpPr>
          <p:spPr bwMode="auto">
            <a:xfrm>
              <a:off x="3979" y="2325"/>
              <a:ext cx="154" cy="137"/>
            </a:xfrm>
            <a:custGeom>
              <a:avLst/>
              <a:gdLst>
                <a:gd name="T0" fmla="*/ 15 w 65"/>
                <a:gd name="T1" fmla="*/ 55 h 58"/>
                <a:gd name="T2" fmla="*/ 46 w 65"/>
                <a:gd name="T3" fmla="*/ 37 h 58"/>
                <a:gd name="T4" fmla="*/ 65 w 65"/>
                <a:gd name="T5" fmla="*/ 6 h 58"/>
                <a:gd name="T6" fmla="*/ 61 w 65"/>
                <a:gd name="T7" fmla="*/ 2 h 58"/>
                <a:gd name="T8" fmla="*/ 55 w 65"/>
                <a:gd name="T9" fmla="*/ 1 h 58"/>
                <a:gd name="T10" fmla="*/ 31 w 65"/>
                <a:gd name="T11" fmla="*/ 8 h 58"/>
                <a:gd name="T12" fmla="*/ 16 w 65"/>
                <a:gd name="T13" fmla="*/ 25 h 58"/>
                <a:gd name="T14" fmla="*/ 15 w 65"/>
                <a:gd name="T15" fmla="*/ 55 h 58"/>
                <a:gd name="T16" fmla="*/ 43 w 65"/>
                <a:gd name="T17" fmla="*/ 28 h 58"/>
                <a:gd name="T18" fmla="*/ 35 w 65"/>
                <a:gd name="T19" fmla="*/ 36 h 58"/>
                <a:gd name="T20" fmla="*/ 23 w 65"/>
                <a:gd name="T21" fmla="*/ 35 h 58"/>
                <a:gd name="T22" fmla="*/ 44 w 65"/>
                <a:gd name="T23" fmla="*/ 25 h 58"/>
                <a:gd name="T24" fmla="*/ 44 w 65"/>
                <a:gd name="T25" fmla="*/ 23 h 58"/>
                <a:gd name="T26" fmla="*/ 28 w 65"/>
                <a:gd name="T27" fmla="*/ 24 h 58"/>
                <a:gd name="T28" fmla="*/ 29 w 65"/>
                <a:gd name="T29" fmla="*/ 23 h 58"/>
                <a:gd name="T30" fmla="*/ 52 w 65"/>
                <a:gd name="T31" fmla="*/ 16 h 58"/>
                <a:gd name="T32" fmla="*/ 43 w 65"/>
                <a:gd name="T33" fmla="*/ 28 h 58"/>
                <a:gd name="T34" fmla="*/ 54 w 65"/>
                <a:gd name="T35" fmla="*/ 13 h 58"/>
                <a:gd name="T36" fmla="*/ 53 w 65"/>
                <a:gd name="T37" fmla="*/ 13 h 58"/>
                <a:gd name="T38" fmla="*/ 52 w 65"/>
                <a:gd name="T39" fmla="*/ 13 h 58"/>
                <a:gd name="T40" fmla="*/ 54 w 65"/>
                <a:gd name="T41" fmla="*/ 12 h 58"/>
                <a:gd name="T42" fmla="*/ 54 w 65"/>
                <a:gd name="T43" fmla="*/ 13 h 58"/>
                <a:gd name="T44" fmla="*/ 33 w 65"/>
                <a:gd name="T45" fmla="*/ 18 h 58"/>
                <a:gd name="T46" fmla="*/ 49 w 65"/>
                <a:gd name="T47" fmla="*/ 15 h 58"/>
                <a:gd name="T48" fmla="*/ 31 w 65"/>
                <a:gd name="T49" fmla="*/ 20 h 58"/>
                <a:gd name="T50" fmla="*/ 33 w 65"/>
                <a:gd name="T51" fmla="*/ 18 h 58"/>
                <a:gd name="T52" fmla="*/ 26 w 65"/>
                <a:gd name="T53" fmla="*/ 26 h 58"/>
                <a:gd name="T54" fmla="*/ 41 w 65"/>
                <a:gd name="T55" fmla="*/ 25 h 58"/>
                <a:gd name="T56" fmla="*/ 21 w 65"/>
                <a:gd name="T57" fmla="*/ 33 h 58"/>
                <a:gd name="T58" fmla="*/ 26 w 65"/>
                <a:gd name="T59" fmla="*/ 26 h 58"/>
                <a:gd name="T60" fmla="*/ 20 w 65"/>
                <a:gd name="T61" fmla="*/ 36 h 58"/>
                <a:gd name="T62" fmla="*/ 20 w 65"/>
                <a:gd name="T63" fmla="*/ 36 h 58"/>
                <a:gd name="T64" fmla="*/ 33 w 65"/>
                <a:gd name="T65" fmla="*/ 38 h 58"/>
                <a:gd name="T66" fmla="*/ 28 w 65"/>
                <a:gd name="T67" fmla="*/ 42 h 58"/>
                <a:gd name="T68" fmla="*/ 20 w 65"/>
                <a:gd name="T69" fmla="*/ 46 h 58"/>
                <a:gd name="T70" fmla="*/ 18 w 65"/>
                <a:gd name="T71" fmla="*/ 46 h 58"/>
                <a:gd name="T72" fmla="*/ 20 w 65"/>
                <a:gd name="T73" fmla="*/ 3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" h="58">
                  <a:moveTo>
                    <a:pt x="15" y="55"/>
                  </a:moveTo>
                  <a:cubicBezTo>
                    <a:pt x="27" y="58"/>
                    <a:pt x="39" y="44"/>
                    <a:pt x="46" y="37"/>
                  </a:cubicBezTo>
                  <a:cubicBezTo>
                    <a:pt x="54" y="29"/>
                    <a:pt x="64" y="17"/>
                    <a:pt x="65" y="6"/>
                  </a:cubicBezTo>
                  <a:cubicBezTo>
                    <a:pt x="65" y="3"/>
                    <a:pt x="63" y="2"/>
                    <a:pt x="61" y="2"/>
                  </a:cubicBezTo>
                  <a:cubicBezTo>
                    <a:pt x="59" y="0"/>
                    <a:pt x="57" y="0"/>
                    <a:pt x="55" y="1"/>
                  </a:cubicBezTo>
                  <a:cubicBezTo>
                    <a:pt x="48" y="7"/>
                    <a:pt x="39" y="5"/>
                    <a:pt x="31" y="8"/>
                  </a:cubicBezTo>
                  <a:cubicBezTo>
                    <a:pt x="24" y="11"/>
                    <a:pt x="20" y="20"/>
                    <a:pt x="16" y="25"/>
                  </a:cubicBezTo>
                  <a:cubicBezTo>
                    <a:pt x="10" y="33"/>
                    <a:pt x="0" y="50"/>
                    <a:pt x="15" y="55"/>
                  </a:cubicBezTo>
                  <a:close/>
                  <a:moveTo>
                    <a:pt x="43" y="28"/>
                  </a:moveTo>
                  <a:cubicBezTo>
                    <a:pt x="41" y="30"/>
                    <a:pt x="38" y="33"/>
                    <a:pt x="35" y="36"/>
                  </a:cubicBezTo>
                  <a:cubicBezTo>
                    <a:pt x="31" y="36"/>
                    <a:pt x="27" y="36"/>
                    <a:pt x="23" y="35"/>
                  </a:cubicBezTo>
                  <a:cubicBezTo>
                    <a:pt x="30" y="32"/>
                    <a:pt x="39" y="32"/>
                    <a:pt x="44" y="25"/>
                  </a:cubicBezTo>
                  <a:cubicBezTo>
                    <a:pt x="45" y="24"/>
                    <a:pt x="45" y="23"/>
                    <a:pt x="44" y="23"/>
                  </a:cubicBezTo>
                  <a:cubicBezTo>
                    <a:pt x="38" y="23"/>
                    <a:pt x="33" y="24"/>
                    <a:pt x="28" y="24"/>
                  </a:cubicBezTo>
                  <a:cubicBezTo>
                    <a:pt x="28" y="24"/>
                    <a:pt x="28" y="23"/>
                    <a:pt x="29" y="23"/>
                  </a:cubicBezTo>
                  <a:cubicBezTo>
                    <a:pt x="36" y="21"/>
                    <a:pt x="45" y="20"/>
                    <a:pt x="52" y="16"/>
                  </a:cubicBezTo>
                  <a:cubicBezTo>
                    <a:pt x="49" y="20"/>
                    <a:pt x="45" y="25"/>
                    <a:pt x="43" y="28"/>
                  </a:cubicBezTo>
                  <a:close/>
                  <a:moveTo>
                    <a:pt x="54" y="13"/>
                  </a:moveTo>
                  <a:cubicBezTo>
                    <a:pt x="54" y="13"/>
                    <a:pt x="54" y="13"/>
                    <a:pt x="53" y="13"/>
                  </a:cubicBezTo>
                  <a:cubicBezTo>
                    <a:pt x="53" y="13"/>
                    <a:pt x="52" y="13"/>
                    <a:pt x="52" y="13"/>
                  </a:cubicBezTo>
                  <a:cubicBezTo>
                    <a:pt x="53" y="13"/>
                    <a:pt x="54" y="12"/>
                    <a:pt x="54" y="12"/>
                  </a:cubicBezTo>
                  <a:cubicBezTo>
                    <a:pt x="54" y="12"/>
                    <a:pt x="54" y="13"/>
                    <a:pt x="54" y="13"/>
                  </a:cubicBezTo>
                  <a:close/>
                  <a:moveTo>
                    <a:pt x="33" y="18"/>
                  </a:moveTo>
                  <a:cubicBezTo>
                    <a:pt x="38" y="17"/>
                    <a:pt x="43" y="16"/>
                    <a:pt x="49" y="15"/>
                  </a:cubicBezTo>
                  <a:cubicBezTo>
                    <a:pt x="43" y="18"/>
                    <a:pt x="37" y="19"/>
                    <a:pt x="31" y="20"/>
                  </a:cubicBezTo>
                  <a:cubicBezTo>
                    <a:pt x="31" y="20"/>
                    <a:pt x="32" y="19"/>
                    <a:pt x="33" y="18"/>
                  </a:cubicBezTo>
                  <a:close/>
                  <a:moveTo>
                    <a:pt x="26" y="26"/>
                  </a:moveTo>
                  <a:cubicBezTo>
                    <a:pt x="31" y="27"/>
                    <a:pt x="36" y="26"/>
                    <a:pt x="41" y="25"/>
                  </a:cubicBezTo>
                  <a:cubicBezTo>
                    <a:pt x="36" y="30"/>
                    <a:pt x="27" y="30"/>
                    <a:pt x="21" y="33"/>
                  </a:cubicBezTo>
                  <a:cubicBezTo>
                    <a:pt x="23" y="31"/>
                    <a:pt x="25" y="28"/>
                    <a:pt x="26" y="26"/>
                  </a:cubicBezTo>
                  <a:close/>
                  <a:moveTo>
                    <a:pt x="20" y="36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4" y="38"/>
                    <a:pt x="29" y="38"/>
                    <a:pt x="33" y="38"/>
                  </a:cubicBezTo>
                  <a:cubicBezTo>
                    <a:pt x="31" y="40"/>
                    <a:pt x="30" y="41"/>
                    <a:pt x="28" y="42"/>
                  </a:cubicBezTo>
                  <a:cubicBezTo>
                    <a:pt x="25" y="43"/>
                    <a:pt x="22" y="44"/>
                    <a:pt x="20" y="46"/>
                  </a:cubicBezTo>
                  <a:cubicBezTo>
                    <a:pt x="19" y="46"/>
                    <a:pt x="19" y="46"/>
                    <a:pt x="18" y="46"/>
                  </a:cubicBezTo>
                  <a:cubicBezTo>
                    <a:pt x="14" y="47"/>
                    <a:pt x="16" y="41"/>
                    <a:pt x="2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27" name="Freeform 10"/>
            <p:cNvSpPr>
              <a:spLocks noEditPoints="1"/>
            </p:cNvSpPr>
            <p:nvPr/>
          </p:nvSpPr>
          <p:spPr bwMode="auto">
            <a:xfrm>
              <a:off x="2996" y="1156"/>
              <a:ext cx="1669" cy="1987"/>
            </a:xfrm>
            <a:custGeom>
              <a:avLst/>
              <a:gdLst>
                <a:gd name="T0" fmla="*/ 461 w 703"/>
                <a:gd name="T1" fmla="*/ 60 h 838"/>
                <a:gd name="T2" fmla="*/ 555 w 703"/>
                <a:gd name="T3" fmla="*/ 265 h 838"/>
                <a:gd name="T4" fmla="*/ 538 w 703"/>
                <a:gd name="T5" fmla="*/ 322 h 838"/>
                <a:gd name="T6" fmla="*/ 539 w 703"/>
                <a:gd name="T7" fmla="*/ 275 h 838"/>
                <a:gd name="T8" fmla="*/ 370 w 703"/>
                <a:gd name="T9" fmla="*/ 308 h 838"/>
                <a:gd name="T10" fmla="*/ 512 w 703"/>
                <a:gd name="T11" fmla="*/ 294 h 838"/>
                <a:gd name="T12" fmla="*/ 370 w 703"/>
                <a:gd name="T13" fmla="*/ 360 h 838"/>
                <a:gd name="T14" fmla="*/ 514 w 703"/>
                <a:gd name="T15" fmla="*/ 368 h 838"/>
                <a:gd name="T16" fmla="*/ 309 w 703"/>
                <a:gd name="T17" fmla="*/ 464 h 838"/>
                <a:gd name="T18" fmla="*/ 417 w 703"/>
                <a:gd name="T19" fmla="*/ 468 h 838"/>
                <a:gd name="T20" fmla="*/ 382 w 703"/>
                <a:gd name="T21" fmla="*/ 504 h 838"/>
                <a:gd name="T22" fmla="*/ 468 w 703"/>
                <a:gd name="T23" fmla="*/ 431 h 838"/>
                <a:gd name="T24" fmla="*/ 418 w 703"/>
                <a:gd name="T25" fmla="*/ 420 h 838"/>
                <a:gd name="T26" fmla="*/ 495 w 703"/>
                <a:gd name="T27" fmla="*/ 364 h 838"/>
                <a:gd name="T28" fmla="*/ 483 w 703"/>
                <a:gd name="T29" fmla="*/ 348 h 838"/>
                <a:gd name="T30" fmla="*/ 337 w 703"/>
                <a:gd name="T31" fmla="*/ 363 h 838"/>
                <a:gd name="T32" fmla="*/ 355 w 703"/>
                <a:gd name="T33" fmla="*/ 326 h 838"/>
                <a:gd name="T34" fmla="*/ 523 w 703"/>
                <a:gd name="T35" fmla="*/ 245 h 838"/>
                <a:gd name="T36" fmla="*/ 627 w 703"/>
                <a:gd name="T37" fmla="*/ 280 h 838"/>
                <a:gd name="T38" fmla="*/ 641 w 703"/>
                <a:gd name="T39" fmla="*/ 338 h 838"/>
                <a:gd name="T40" fmla="*/ 610 w 703"/>
                <a:gd name="T41" fmla="*/ 265 h 838"/>
                <a:gd name="T42" fmla="*/ 458 w 703"/>
                <a:gd name="T43" fmla="*/ 246 h 838"/>
                <a:gd name="T44" fmla="*/ 261 w 703"/>
                <a:gd name="T45" fmla="*/ 194 h 838"/>
                <a:gd name="T46" fmla="*/ 267 w 703"/>
                <a:gd name="T47" fmla="*/ 186 h 838"/>
                <a:gd name="T48" fmla="*/ 513 w 703"/>
                <a:gd name="T49" fmla="*/ 107 h 838"/>
                <a:gd name="T50" fmla="*/ 539 w 703"/>
                <a:gd name="T51" fmla="*/ 130 h 838"/>
                <a:gd name="T52" fmla="*/ 500 w 703"/>
                <a:gd name="T53" fmla="*/ 173 h 838"/>
                <a:gd name="T54" fmla="*/ 501 w 703"/>
                <a:gd name="T55" fmla="*/ 217 h 838"/>
                <a:gd name="T56" fmla="*/ 463 w 703"/>
                <a:gd name="T57" fmla="*/ 210 h 838"/>
                <a:gd name="T58" fmla="*/ 436 w 703"/>
                <a:gd name="T59" fmla="*/ 184 h 838"/>
                <a:gd name="T60" fmla="*/ 336 w 703"/>
                <a:gd name="T61" fmla="*/ 189 h 838"/>
                <a:gd name="T62" fmla="*/ 292 w 703"/>
                <a:gd name="T63" fmla="*/ 260 h 838"/>
                <a:gd name="T64" fmla="*/ 329 w 703"/>
                <a:gd name="T65" fmla="*/ 279 h 838"/>
                <a:gd name="T66" fmla="*/ 586 w 703"/>
                <a:gd name="T67" fmla="*/ 168 h 838"/>
                <a:gd name="T68" fmla="*/ 534 w 703"/>
                <a:gd name="T69" fmla="*/ 117 h 838"/>
                <a:gd name="T70" fmla="*/ 453 w 703"/>
                <a:gd name="T71" fmla="*/ 116 h 838"/>
                <a:gd name="T72" fmla="*/ 426 w 703"/>
                <a:gd name="T73" fmla="*/ 102 h 838"/>
                <a:gd name="T74" fmla="*/ 412 w 703"/>
                <a:gd name="T75" fmla="*/ 90 h 838"/>
                <a:gd name="T76" fmla="*/ 372 w 703"/>
                <a:gd name="T77" fmla="*/ 113 h 838"/>
                <a:gd name="T78" fmla="*/ 443 w 703"/>
                <a:gd name="T79" fmla="*/ 109 h 838"/>
                <a:gd name="T80" fmla="*/ 35 w 703"/>
                <a:gd name="T81" fmla="*/ 383 h 838"/>
                <a:gd name="T82" fmla="*/ 45 w 703"/>
                <a:gd name="T83" fmla="*/ 388 h 838"/>
                <a:gd name="T84" fmla="*/ 72 w 703"/>
                <a:gd name="T85" fmla="*/ 192 h 838"/>
                <a:gd name="T86" fmla="*/ 40 w 703"/>
                <a:gd name="T87" fmla="*/ 268 h 838"/>
                <a:gd name="T88" fmla="*/ 32 w 703"/>
                <a:gd name="T89" fmla="*/ 338 h 838"/>
                <a:gd name="T90" fmla="*/ 84 w 703"/>
                <a:gd name="T91" fmla="*/ 355 h 838"/>
                <a:gd name="T92" fmla="*/ 47 w 703"/>
                <a:gd name="T93" fmla="*/ 300 h 838"/>
                <a:gd name="T94" fmla="*/ 65 w 703"/>
                <a:gd name="T95" fmla="*/ 222 h 838"/>
                <a:gd name="T96" fmla="*/ 60 w 703"/>
                <a:gd name="T97" fmla="*/ 381 h 838"/>
                <a:gd name="T98" fmla="*/ 472 w 703"/>
                <a:gd name="T99" fmla="*/ 161 h 838"/>
                <a:gd name="T100" fmla="*/ 525 w 703"/>
                <a:gd name="T101" fmla="*/ 329 h 838"/>
                <a:gd name="T102" fmla="*/ 358 w 703"/>
                <a:gd name="T103" fmla="*/ 681 h 838"/>
                <a:gd name="T104" fmla="*/ 300 w 703"/>
                <a:gd name="T105" fmla="*/ 784 h 838"/>
                <a:gd name="T106" fmla="*/ 516 w 703"/>
                <a:gd name="T107" fmla="*/ 779 h 838"/>
                <a:gd name="T108" fmla="*/ 503 w 703"/>
                <a:gd name="T109" fmla="*/ 774 h 838"/>
                <a:gd name="T110" fmla="*/ 360 w 703"/>
                <a:gd name="T111" fmla="*/ 793 h 838"/>
                <a:gd name="T112" fmla="*/ 346 w 703"/>
                <a:gd name="T113" fmla="*/ 694 h 838"/>
                <a:gd name="T114" fmla="*/ 306 w 703"/>
                <a:gd name="T115" fmla="*/ 720 h 838"/>
                <a:gd name="T116" fmla="*/ 318 w 703"/>
                <a:gd name="T117" fmla="*/ 738 h 838"/>
                <a:gd name="T118" fmla="*/ 336 w 703"/>
                <a:gd name="T119" fmla="*/ 787 h 838"/>
                <a:gd name="T120" fmla="*/ 527 w 703"/>
                <a:gd name="T121" fmla="*/ 787 h 838"/>
                <a:gd name="T122" fmla="*/ 313 w 703"/>
                <a:gd name="T123" fmla="*/ 69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3" h="838">
                  <a:moveTo>
                    <a:pt x="615" y="130"/>
                  </a:moveTo>
                  <a:cubicBezTo>
                    <a:pt x="583" y="85"/>
                    <a:pt x="538" y="56"/>
                    <a:pt x="489" y="31"/>
                  </a:cubicBezTo>
                  <a:cubicBezTo>
                    <a:pt x="489" y="31"/>
                    <a:pt x="488" y="31"/>
                    <a:pt x="488" y="31"/>
                  </a:cubicBezTo>
                  <a:cubicBezTo>
                    <a:pt x="489" y="24"/>
                    <a:pt x="486" y="18"/>
                    <a:pt x="479" y="14"/>
                  </a:cubicBezTo>
                  <a:cubicBezTo>
                    <a:pt x="452" y="0"/>
                    <a:pt x="449" y="36"/>
                    <a:pt x="441" y="51"/>
                  </a:cubicBezTo>
                  <a:cubicBezTo>
                    <a:pt x="441" y="51"/>
                    <a:pt x="441" y="52"/>
                    <a:pt x="441" y="52"/>
                  </a:cubicBezTo>
                  <a:cubicBezTo>
                    <a:pt x="319" y="10"/>
                    <a:pt x="178" y="48"/>
                    <a:pt x="93" y="145"/>
                  </a:cubicBezTo>
                  <a:cubicBezTo>
                    <a:pt x="10" y="241"/>
                    <a:pt x="0" y="383"/>
                    <a:pt x="68" y="490"/>
                  </a:cubicBezTo>
                  <a:cubicBezTo>
                    <a:pt x="101" y="542"/>
                    <a:pt x="148" y="581"/>
                    <a:pt x="203" y="605"/>
                  </a:cubicBezTo>
                  <a:cubicBezTo>
                    <a:pt x="197" y="619"/>
                    <a:pt x="164" y="649"/>
                    <a:pt x="183" y="663"/>
                  </a:cubicBezTo>
                  <a:cubicBezTo>
                    <a:pt x="197" y="674"/>
                    <a:pt x="209" y="660"/>
                    <a:pt x="217" y="645"/>
                  </a:cubicBezTo>
                  <a:cubicBezTo>
                    <a:pt x="246" y="658"/>
                    <a:pt x="280" y="662"/>
                    <a:pt x="312" y="663"/>
                  </a:cubicBezTo>
                  <a:cubicBezTo>
                    <a:pt x="307" y="684"/>
                    <a:pt x="292" y="707"/>
                    <a:pt x="300" y="729"/>
                  </a:cubicBezTo>
                  <a:cubicBezTo>
                    <a:pt x="300" y="729"/>
                    <a:pt x="300" y="729"/>
                    <a:pt x="300" y="729"/>
                  </a:cubicBezTo>
                  <a:cubicBezTo>
                    <a:pt x="281" y="735"/>
                    <a:pt x="261" y="737"/>
                    <a:pt x="242" y="742"/>
                  </a:cubicBezTo>
                  <a:cubicBezTo>
                    <a:pt x="214" y="748"/>
                    <a:pt x="186" y="758"/>
                    <a:pt x="162" y="774"/>
                  </a:cubicBezTo>
                  <a:cubicBezTo>
                    <a:pt x="154" y="780"/>
                    <a:pt x="126" y="798"/>
                    <a:pt x="135" y="811"/>
                  </a:cubicBezTo>
                  <a:cubicBezTo>
                    <a:pt x="143" y="824"/>
                    <a:pt x="169" y="825"/>
                    <a:pt x="182" y="827"/>
                  </a:cubicBezTo>
                  <a:cubicBezTo>
                    <a:pt x="235" y="834"/>
                    <a:pt x="288" y="836"/>
                    <a:pt x="341" y="837"/>
                  </a:cubicBezTo>
                  <a:cubicBezTo>
                    <a:pt x="395" y="838"/>
                    <a:pt x="450" y="836"/>
                    <a:pt x="503" y="828"/>
                  </a:cubicBezTo>
                  <a:cubicBezTo>
                    <a:pt x="517" y="825"/>
                    <a:pt x="534" y="823"/>
                    <a:pt x="544" y="814"/>
                  </a:cubicBezTo>
                  <a:cubicBezTo>
                    <a:pt x="556" y="803"/>
                    <a:pt x="545" y="790"/>
                    <a:pt x="536" y="783"/>
                  </a:cubicBezTo>
                  <a:cubicBezTo>
                    <a:pt x="490" y="749"/>
                    <a:pt x="427" y="738"/>
                    <a:pt x="372" y="729"/>
                  </a:cubicBezTo>
                  <a:cubicBezTo>
                    <a:pt x="376" y="707"/>
                    <a:pt x="369" y="685"/>
                    <a:pt x="361" y="664"/>
                  </a:cubicBezTo>
                  <a:cubicBezTo>
                    <a:pt x="382" y="663"/>
                    <a:pt x="403" y="660"/>
                    <a:pt x="423" y="656"/>
                  </a:cubicBezTo>
                  <a:cubicBezTo>
                    <a:pt x="472" y="646"/>
                    <a:pt x="519" y="626"/>
                    <a:pt x="560" y="596"/>
                  </a:cubicBezTo>
                  <a:cubicBezTo>
                    <a:pt x="655" y="527"/>
                    <a:pt x="703" y="398"/>
                    <a:pt x="682" y="283"/>
                  </a:cubicBezTo>
                  <a:cubicBezTo>
                    <a:pt x="672" y="229"/>
                    <a:pt x="647" y="175"/>
                    <a:pt x="615" y="130"/>
                  </a:cubicBezTo>
                  <a:close/>
                  <a:moveTo>
                    <a:pt x="471" y="20"/>
                  </a:moveTo>
                  <a:cubicBezTo>
                    <a:pt x="491" y="24"/>
                    <a:pt x="468" y="51"/>
                    <a:pt x="461" y="60"/>
                  </a:cubicBezTo>
                  <a:cubicBezTo>
                    <a:pt x="457" y="58"/>
                    <a:pt x="453" y="57"/>
                    <a:pt x="449" y="55"/>
                  </a:cubicBezTo>
                  <a:cubicBezTo>
                    <a:pt x="454" y="45"/>
                    <a:pt x="456" y="17"/>
                    <a:pt x="471" y="20"/>
                  </a:cubicBezTo>
                  <a:close/>
                  <a:moveTo>
                    <a:pt x="528" y="253"/>
                  </a:moveTo>
                  <a:cubicBezTo>
                    <a:pt x="532" y="253"/>
                    <a:pt x="554" y="248"/>
                    <a:pt x="545" y="252"/>
                  </a:cubicBezTo>
                  <a:cubicBezTo>
                    <a:pt x="540" y="254"/>
                    <a:pt x="534" y="256"/>
                    <a:pt x="529" y="258"/>
                  </a:cubicBezTo>
                  <a:cubicBezTo>
                    <a:pt x="529" y="256"/>
                    <a:pt x="528" y="255"/>
                    <a:pt x="528" y="253"/>
                  </a:cubicBezTo>
                  <a:close/>
                  <a:moveTo>
                    <a:pt x="533" y="299"/>
                  </a:moveTo>
                  <a:cubicBezTo>
                    <a:pt x="539" y="300"/>
                    <a:pt x="544" y="299"/>
                    <a:pt x="549" y="298"/>
                  </a:cubicBezTo>
                  <a:cubicBezTo>
                    <a:pt x="553" y="298"/>
                    <a:pt x="558" y="297"/>
                    <a:pt x="562" y="296"/>
                  </a:cubicBezTo>
                  <a:cubicBezTo>
                    <a:pt x="565" y="295"/>
                    <a:pt x="581" y="292"/>
                    <a:pt x="568" y="297"/>
                  </a:cubicBezTo>
                  <a:cubicBezTo>
                    <a:pt x="557" y="301"/>
                    <a:pt x="543" y="299"/>
                    <a:pt x="533" y="304"/>
                  </a:cubicBezTo>
                  <a:cubicBezTo>
                    <a:pt x="533" y="302"/>
                    <a:pt x="533" y="301"/>
                    <a:pt x="533" y="299"/>
                  </a:cubicBezTo>
                  <a:close/>
                  <a:moveTo>
                    <a:pt x="533" y="291"/>
                  </a:moveTo>
                  <a:cubicBezTo>
                    <a:pt x="537" y="291"/>
                    <a:pt x="541" y="290"/>
                    <a:pt x="545" y="289"/>
                  </a:cubicBezTo>
                  <a:cubicBezTo>
                    <a:pt x="550" y="287"/>
                    <a:pt x="560" y="287"/>
                    <a:pt x="564" y="285"/>
                  </a:cubicBezTo>
                  <a:cubicBezTo>
                    <a:pt x="555" y="290"/>
                    <a:pt x="544" y="293"/>
                    <a:pt x="533" y="296"/>
                  </a:cubicBezTo>
                  <a:cubicBezTo>
                    <a:pt x="533" y="295"/>
                    <a:pt x="533" y="294"/>
                    <a:pt x="533" y="293"/>
                  </a:cubicBezTo>
                  <a:cubicBezTo>
                    <a:pt x="533" y="293"/>
                    <a:pt x="533" y="292"/>
                    <a:pt x="533" y="291"/>
                  </a:cubicBezTo>
                  <a:close/>
                  <a:moveTo>
                    <a:pt x="533" y="280"/>
                  </a:moveTo>
                  <a:cubicBezTo>
                    <a:pt x="542" y="280"/>
                    <a:pt x="552" y="279"/>
                    <a:pt x="560" y="277"/>
                  </a:cubicBezTo>
                  <a:cubicBezTo>
                    <a:pt x="551" y="279"/>
                    <a:pt x="542" y="283"/>
                    <a:pt x="533" y="288"/>
                  </a:cubicBezTo>
                  <a:cubicBezTo>
                    <a:pt x="533" y="285"/>
                    <a:pt x="533" y="282"/>
                    <a:pt x="533" y="280"/>
                  </a:cubicBezTo>
                  <a:close/>
                  <a:moveTo>
                    <a:pt x="533" y="276"/>
                  </a:moveTo>
                  <a:cubicBezTo>
                    <a:pt x="532" y="274"/>
                    <a:pt x="532" y="272"/>
                    <a:pt x="532" y="270"/>
                  </a:cubicBezTo>
                  <a:cubicBezTo>
                    <a:pt x="535" y="270"/>
                    <a:pt x="538" y="270"/>
                    <a:pt x="541" y="270"/>
                  </a:cubicBezTo>
                  <a:cubicBezTo>
                    <a:pt x="540" y="270"/>
                    <a:pt x="555" y="268"/>
                    <a:pt x="549" y="270"/>
                  </a:cubicBezTo>
                  <a:cubicBezTo>
                    <a:pt x="544" y="273"/>
                    <a:pt x="538" y="273"/>
                    <a:pt x="533" y="276"/>
                  </a:cubicBezTo>
                  <a:close/>
                  <a:moveTo>
                    <a:pt x="532" y="268"/>
                  </a:moveTo>
                  <a:cubicBezTo>
                    <a:pt x="538" y="268"/>
                    <a:pt x="548" y="263"/>
                    <a:pt x="554" y="260"/>
                  </a:cubicBezTo>
                  <a:cubicBezTo>
                    <a:pt x="554" y="262"/>
                    <a:pt x="555" y="264"/>
                    <a:pt x="555" y="265"/>
                  </a:cubicBezTo>
                  <a:cubicBezTo>
                    <a:pt x="548" y="266"/>
                    <a:pt x="540" y="268"/>
                    <a:pt x="532" y="268"/>
                  </a:cubicBezTo>
                  <a:close/>
                  <a:moveTo>
                    <a:pt x="553" y="255"/>
                  </a:moveTo>
                  <a:cubicBezTo>
                    <a:pt x="553" y="256"/>
                    <a:pt x="553" y="257"/>
                    <a:pt x="554" y="258"/>
                  </a:cubicBezTo>
                  <a:cubicBezTo>
                    <a:pt x="547" y="257"/>
                    <a:pt x="542" y="258"/>
                    <a:pt x="536" y="260"/>
                  </a:cubicBezTo>
                  <a:cubicBezTo>
                    <a:pt x="522" y="263"/>
                    <a:pt x="538" y="257"/>
                    <a:pt x="542" y="256"/>
                  </a:cubicBezTo>
                  <a:cubicBezTo>
                    <a:pt x="546" y="254"/>
                    <a:pt x="550" y="253"/>
                    <a:pt x="554" y="250"/>
                  </a:cubicBezTo>
                  <a:cubicBezTo>
                    <a:pt x="554" y="250"/>
                    <a:pt x="554" y="250"/>
                    <a:pt x="554" y="250"/>
                  </a:cubicBezTo>
                  <a:cubicBezTo>
                    <a:pt x="554" y="252"/>
                    <a:pt x="553" y="253"/>
                    <a:pt x="553" y="255"/>
                  </a:cubicBezTo>
                  <a:close/>
                  <a:moveTo>
                    <a:pt x="544" y="260"/>
                  </a:moveTo>
                  <a:cubicBezTo>
                    <a:pt x="550" y="259"/>
                    <a:pt x="538" y="263"/>
                    <a:pt x="538" y="263"/>
                  </a:cubicBezTo>
                  <a:cubicBezTo>
                    <a:pt x="536" y="264"/>
                    <a:pt x="533" y="265"/>
                    <a:pt x="531" y="266"/>
                  </a:cubicBezTo>
                  <a:cubicBezTo>
                    <a:pt x="531" y="265"/>
                    <a:pt x="531" y="264"/>
                    <a:pt x="530" y="263"/>
                  </a:cubicBezTo>
                  <a:cubicBezTo>
                    <a:pt x="535" y="263"/>
                    <a:pt x="539" y="261"/>
                    <a:pt x="544" y="260"/>
                  </a:cubicBezTo>
                  <a:close/>
                  <a:moveTo>
                    <a:pt x="533" y="311"/>
                  </a:moveTo>
                  <a:cubicBezTo>
                    <a:pt x="545" y="312"/>
                    <a:pt x="557" y="309"/>
                    <a:pt x="568" y="306"/>
                  </a:cubicBezTo>
                  <a:cubicBezTo>
                    <a:pt x="582" y="304"/>
                    <a:pt x="574" y="307"/>
                    <a:pt x="570" y="309"/>
                  </a:cubicBezTo>
                  <a:cubicBezTo>
                    <a:pt x="565" y="312"/>
                    <a:pt x="560" y="313"/>
                    <a:pt x="555" y="315"/>
                  </a:cubicBezTo>
                  <a:cubicBezTo>
                    <a:pt x="548" y="317"/>
                    <a:pt x="542" y="318"/>
                    <a:pt x="536" y="320"/>
                  </a:cubicBezTo>
                  <a:cubicBezTo>
                    <a:pt x="534" y="317"/>
                    <a:pt x="534" y="314"/>
                    <a:pt x="533" y="311"/>
                  </a:cubicBezTo>
                  <a:close/>
                  <a:moveTo>
                    <a:pt x="575" y="321"/>
                  </a:moveTo>
                  <a:cubicBezTo>
                    <a:pt x="571" y="324"/>
                    <a:pt x="566" y="325"/>
                    <a:pt x="562" y="326"/>
                  </a:cubicBezTo>
                  <a:cubicBezTo>
                    <a:pt x="558" y="327"/>
                    <a:pt x="554" y="327"/>
                    <a:pt x="552" y="327"/>
                  </a:cubicBezTo>
                  <a:cubicBezTo>
                    <a:pt x="546" y="328"/>
                    <a:pt x="542" y="326"/>
                    <a:pt x="539" y="324"/>
                  </a:cubicBezTo>
                  <a:cubicBezTo>
                    <a:pt x="545" y="324"/>
                    <a:pt x="551" y="323"/>
                    <a:pt x="557" y="322"/>
                  </a:cubicBezTo>
                  <a:cubicBezTo>
                    <a:pt x="560" y="321"/>
                    <a:pt x="563" y="321"/>
                    <a:pt x="566" y="320"/>
                  </a:cubicBezTo>
                  <a:cubicBezTo>
                    <a:pt x="566" y="320"/>
                    <a:pt x="581" y="317"/>
                    <a:pt x="575" y="321"/>
                  </a:cubicBezTo>
                  <a:close/>
                  <a:moveTo>
                    <a:pt x="581" y="316"/>
                  </a:moveTo>
                  <a:cubicBezTo>
                    <a:pt x="581" y="316"/>
                    <a:pt x="581" y="316"/>
                    <a:pt x="580" y="316"/>
                  </a:cubicBezTo>
                  <a:cubicBezTo>
                    <a:pt x="571" y="317"/>
                    <a:pt x="562" y="318"/>
                    <a:pt x="553" y="320"/>
                  </a:cubicBezTo>
                  <a:cubicBezTo>
                    <a:pt x="548" y="321"/>
                    <a:pt x="543" y="322"/>
                    <a:pt x="538" y="322"/>
                  </a:cubicBezTo>
                  <a:cubicBezTo>
                    <a:pt x="538" y="322"/>
                    <a:pt x="538" y="322"/>
                    <a:pt x="537" y="322"/>
                  </a:cubicBezTo>
                  <a:cubicBezTo>
                    <a:pt x="537" y="322"/>
                    <a:pt x="537" y="322"/>
                    <a:pt x="537" y="322"/>
                  </a:cubicBezTo>
                  <a:cubicBezTo>
                    <a:pt x="539" y="321"/>
                    <a:pt x="542" y="320"/>
                    <a:pt x="543" y="320"/>
                  </a:cubicBezTo>
                  <a:cubicBezTo>
                    <a:pt x="556" y="317"/>
                    <a:pt x="570" y="314"/>
                    <a:pt x="580" y="305"/>
                  </a:cubicBezTo>
                  <a:cubicBezTo>
                    <a:pt x="581" y="305"/>
                    <a:pt x="581" y="305"/>
                    <a:pt x="581" y="305"/>
                  </a:cubicBezTo>
                  <a:cubicBezTo>
                    <a:pt x="581" y="306"/>
                    <a:pt x="581" y="307"/>
                    <a:pt x="582" y="307"/>
                  </a:cubicBezTo>
                  <a:cubicBezTo>
                    <a:pt x="583" y="311"/>
                    <a:pt x="583" y="314"/>
                    <a:pt x="581" y="316"/>
                  </a:cubicBezTo>
                  <a:close/>
                  <a:moveTo>
                    <a:pt x="580" y="303"/>
                  </a:moveTo>
                  <a:cubicBezTo>
                    <a:pt x="571" y="303"/>
                    <a:pt x="563" y="305"/>
                    <a:pt x="555" y="307"/>
                  </a:cubicBezTo>
                  <a:cubicBezTo>
                    <a:pt x="550" y="308"/>
                    <a:pt x="544" y="309"/>
                    <a:pt x="539" y="309"/>
                  </a:cubicBezTo>
                  <a:cubicBezTo>
                    <a:pt x="536" y="309"/>
                    <a:pt x="534" y="309"/>
                    <a:pt x="533" y="309"/>
                  </a:cubicBezTo>
                  <a:cubicBezTo>
                    <a:pt x="533" y="308"/>
                    <a:pt x="533" y="307"/>
                    <a:pt x="533" y="307"/>
                  </a:cubicBezTo>
                  <a:cubicBezTo>
                    <a:pt x="535" y="305"/>
                    <a:pt x="539" y="304"/>
                    <a:pt x="541" y="303"/>
                  </a:cubicBezTo>
                  <a:cubicBezTo>
                    <a:pt x="553" y="301"/>
                    <a:pt x="566" y="302"/>
                    <a:pt x="575" y="295"/>
                  </a:cubicBezTo>
                  <a:cubicBezTo>
                    <a:pt x="577" y="298"/>
                    <a:pt x="579" y="301"/>
                    <a:pt x="580" y="304"/>
                  </a:cubicBezTo>
                  <a:cubicBezTo>
                    <a:pt x="580" y="304"/>
                    <a:pt x="580" y="303"/>
                    <a:pt x="580" y="303"/>
                  </a:cubicBezTo>
                  <a:close/>
                  <a:moveTo>
                    <a:pt x="537" y="297"/>
                  </a:moveTo>
                  <a:cubicBezTo>
                    <a:pt x="532" y="298"/>
                    <a:pt x="533" y="298"/>
                    <a:pt x="538" y="296"/>
                  </a:cubicBezTo>
                  <a:cubicBezTo>
                    <a:pt x="543" y="295"/>
                    <a:pt x="548" y="294"/>
                    <a:pt x="552" y="292"/>
                  </a:cubicBezTo>
                  <a:cubicBezTo>
                    <a:pt x="558" y="291"/>
                    <a:pt x="563" y="288"/>
                    <a:pt x="568" y="285"/>
                  </a:cubicBezTo>
                  <a:cubicBezTo>
                    <a:pt x="569" y="286"/>
                    <a:pt x="569" y="286"/>
                    <a:pt x="569" y="287"/>
                  </a:cubicBezTo>
                  <a:cubicBezTo>
                    <a:pt x="571" y="288"/>
                    <a:pt x="572" y="290"/>
                    <a:pt x="573" y="292"/>
                  </a:cubicBezTo>
                  <a:cubicBezTo>
                    <a:pt x="561" y="293"/>
                    <a:pt x="549" y="297"/>
                    <a:pt x="537" y="297"/>
                  </a:cubicBezTo>
                  <a:close/>
                  <a:moveTo>
                    <a:pt x="540" y="288"/>
                  </a:moveTo>
                  <a:cubicBezTo>
                    <a:pt x="528" y="291"/>
                    <a:pt x="540" y="287"/>
                    <a:pt x="543" y="285"/>
                  </a:cubicBezTo>
                  <a:cubicBezTo>
                    <a:pt x="549" y="282"/>
                    <a:pt x="556" y="280"/>
                    <a:pt x="563" y="278"/>
                  </a:cubicBezTo>
                  <a:cubicBezTo>
                    <a:pt x="564" y="280"/>
                    <a:pt x="565" y="281"/>
                    <a:pt x="566" y="282"/>
                  </a:cubicBezTo>
                  <a:cubicBezTo>
                    <a:pt x="557" y="283"/>
                    <a:pt x="548" y="286"/>
                    <a:pt x="540" y="288"/>
                  </a:cubicBezTo>
                  <a:close/>
                  <a:moveTo>
                    <a:pt x="544" y="277"/>
                  </a:moveTo>
                  <a:cubicBezTo>
                    <a:pt x="540" y="277"/>
                    <a:pt x="529" y="279"/>
                    <a:pt x="539" y="275"/>
                  </a:cubicBezTo>
                  <a:cubicBezTo>
                    <a:pt x="546" y="273"/>
                    <a:pt x="552" y="272"/>
                    <a:pt x="557" y="268"/>
                  </a:cubicBezTo>
                  <a:cubicBezTo>
                    <a:pt x="558" y="271"/>
                    <a:pt x="560" y="273"/>
                    <a:pt x="561" y="276"/>
                  </a:cubicBezTo>
                  <a:cubicBezTo>
                    <a:pt x="556" y="276"/>
                    <a:pt x="550" y="276"/>
                    <a:pt x="544" y="277"/>
                  </a:cubicBezTo>
                  <a:close/>
                  <a:moveTo>
                    <a:pt x="555" y="249"/>
                  </a:moveTo>
                  <a:cubicBezTo>
                    <a:pt x="554" y="249"/>
                    <a:pt x="554" y="248"/>
                    <a:pt x="554" y="248"/>
                  </a:cubicBezTo>
                  <a:cubicBezTo>
                    <a:pt x="545" y="249"/>
                    <a:pt x="536" y="250"/>
                    <a:pt x="527" y="251"/>
                  </a:cubicBezTo>
                  <a:cubicBezTo>
                    <a:pt x="527" y="251"/>
                    <a:pt x="527" y="251"/>
                    <a:pt x="527" y="252"/>
                  </a:cubicBezTo>
                  <a:cubicBezTo>
                    <a:pt x="527" y="251"/>
                    <a:pt x="526" y="251"/>
                    <a:pt x="526" y="250"/>
                  </a:cubicBezTo>
                  <a:cubicBezTo>
                    <a:pt x="526" y="249"/>
                    <a:pt x="525" y="248"/>
                    <a:pt x="525" y="247"/>
                  </a:cubicBezTo>
                  <a:cubicBezTo>
                    <a:pt x="548" y="246"/>
                    <a:pt x="570" y="238"/>
                    <a:pt x="592" y="235"/>
                  </a:cubicBezTo>
                  <a:cubicBezTo>
                    <a:pt x="596" y="234"/>
                    <a:pt x="600" y="234"/>
                    <a:pt x="603" y="233"/>
                  </a:cubicBezTo>
                  <a:cubicBezTo>
                    <a:pt x="607" y="233"/>
                    <a:pt x="621" y="227"/>
                    <a:pt x="610" y="232"/>
                  </a:cubicBezTo>
                  <a:cubicBezTo>
                    <a:pt x="597" y="236"/>
                    <a:pt x="585" y="240"/>
                    <a:pt x="572" y="244"/>
                  </a:cubicBezTo>
                  <a:cubicBezTo>
                    <a:pt x="571" y="243"/>
                    <a:pt x="570" y="243"/>
                    <a:pt x="568" y="242"/>
                  </a:cubicBezTo>
                  <a:cubicBezTo>
                    <a:pt x="561" y="240"/>
                    <a:pt x="557" y="244"/>
                    <a:pt x="555" y="249"/>
                  </a:cubicBezTo>
                  <a:close/>
                  <a:moveTo>
                    <a:pt x="501" y="267"/>
                  </a:moveTo>
                  <a:cubicBezTo>
                    <a:pt x="501" y="267"/>
                    <a:pt x="501" y="267"/>
                    <a:pt x="501" y="267"/>
                  </a:cubicBezTo>
                  <a:cubicBezTo>
                    <a:pt x="501" y="268"/>
                    <a:pt x="502" y="270"/>
                    <a:pt x="502" y="271"/>
                  </a:cubicBezTo>
                  <a:cubicBezTo>
                    <a:pt x="502" y="272"/>
                    <a:pt x="503" y="273"/>
                    <a:pt x="503" y="275"/>
                  </a:cubicBezTo>
                  <a:cubicBezTo>
                    <a:pt x="497" y="275"/>
                    <a:pt x="491" y="277"/>
                    <a:pt x="486" y="280"/>
                  </a:cubicBezTo>
                  <a:cubicBezTo>
                    <a:pt x="469" y="285"/>
                    <a:pt x="452" y="292"/>
                    <a:pt x="435" y="296"/>
                  </a:cubicBezTo>
                  <a:cubicBezTo>
                    <a:pt x="416" y="301"/>
                    <a:pt x="396" y="303"/>
                    <a:pt x="378" y="310"/>
                  </a:cubicBezTo>
                  <a:cubicBezTo>
                    <a:pt x="370" y="313"/>
                    <a:pt x="363" y="316"/>
                    <a:pt x="355" y="318"/>
                  </a:cubicBezTo>
                  <a:cubicBezTo>
                    <a:pt x="355" y="318"/>
                    <a:pt x="347" y="320"/>
                    <a:pt x="345" y="320"/>
                  </a:cubicBezTo>
                  <a:cubicBezTo>
                    <a:pt x="345" y="319"/>
                    <a:pt x="345" y="319"/>
                    <a:pt x="345" y="319"/>
                  </a:cubicBezTo>
                  <a:cubicBezTo>
                    <a:pt x="350" y="315"/>
                    <a:pt x="358" y="314"/>
                    <a:pt x="364" y="313"/>
                  </a:cubicBezTo>
                  <a:cubicBezTo>
                    <a:pt x="392" y="305"/>
                    <a:pt x="419" y="294"/>
                    <a:pt x="446" y="284"/>
                  </a:cubicBezTo>
                  <a:cubicBezTo>
                    <a:pt x="465" y="279"/>
                    <a:pt x="483" y="274"/>
                    <a:pt x="501" y="267"/>
                  </a:cubicBezTo>
                  <a:close/>
                  <a:moveTo>
                    <a:pt x="416" y="294"/>
                  </a:moveTo>
                  <a:cubicBezTo>
                    <a:pt x="401" y="299"/>
                    <a:pt x="385" y="303"/>
                    <a:pt x="370" y="308"/>
                  </a:cubicBezTo>
                  <a:cubicBezTo>
                    <a:pt x="362" y="312"/>
                    <a:pt x="353" y="313"/>
                    <a:pt x="346" y="316"/>
                  </a:cubicBezTo>
                  <a:cubicBezTo>
                    <a:pt x="346" y="313"/>
                    <a:pt x="346" y="310"/>
                    <a:pt x="346" y="308"/>
                  </a:cubicBezTo>
                  <a:cubicBezTo>
                    <a:pt x="369" y="307"/>
                    <a:pt x="394" y="298"/>
                    <a:pt x="416" y="292"/>
                  </a:cubicBezTo>
                  <a:cubicBezTo>
                    <a:pt x="421" y="291"/>
                    <a:pt x="427" y="290"/>
                    <a:pt x="432" y="288"/>
                  </a:cubicBezTo>
                  <a:cubicBezTo>
                    <a:pt x="427" y="290"/>
                    <a:pt x="421" y="292"/>
                    <a:pt x="416" y="294"/>
                  </a:cubicBezTo>
                  <a:close/>
                  <a:moveTo>
                    <a:pt x="343" y="297"/>
                  </a:moveTo>
                  <a:cubicBezTo>
                    <a:pt x="366" y="286"/>
                    <a:pt x="393" y="282"/>
                    <a:pt x="418" y="276"/>
                  </a:cubicBezTo>
                  <a:cubicBezTo>
                    <a:pt x="441" y="271"/>
                    <a:pt x="474" y="266"/>
                    <a:pt x="493" y="253"/>
                  </a:cubicBezTo>
                  <a:cubicBezTo>
                    <a:pt x="469" y="269"/>
                    <a:pt x="437" y="275"/>
                    <a:pt x="410" y="285"/>
                  </a:cubicBezTo>
                  <a:cubicBezTo>
                    <a:pt x="396" y="290"/>
                    <a:pt x="382" y="295"/>
                    <a:pt x="368" y="299"/>
                  </a:cubicBezTo>
                  <a:cubicBezTo>
                    <a:pt x="361" y="301"/>
                    <a:pt x="353" y="301"/>
                    <a:pt x="345" y="304"/>
                  </a:cubicBezTo>
                  <a:cubicBezTo>
                    <a:pt x="345" y="302"/>
                    <a:pt x="344" y="299"/>
                    <a:pt x="343" y="297"/>
                  </a:cubicBezTo>
                  <a:close/>
                  <a:moveTo>
                    <a:pt x="345" y="321"/>
                  </a:moveTo>
                  <a:cubicBezTo>
                    <a:pt x="354" y="322"/>
                    <a:pt x="363" y="318"/>
                    <a:pt x="371" y="315"/>
                  </a:cubicBezTo>
                  <a:cubicBezTo>
                    <a:pt x="384" y="310"/>
                    <a:pt x="396" y="307"/>
                    <a:pt x="410" y="304"/>
                  </a:cubicBezTo>
                  <a:cubicBezTo>
                    <a:pt x="432" y="299"/>
                    <a:pt x="453" y="292"/>
                    <a:pt x="474" y="286"/>
                  </a:cubicBezTo>
                  <a:cubicBezTo>
                    <a:pt x="458" y="294"/>
                    <a:pt x="440" y="297"/>
                    <a:pt x="424" y="302"/>
                  </a:cubicBezTo>
                  <a:cubicBezTo>
                    <a:pt x="408" y="306"/>
                    <a:pt x="393" y="311"/>
                    <a:pt x="378" y="316"/>
                  </a:cubicBezTo>
                  <a:cubicBezTo>
                    <a:pt x="367" y="320"/>
                    <a:pt x="355" y="323"/>
                    <a:pt x="343" y="327"/>
                  </a:cubicBezTo>
                  <a:cubicBezTo>
                    <a:pt x="344" y="325"/>
                    <a:pt x="344" y="323"/>
                    <a:pt x="345" y="321"/>
                  </a:cubicBezTo>
                  <a:close/>
                  <a:moveTo>
                    <a:pt x="341" y="332"/>
                  </a:moveTo>
                  <a:cubicBezTo>
                    <a:pt x="353" y="332"/>
                    <a:pt x="363" y="328"/>
                    <a:pt x="374" y="325"/>
                  </a:cubicBezTo>
                  <a:cubicBezTo>
                    <a:pt x="385" y="321"/>
                    <a:pt x="397" y="317"/>
                    <a:pt x="408" y="314"/>
                  </a:cubicBezTo>
                  <a:cubicBezTo>
                    <a:pt x="397" y="319"/>
                    <a:pt x="386" y="324"/>
                    <a:pt x="375" y="328"/>
                  </a:cubicBezTo>
                  <a:cubicBezTo>
                    <a:pt x="363" y="332"/>
                    <a:pt x="350" y="334"/>
                    <a:pt x="339" y="339"/>
                  </a:cubicBezTo>
                  <a:cubicBezTo>
                    <a:pt x="340" y="336"/>
                    <a:pt x="341" y="334"/>
                    <a:pt x="341" y="332"/>
                  </a:cubicBezTo>
                  <a:close/>
                  <a:moveTo>
                    <a:pt x="337" y="344"/>
                  </a:moveTo>
                  <a:cubicBezTo>
                    <a:pt x="348" y="343"/>
                    <a:pt x="359" y="339"/>
                    <a:pt x="369" y="336"/>
                  </a:cubicBezTo>
                  <a:cubicBezTo>
                    <a:pt x="384" y="332"/>
                    <a:pt x="399" y="328"/>
                    <a:pt x="414" y="324"/>
                  </a:cubicBezTo>
                  <a:cubicBezTo>
                    <a:pt x="447" y="315"/>
                    <a:pt x="480" y="305"/>
                    <a:pt x="512" y="294"/>
                  </a:cubicBezTo>
                  <a:cubicBezTo>
                    <a:pt x="512" y="295"/>
                    <a:pt x="513" y="296"/>
                    <a:pt x="513" y="298"/>
                  </a:cubicBezTo>
                  <a:cubicBezTo>
                    <a:pt x="513" y="298"/>
                    <a:pt x="513" y="298"/>
                    <a:pt x="513" y="298"/>
                  </a:cubicBezTo>
                  <a:cubicBezTo>
                    <a:pt x="481" y="308"/>
                    <a:pt x="449" y="315"/>
                    <a:pt x="417" y="324"/>
                  </a:cubicBezTo>
                  <a:cubicBezTo>
                    <a:pt x="389" y="332"/>
                    <a:pt x="361" y="338"/>
                    <a:pt x="335" y="350"/>
                  </a:cubicBezTo>
                  <a:cubicBezTo>
                    <a:pt x="335" y="348"/>
                    <a:pt x="336" y="346"/>
                    <a:pt x="337" y="344"/>
                  </a:cubicBezTo>
                  <a:close/>
                  <a:moveTo>
                    <a:pt x="334" y="353"/>
                  </a:moveTo>
                  <a:cubicBezTo>
                    <a:pt x="362" y="339"/>
                    <a:pt x="392" y="333"/>
                    <a:pt x="422" y="325"/>
                  </a:cubicBezTo>
                  <a:cubicBezTo>
                    <a:pt x="437" y="321"/>
                    <a:pt x="452" y="316"/>
                    <a:pt x="467" y="312"/>
                  </a:cubicBezTo>
                  <a:cubicBezTo>
                    <a:pt x="469" y="311"/>
                    <a:pt x="472" y="311"/>
                    <a:pt x="474" y="310"/>
                  </a:cubicBezTo>
                  <a:cubicBezTo>
                    <a:pt x="453" y="317"/>
                    <a:pt x="432" y="324"/>
                    <a:pt x="410" y="331"/>
                  </a:cubicBezTo>
                  <a:cubicBezTo>
                    <a:pt x="383" y="340"/>
                    <a:pt x="357" y="349"/>
                    <a:pt x="332" y="362"/>
                  </a:cubicBezTo>
                  <a:cubicBezTo>
                    <a:pt x="332" y="359"/>
                    <a:pt x="333" y="356"/>
                    <a:pt x="334" y="353"/>
                  </a:cubicBezTo>
                  <a:close/>
                  <a:moveTo>
                    <a:pt x="515" y="325"/>
                  </a:moveTo>
                  <a:cubicBezTo>
                    <a:pt x="515" y="326"/>
                    <a:pt x="515" y="327"/>
                    <a:pt x="516" y="328"/>
                  </a:cubicBezTo>
                  <a:cubicBezTo>
                    <a:pt x="502" y="335"/>
                    <a:pt x="488" y="338"/>
                    <a:pt x="473" y="342"/>
                  </a:cubicBezTo>
                  <a:cubicBezTo>
                    <a:pt x="456" y="347"/>
                    <a:pt x="439" y="353"/>
                    <a:pt x="421" y="358"/>
                  </a:cubicBezTo>
                  <a:cubicBezTo>
                    <a:pt x="391" y="367"/>
                    <a:pt x="362" y="377"/>
                    <a:pt x="334" y="389"/>
                  </a:cubicBezTo>
                  <a:cubicBezTo>
                    <a:pt x="334" y="386"/>
                    <a:pt x="333" y="382"/>
                    <a:pt x="333" y="379"/>
                  </a:cubicBezTo>
                  <a:cubicBezTo>
                    <a:pt x="338" y="377"/>
                    <a:pt x="343" y="375"/>
                    <a:pt x="348" y="373"/>
                  </a:cubicBezTo>
                  <a:cubicBezTo>
                    <a:pt x="358" y="369"/>
                    <a:pt x="367" y="366"/>
                    <a:pt x="377" y="364"/>
                  </a:cubicBezTo>
                  <a:cubicBezTo>
                    <a:pt x="395" y="358"/>
                    <a:pt x="414" y="353"/>
                    <a:pt x="432" y="347"/>
                  </a:cubicBezTo>
                  <a:cubicBezTo>
                    <a:pt x="452" y="342"/>
                    <a:pt x="471" y="337"/>
                    <a:pt x="490" y="332"/>
                  </a:cubicBezTo>
                  <a:cubicBezTo>
                    <a:pt x="498" y="330"/>
                    <a:pt x="508" y="329"/>
                    <a:pt x="515" y="325"/>
                  </a:cubicBezTo>
                  <a:close/>
                  <a:moveTo>
                    <a:pt x="332" y="366"/>
                  </a:moveTo>
                  <a:cubicBezTo>
                    <a:pt x="362" y="360"/>
                    <a:pt x="392" y="347"/>
                    <a:pt x="422" y="338"/>
                  </a:cubicBezTo>
                  <a:cubicBezTo>
                    <a:pt x="438" y="334"/>
                    <a:pt x="454" y="331"/>
                    <a:pt x="469" y="326"/>
                  </a:cubicBezTo>
                  <a:cubicBezTo>
                    <a:pt x="470" y="326"/>
                    <a:pt x="470" y="326"/>
                    <a:pt x="471" y="325"/>
                  </a:cubicBezTo>
                  <a:cubicBezTo>
                    <a:pt x="469" y="326"/>
                    <a:pt x="466" y="327"/>
                    <a:pt x="464" y="328"/>
                  </a:cubicBezTo>
                  <a:cubicBezTo>
                    <a:pt x="447" y="334"/>
                    <a:pt x="431" y="338"/>
                    <a:pt x="415" y="343"/>
                  </a:cubicBezTo>
                  <a:cubicBezTo>
                    <a:pt x="400" y="348"/>
                    <a:pt x="385" y="354"/>
                    <a:pt x="370" y="360"/>
                  </a:cubicBezTo>
                  <a:cubicBezTo>
                    <a:pt x="357" y="365"/>
                    <a:pt x="344" y="369"/>
                    <a:pt x="332" y="375"/>
                  </a:cubicBezTo>
                  <a:cubicBezTo>
                    <a:pt x="332" y="372"/>
                    <a:pt x="332" y="369"/>
                    <a:pt x="332" y="366"/>
                  </a:cubicBezTo>
                  <a:close/>
                  <a:moveTo>
                    <a:pt x="334" y="395"/>
                  </a:moveTo>
                  <a:cubicBezTo>
                    <a:pt x="334" y="394"/>
                    <a:pt x="334" y="393"/>
                    <a:pt x="334" y="393"/>
                  </a:cubicBezTo>
                  <a:cubicBezTo>
                    <a:pt x="342" y="392"/>
                    <a:pt x="350" y="390"/>
                    <a:pt x="358" y="387"/>
                  </a:cubicBezTo>
                  <a:cubicBezTo>
                    <a:pt x="349" y="391"/>
                    <a:pt x="341" y="395"/>
                    <a:pt x="333" y="400"/>
                  </a:cubicBezTo>
                  <a:cubicBezTo>
                    <a:pt x="333" y="398"/>
                    <a:pt x="334" y="396"/>
                    <a:pt x="334" y="395"/>
                  </a:cubicBezTo>
                  <a:close/>
                  <a:moveTo>
                    <a:pt x="327" y="414"/>
                  </a:moveTo>
                  <a:cubicBezTo>
                    <a:pt x="328" y="412"/>
                    <a:pt x="329" y="410"/>
                    <a:pt x="330" y="408"/>
                  </a:cubicBezTo>
                  <a:cubicBezTo>
                    <a:pt x="342" y="405"/>
                    <a:pt x="354" y="398"/>
                    <a:pt x="366" y="394"/>
                  </a:cubicBezTo>
                  <a:cubicBezTo>
                    <a:pt x="378" y="390"/>
                    <a:pt x="390" y="386"/>
                    <a:pt x="402" y="382"/>
                  </a:cubicBezTo>
                  <a:cubicBezTo>
                    <a:pt x="376" y="392"/>
                    <a:pt x="350" y="402"/>
                    <a:pt x="326" y="415"/>
                  </a:cubicBezTo>
                  <a:cubicBezTo>
                    <a:pt x="327" y="415"/>
                    <a:pt x="327" y="415"/>
                    <a:pt x="327" y="414"/>
                  </a:cubicBezTo>
                  <a:close/>
                  <a:moveTo>
                    <a:pt x="323" y="421"/>
                  </a:moveTo>
                  <a:cubicBezTo>
                    <a:pt x="336" y="419"/>
                    <a:pt x="347" y="413"/>
                    <a:pt x="358" y="407"/>
                  </a:cubicBezTo>
                  <a:cubicBezTo>
                    <a:pt x="378" y="397"/>
                    <a:pt x="401" y="391"/>
                    <a:pt x="423" y="385"/>
                  </a:cubicBezTo>
                  <a:cubicBezTo>
                    <a:pt x="429" y="384"/>
                    <a:pt x="434" y="382"/>
                    <a:pt x="440" y="380"/>
                  </a:cubicBezTo>
                  <a:cubicBezTo>
                    <a:pt x="430" y="384"/>
                    <a:pt x="421" y="387"/>
                    <a:pt x="412" y="390"/>
                  </a:cubicBezTo>
                  <a:cubicBezTo>
                    <a:pt x="394" y="396"/>
                    <a:pt x="377" y="403"/>
                    <a:pt x="360" y="411"/>
                  </a:cubicBezTo>
                  <a:cubicBezTo>
                    <a:pt x="348" y="416"/>
                    <a:pt x="334" y="417"/>
                    <a:pt x="322" y="423"/>
                  </a:cubicBezTo>
                  <a:cubicBezTo>
                    <a:pt x="323" y="422"/>
                    <a:pt x="323" y="422"/>
                    <a:pt x="323" y="421"/>
                  </a:cubicBezTo>
                  <a:close/>
                  <a:moveTo>
                    <a:pt x="320" y="429"/>
                  </a:moveTo>
                  <a:cubicBezTo>
                    <a:pt x="335" y="427"/>
                    <a:pt x="349" y="422"/>
                    <a:pt x="364" y="417"/>
                  </a:cubicBezTo>
                  <a:cubicBezTo>
                    <a:pt x="382" y="411"/>
                    <a:pt x="400" y="405"/>
                    <a:pt x="419" y="400"/>
                  </a:cubicBezTo>
                  <a:cubicBezTo>
                    <a:pt x="417" y="400"/>
                    <a:pt x="416" y="401"/>
                    <a:pt x="414" y="401"/>
                  </a:cubicBezTo>
                  <a:cubicBezTo>
                    <a:pt x="394" y="408"/>
                    <a:pt x="375" y="417"/>
                    <a:pt x="355" y="424"/>
                  </a:cubicBezTo>
                  <a:cubicBezTo>
                    <a:pt x="341" y="430"/>
                    <a:pt x="328" y="434"/>
                    <a:pt x="316" y="440"/>
                  </a:cubicBezTo>
                  <a:cubicBezTo>
                    <a:pt x="317" y="437"/>
                    <a:pt x="318" y="433"/>
                    <a:pt x="320" y="429"/>
                  </a:cubicBezTo>
                  <a:close/>
                  <a:moveTo>
                    <a:pt x="485" y="379"/>
                  </a:moveTo>
                  <a:cubicBezTo>
                    <a:pt x="494" y="375"/>
                    <a:pt x="504" y="371"/>
                    <a:pt x="514" y="368"/>
                  </a:cubicBezTo>
                  <a:cubicBezTo>
                    <a:pt x="515" y="367"/>
                    <a:pt x="516" y="367"/>
                    <a:pt x="518" y="367"/>
                  </a:cubicBezTo>
                  <a:cubicBezTo>
                    <a:pt x="523" y="365"/>
                    <a:pt x="529" y="363"/>
                    <a:pt x="535" y="362"/>
                  </a:cubicBezTo>
                  <a:cubicBezTo>
                    <a:pt x="535" y="363"/>
                    <a:pt x="536" y="365"/>
                    <a:pt x="536" y="367"/>
                  </a:cubicBezTo>
                  <a:cubicBezTo>
                    <a:pt x="518" y="371"/>
                    <a:pt x="501" y="378"/>
                    <a:pt x="485" y="384"/>
                  </a:cubicBezTo>
                  <a:cubicBezTo>
                    <a:pt x="465" y="392"/>
                    <a:pt x="444" y="397"/>
                    <a:pt x="424" y="404"/>
                  </a:cubicBezTo>
                  <a:cubicBezTo>
                    <a:pt x="405" y="411"/>
                    <a:pt x="386" y="417"/>
                    <a:pt x="367" y="423"/>
                  </a:cubicBezTo>
                  <a:cubicBezTo>
                    <a:pt x="349" y="429"/>
                    <a:pt x="331" y="434"/>
                    <a:pt x="315" y="443"/>
                  </a:cubicBezTo>
                  <a:cubicBezTo>
                    <a:pt x="315" y="443"/>
                    <a:pt x="315" y="443"/>
                    <a:pt x="315" y="443"/>
                  </a:cubicBezTo>
                  <a:cubicBezTo>
                    <a:pt x="330" y="434"/>
                    <a:pt x="349" y="429"/>
                    <a:pt x="365" y="423"/>
                  </a:cubicBezTo>
                  <a:cubicBezTo>
                    <a:pt x="385" y="415"/>
                    <a:pt x="405" y="407"/>
                    <a:pt x="425" y="400"/>
                  </a:cubicBezTo>
                  <a:cubicBezTo>
                    <a:pt x="437" y="396"/>
                    <a:pt x="449" y="392"/>
                    <a:pt x="461" y="387"/>
                  </a:cubicBezTo>
                  <a:cubicBezTo>
                    <a:pt x="469" y="384"/>
                    <a:pt x="477" y="382"/>
                    <a:pt x="485" y="379"/>
                  </a:cubicBezTo>
                  <a:close/>
                  <a:moveTo>
                    <a:pt x="508" y="378"/>
                  </a:moveTo>
                  <a:cubicBezTo>
                    <a:pt x="498" y="382"/>
                    <a:pt x="488" y="386"/>
                    <a:pt x="477" y="389"/>
                  </a:cubicBezTo>
                  <a:cubicBezTo>
                    <a:pt x="477" y="389"/>
                    <a:pt x="476" y="390"/>
                    <a:pt x="475" y="390"/>
                  </a:cubicBezTo>
                  <a:cubicBezTo>
                    <a:pt x="477" y="389"/>
                    <a:pt x="479" y="389"/>
                    <a:pt x="480" y="388"/>
                  </a:cubicBezTo>
                  <a:cubicBezTo>
                    <a:pt x="489" y="385"/>
                    <a:pt x="498" y="381"/>
                    <a:pt x="508" y="378"/>
                  </a:cubicBezTo>
                  <a:close/>
                  <a:moveTo>
                    <a:pt x="314" y="445"/>
                  </a:moveTo>
                  <a:cubicBezTo>
                    <a:pt x="318" y="444"/>
                    <a:pt x="322" y="442"/>
                    <a:pt x="327" y="440"/>
                  </a:cubicBezTo>
                  <a:cubicBezTo>
                    <a:pt x="337" y="435"/>
                    <a:pt x="348" y="432"/>
                    <a:pt x="358" y="428"/>
                  </a:cubicBezTo>
                  <a:cubicBezTo>
                    <a:pt x="378" y="422"/>
                    <a:pt x="399" y="415"/>
                    <a:pt x="419" y="408"/>
                  </a:cubicBezTo>
                  <a:cubicBezTo>
                    <a:pt x="432" y="404"/>
                    <a:pt x="444" y="400"/>
                    <a:pt x="457" y="396"/>
                  </a:cubicBezTo>
                  <a:cubicBezTo>
                    <a:pt x="444" y="401"/>
                    <a:pt x="430" y="406"/>
                    <a:pt x="417" y="412"/>
                  </a:cubicBezTo>
                  <a:cubicBezTo>
                    <a:pt x="382" y="426"/>
                    <a:pt x="344" y="438"/>
                    <a:pt x="311" y="457"/>
                  </a:cubicBezTo>
                  <a:cubicBezTo>
                    <a:pt x="312" y="453"/>
                    <a:pt x="313" y="449"/>
                    <a:pt x="314" y="445"/>
                  </a:cubicBezTo>
                  <a:close/>
                  <a:moveTo>
                    <a:pt x="529" y="381"/>
                  </a:moveTo>
                  <a:cubicBezTo>
                    <a:pt x="512" y="391"/>
                    <a:pt x="491" y="396"/>
                    <a:pt x="472" y="403"/>
                  </a:cubicBezTo>
                  <a:cubicBezTo>
                    <a:pt x="452" y="411"/>
                    <a:pt x="433" y="419"/>
                    <a:pt x="413" y="427"/>
                  </a:cubicBezTo>
                  <a:cubicBezTo>
                    <a:pt x="377" y="442"/>
                    <a:pt x="341" y="455"/>
                    <a:pt x="307" y="474"/>
                  </a:cubicBezTo>
                  <a:cubicBezTo>
                    <a:pt x="308" y="471"/>
                    <a:pt x="308" y="468"/>
                    <a:pt x="309" y="464"/>
                  </a:cubicBezTo>
                  <a:cubicBezTo>
                    <a:pt x="326" y="456"/>
                    <a:pt x="345" y="451"/>
                    <a:pt x="363" y="444"/>
                  </a:cubicBezTo>
                  <a:cubicBezTo>
                    <a:pt x="383" y="436"/>
                    <a:pt x="403" y="428"/>
                    <a:pt x="424" y="420"/>
                  </a:cubicBezTo>
                  <a:cubicBezTo>
                    <a:pt x="444" y="412"/>
                    <a:pt x="463" y="403"/>
                    <a:pt x="484" y="397"/>
                  </a:cubicBezTo>
                  <a:cubicBezTo>
                    <a:pt x="494" y="394"/>
                    <a:pt x="504" y="391"/>
                    <a:pt x="514" y="387"/>
                  </a:cubicBezTo>
                  <a:cubicBezTo>
                    <a:pt x="518" y="385"/>
                    <a:pt x="540" y="373"/>
                    <a:pt x="529" y="381"/>
                  </a:cubicBezTo>
                  <a:close/>
                  <a:moveTo>
                    <a:pt x="307" y="478"/>
                  </a:moveTo>
                  <a:cubicBezTo>
                    <a:pt x="323" y="474"/>
                    <a:pt x="338" y="466"/>
                    <a:pt x="353" y="461"/>
                  </a:cubicBezTo>
                  <a:cubicBezTo>
                    <a:pt x="374" y="453"/>
                    <a:pt x="395" y="446"/>
                    <a:pt x="416" y="439"/>
                  </a:cubicBezTo>
                  <a:cubicBezTo>
                    <a:pt x="421" y="438"/>
                    <a:pt x="427" y="436"/>
                    <a:pt x="432" y="434"/>
                  </a:cubicBezTo>
                  <a:cubicBezTo>
                    <a:pt x="426" y="438"/>
                    <a:pt x="419" y="441"/>
                    <a:pt x="413" y="444"/>
                  </a:cubicBezTo>
                  <a:cubicBezTo>
                    <a:pt x="394" y="454"/>
                    <a:pt x="374" y="462"/>
                    <a:pt x="354" y="471"/>
                  </a:cubicBezTo>
                  <a:cubicBezTo>
                    <a:pt x="338" y="478"/>
                    <a:pt x="321" y="482"/>
                    <a:pt x="306" y="490"/>
                  </a:cubicBezTo>
                  <a:cubicBezTo>
                    <a:pt x="306" y="486"/>
                    <a:pt x="306" y="482"/>
                    <a:pt x="307" y="478"/>
                  </a:cubicBezTo>
                  <a:close/>
                  <a:moveTo>
                    <a:pt x="317" y="487"/>
                  </a:moveTo>
                  <a:cubicBezTo>
                    <a:pt x="317" y="487"/>
                    <a:pt x="316" y="487"/>
                    <a:pt x="316" y="487"/>
                  </a:cubicBezTo>
                  <a:cubicBezTo>
                    <a:pt x="316" y="487"/>
                    <a:pt x="317" y="487"/>
                    <a:pt x="317" y="487"/>
                  </a:cubicBezTo>
                  <a:close/>
                  <a:moveTo>
                    <a:pt x="313" y="489"/>
                  </a:moveTo>
                  <a:cubicBezTo>
                    <a:pt x="312" y="489"/>
                    <a:pt x="311" y="490"/>
                    <a:pt x="311" y="490"/>
                  </a:cubicBezTo>
                  <a:cubicBezTo>
                    <a:pt x="311" y="490"/>
                    <a:pt x="312" y="489"/>
                    <a:pt x="313" y="489"/>
                  </a:cubicBezTo>
                  <a:close/>
                  <a:moveTo>
                    <a:pt x="390" y="463"/>
                  </a:moveTo>
                  <a:cubicBezTo>
                    <a:pt x="397" y="460"/>
                    <a:pt x="404" y="458"/>
                    <a:pt x="412" y="455"/>
                  </a:cubicBezTo>
                  <a:cubicBezTo>
                    <a:pt x="400" y="460"/>
                    <a:pt x="388" y="465"/>
                    <a:pt x="376" y="470"/>
                  </a:cubicBezTo>
                  <a:cubicBezTo>
                    <a:pt x="359" y="477"/>
                    <a:pt x="342" y="484"/>
                    <a:pt x="325" y="491"/>
                  </a:cubicBezTo>
                  <a:cubicBezTo>
                    <a:pt x="318" y="494"/>
                    <a:pt x="311" y="497"/>
                    <a:pt x="306" y="502"/>
                  </a:cubicBezTo>
                  <a:cubicBezTo>
                    <a:pt x="306" y="499"/>
                    <a:pt x="306" y="497"/>
                    <a:pt x="306" y="494"/>
                  </a:cubicBezTo>
                  <a:cubicBezTo>
                    <a:pt x="334" y="483"/>
                    <a:pt x="362" y="472"/>
                    <a:pt x="390" y="463"/>
                  </a:cubicBezTo>
                  <a:close/>
                  <a:moveTo>
                    <a:pt x="340" y="492"/>
                  </a:moveTo>
                  <a:cubicBezTo>
                    <a:pt x="355" y="486"/>
                    <a:pt x="371" y="483"/>
                    <a:pt x="386" y="478"/>
                  </a:cubicBezTo>
                  <a:cubicBezTo>
                    <a:pt x="399" y="474"/>
                    <a:pt x="412" y="469"/>
                    <a:pt x="425" y="466"/>
                  </a:cubicBezTo>
                  <a:cubicBezTo>
                    <a:pt x="422" y="466"/>
                    <a:pt x="419" y="467"/>
                    <a:pt x="417" y="468"/>
                  </a:cubicBezTo>
                  <a:cubicBezTo>
                    <a:pt x="403" y="474"/>
                    <a:pt x="389" y="479"/>
                    <a:pt x="375" y="485"/>
                  </a:cubicBezTo>
                  <a:cubicBezTo>
                    <a:pt x="360" y="491"/>
                    <a:pt x="346" y="498"/>
                    <a:pt x="331" y="505"/>
                  </a:cubicBezTo>
                  <a:cubicBezTo>
                    <a:pt x="324" y="508"/>
                    <a:pt x="315" y="510"/>
                    <a:pt x="309" y="515"/>
                  </a:cubicBezTo>
                  <a:cubicBezTo>
                    <a:pt x="308" y="513"/>
                    <a:pt x="308" y="510"/>
                    <a:pt x="307" y="507"/>
                  </a:cubicBezTo>
                  <a:cubicBezTo>
                    <a:pt x="318" y="503"/>
                    <a:pt x="329" y="497"/>
                    <a:pt x="340" y="492"/>
                  </a:cubicBezTo>
                  <a:close/>
                  <a:moveTo>
                    <a:pt x="428" y="480"/>
                  </a:moveTo>
                  <a:cubicBezTo>
                    <a:pt x="421" y="482"/>
                    <a:pt x="415" y="484"/>
                    <a:pt x="409" y="486"/>
                  </a:cubicBezTo>
                  <a:cubicBezTo>
                    <a:pt x="396" y="490"/>
                    <a:pt x="383" y="495"/>
                    <a:pt x="370" y="500"/>
                  </a:cubicBezTo>
                  <a:cubicBezTo>
                    <a:pt x="361" y="504"/>
                    <a:pt x="352" y="508"/>
                    <a:pt x="343" y="513"/>
                  </a:cubicBezTo>
                  <a:cubicBezTo>
                    <a:pt x="335" y="516"/>
                    <a:pt x="327" y="518"/>
                    <a:pt x="321" y="523"/>
                  </a:cubicBezTo>
                  <a:cubicBezTo>
                    <a:pt x="320" y="524"/>
                    <a:pt x="320" y="525"/>
                    <a:pt x="321" y="525"/>
                  </a:cubicBezTo>
                  <a:cubicBezTo>
                    <a:pt x="327" y="527"/>
                    <a:pt x="332" y="525"/>
                    <a:pt x="337" y="523"/>
                  </a:cubicBezTo>
                  <a:cubicBezTo>
                    <a:pt x="348" y="519"/>
                    <a:pt x="358" y="514"/>
                    <a:pt x="368" y="510"/>
                  </a:cubicBezTo>
                  <a:cubicBezTo>
                    <a:pt x="368" y="510"/>
                    <a:pt x="382" y="504"/>
                    <a:pt x="376" y="508"/>
                  </a:cubicBezTo>
                  <a:cubicBezTo>
                    <a:pt x="371" y="511"/>
                    <a:pt x="365" y="513"/>
                    <a:pt x="360" y="515"/>
                  </a:cubicBezTo>
                  <a:cubicBezTo>
                    <a:pt x="353" y="517"/>
                    <a:pt x="347" y="519"/>
                    <a:pt x="343" y="524"/>
                  </a:cubicBezTo>
                  <a:cubicBezTo>
                    <a:pt x="342" y="525"/>
                    <a:pt x="343" y="526"/>
                    <a:pt x="344" y="526"/>
                  </a:cubicBezTo>
                  <a:cubicBezTo>
                    <a:pt x="344" y="526"/>
                    <a:pt x="345" y="526"/>
                    <a:pt x="345" y="526"/>
                  </a:cubicBezTo>
                  <a:cubicBezTo>
                    <a:pt x="347" y="526"/>
                    <a:pt x="347" y="524"/>
                    <a:pt x="345" y="524"/>
                  </a:cubicBezTo>
                  <a:cubicBezTo>
                    <a:pt x="346" y="524"/>
                    <a:pt x="357" y="518"/>
                    <a:pt x="357" y="518"/>
                  </a:cubicBezTo>
                  <a:cubicBezTo>
                    <a:pt x="360" y="517"/>
                    <a:pt x="364" y="515"/>
                    <a:pt x="367" y="514"/>
                  </a:cubicBezTo>
                  <a:cubicBezTo>
                    <a:pt x="370" y="513"/>
                    <a:pt x="372" y="512"/>
                    <a:pt x="374" y="511"/>
                  </a:cubicBezTo>
                  <a:cubicBezTo>
                    <a:pt x="360" y="521"/>
                    <a:pt x="343" y="531"/>
                    <a:pt x="326" y="528"/>
                  </a:cubicBezTo>
                  <a:cubicBezTo>
                    <a:pt x="319" y="527"/>
                    <a:pt x="314" y="523"/>
                    <a:pt x="311" y="518"/>
                  </a:cubicBezTo>
                  <a:cubicBezTo>
                    <a:pt x="333" y="516"/>
                    <a:pt x="352" y="507"/>
                    <a:pt x="371" y="498"/>
                  </a:cubicBezTo>
                  <a:cubicBezTo>
                    <a:pt x="383" y="492"/>
                    <a:pt x="396" y="488"/>
                    <a:pt x="409" y="484"/>
                  </a:cubicBezTo>
                  <a:cubicBezTo>
                    <a:pt x="416" y="482"/>
                    <a:pt x="425" y="480"/>
                    <a:pt x="433" y="478"/>
                  </a:cubicBezTo>
                  <a:cubicBezTo>
                    <a:pt x="431" y="478"/>
                    <a:pt x="429" y="479"/>
                    <a:pt x="428" y="480"/>
                  </a:cubicBezTo>
                  <a:close/>
                  <a:moveTo>
                    <a:pt x="383" y="505"/>
                  </a:moveTo>
                  <a:cubicBezTo>
                    <a:pt x="383" y="504"/>
                    <a:pt x="383" y="504"/>
                    <a:pt x="382" y="504"/>
                  </a:cubicBezTo>
                  <a:cubicBezTo>
                    <a:pt x="369" y="507"/>
                    <a:pt x="356" y="512"/>
                    <a:pt x="343" y="518"/>
                  </a:cubicBezTo>
                  <a:cubicBezTo>
                    <a:pt x="340" y="519"/>
                    <a:pt x="337" y="521"/>
                    <a:pt x="333" y="522"/>
                  </a:cubicBezTo>
                  <a:cubicBezTo>
                    <a:pt x="329" y="523"/>
                    <a:pt x="321" y="524"/>
                    <a:pt x="333" y="519"/>
                  </a:cubicBezTo>
                  <a:cubicBezTo>
                    <a:pt x="340" y="516"/>
                    <a:pt x="346" y="513"/>
                    <a:pt x="353" y="510"/>
                  </a:cubicBezTo>
                  <a:cubicBezTo>
                    <a:pt x="370" y="503"/>
                    <a:pt x="387" y="495"/>
                    <a:pt x="405" y="489"/>
                  </a:cubicBezTo>
                  <a:cubicBezTo>
                    <a:pt x="408" y="488"/>
                    <a:pt x="412" y="487"/>
                    <a:pt x="415" y="486"/>
                  </a:cubicBezTo>
                  <a:cubicBezTo>
                    <a:pt x="404" y="491"/>
                    <a:pt x="394" y="498"/>
                    <a:pt x="383" y="505"/>
                  </a:cubicBezTo>
                  <a:close/>
                  <a:moveTo>
                    <a:pt x="445" y="472"/>
                  </a:moveTo>
                  <a:cubicBezTo>
                    <a:pt x="421" y="477"/>
                    <a:pt x="398" y="484"/>
                    <a:pt x="375" y="494"/>
                  </a:cubicBezTo>
                  <a:cubicBezTo>
                    <a:pt x="364" y="498"/>
                    <a:pt x="353" y="504"/>
                    <a:pt x="342" y="508"/>
                  </a:cubicBezTo>
                  <a:cubicBezTo>
                    <a:pt x="336" y="511"/>
                    <a:pt x="330" y="513"/>
                    <a:pt x="323" y="514"/>
                  </a:cubicBezTo>
                  <a:cubicBezTo>
                    <a:pt x="320" y="516"/>
                    <a:pt x="317" y="516"/>
                    <a:pt x="313" y="515"/>
                  </a:cubicBezTo>
                  <a:cubicBezTo>
                    <a:pt x="316" y="513"/>
                    <a:pt x="319" y="512"/>
                    <a:pt x="322" y="511"/>
                  </a:cubicBezTo>
                  <a:cubicBezTo>
                    <a:pt x="346" y="502"/>
                    <a:pt x="368" y="490"/>
                    <a:pt x="391" y="480"/>
                  </a:cubicBezTo>
                  <a:cubicBezTo>
                    <a:pt x="415" y="471"/>
                    <a:pt x="442" y="464"/>
                    <a:pt x="465" y="452"/>
                  </a:cubicBezTo>
                  <a:cubicBezTo>
                    <a:pt x="461" y="461"/>
                    <a:pt x="454" y="467"/>
                    <a:pt x="445" y="472"/>
                  </a:cubicBezTo>
                  <a:close/>
                  <a:moveTo>
                    <a:pt x="465" y="450"/>
                  </a:moveTo>
                  <a:cubicBezTo>
                    <a:pt x="465" y="450"/>
                    <a:pt x="465" y="449"/>
                    <a:pt x="464" y="450"/>
                  </a:cubicBezTo>
                  <a:cubicBezTo>
                    <a:pt x="438" y="462"/>
                    <a:pt x="408" y="469"/>
                    <a:pt x="380" y="477"/>
                  </a:cubicBezTo>
                  <a:cubicBezTo>
                    <a:pt x="365" y="482"/>
                    <a:pt x="350" y="486"/>
                    <a:pt x="335" y="492"/>
                  </a:cubicBezTo>
                  <a:cubicBezTo>
                    <a:pt x="330" y="494"/>
                    <a:pt x="326" y="496"/>
                    <a:pt x="321" y="498"/>
                  </a:cubicBezTo>
                  <a:cubicBezTo>
                    <a:pt x="317" y="501"/>
                    <a:pt x="313" y="502"/>
                    <a:pt x="308" y="504"/>
                  </a:cubicBezTo>
                  <a:cubicBezTo>
                    <a:pt x="310" y="503"/>
                    <a:pt x="314" y="499"/>
                    <a:pt x="317" y="497"/>
                  </a:cubicBezTo>
                  <a:cubicBezTo>
                    <a:pt x="346" y="483"/>
                    <a:pt x="376" y="472"/>
                    <a:pt x="406" y="460"/>
                  </a:cubicBezTo>
                  <a:cubicBezTo>
                    <a:pt x="420" y="455"/>
                    <a:pt x="433" y="449"/>
                    <a:pt x="446" y="444"/>
                  </a:cubicBezTo>
                  <a:cubicBezTo>
                    <a:pt x="448" y="443"/>
                    <a:pt x="451" y="442"/>
                    <a:pt x="453" y="441"/>
                  </a:cubicBezTo>
                  <a:cubicBezTo>
                    <a:pt x="458" y="438"/>
                    <a:pt x="463" y="436"/>
                    <a:pt x="468" y="434"/>
                  </a:cubicBezTo>
                  <a:cubicBezTo>
                    <a:pt x="467" y="435"/>
                    <a:pt x="467" y="436"/>
                    <a:pt x="467" y="438"/>
                  </a:cubicBezTo>
                  <a:cubicBezTo>
                    <a:pt x="467" y="442"/>
                    <a:pt x="467" y="447"/>
                    <a:pt x="465" y="450"/>
                  </a:cubicBezTo>
                  <a:close/>
                  <a:moveTo>
                    <a:pt x="468" y="431"/>
                  </a:moveTo>
                  <a:cubicBezTo>
                    <a:pt x="467" y="432"/>
                    <a:pt x="465" y="432"/>
                    <a:pt x="464" y="433"/>
                  </a:cubicBezTo>
                  <a:cubicBezTo>
                    <a:pt x="463" y="432"/>
                    <a:pt x="462" y="433"/>
                    <a:pt x="460" y="435"/>
                  </a:cubicBezTo>
                  <a:cubicBezTo>
                    <a:pt x="453" y="438"/>
                    <a:pt x="446" y="441"/>
                    <a:pt x="440" y="444"/>
                  </a:cubicBezTo>
                  <a:cubicBezTo>
                    <a:pt x="411" y="455"/>
                    <a:pt x="381" y="463"/>
                    <a:pt x="352" y="474"/>
                  </a:cubicBezTo>
                  <a:cubicBezTo>
                    <a:pt x="379" y="463"/>
                    <a:pt x="407" y="450"/>
                    <a:pt x="433" y="436"/>
                  </a:cubicBezTo>
                  <a:cubicBezTo>
                    <a:pt x="437" y="434"/>
                    <a:pt x="441" y="432"/>
                    <a:pt x="446" y="430"/>
                  </a:cubicBezTo>
                  <a:cubicBezTo>
                    <a:pt x="453" y="428"/>
                    <a:pt x="461" y="425"/>
                    <a:pt x="469" y="423"/>
                  </a:cubicBezTo>
                  <a:cubicBezTo>
                    <a:pt x="469" y="423"/>
                    <a:pt x="469" y="423"/>
                    <a:pt x="470" y="423"/>
                  </a:cubicBezTo>
                  <a:cubicBezTo>
                    <a:pt x="469" y="425"/>
                    <a:pt x="468" y="428"/>
                    <a:pt x="468" y="431"/>
                  </a:cubicBezTo>
                  <a:close/>
                  <a:moveTo>
                    <a:pt x="471" y="420"/>
                  </a:moveTo>
                  <a:cubicBezTo>
                    <a:pt x="465" y="422"/>
                    <a:pt x="460" y="424"/>
                    <a:pt x="454" y="426"/>
                  </a:cubicBezTo>
                  <a:cubicBezTo>
                    <a:pt x="460" y="423"/>
                    <a:pt x="467" y="420"/>
                    <a:pt x="473" y="416"/>
                  </a:cubicBezTo>
                  <a:cubicBezTo>
                    <a:pt x="473" y="418"/>
                    <a:pt x="472" y="419"/>
                    <a:pt x="471" y="420"/>
                  </a:cubicBezTo>
                  <a:close/>
                  <a:moveTo>
                    <a:pt x="480" y="410"/>
                  </a:moveTo>
                  <a:cubicBezTo>
                    <a:pt x="479" y="410"/>
                    <a:pt x="479" y="411"/>
                    <a:pt x="478" y="411"/>
                  </a:cubicBezTo>
                  <a:cubicBezTo>
                    <a:pt x="476" y="412"/>
                    <a:pt x="473" y="414"/>
                    <a:pt x="471" y="415"/>
                  </a:cubicBezTo>
                  <a:cubicBezTo>
                    <a:pt x="460" y="419"/>
                    <a:pt x="450" y="425"/>
                    <a:pt x="440" y="430"/>
                  </a:cubicBezTo>
                  <a:cubicBezTo>
                    <a:pt x="432" y="432"/>
                    <a:pt x="424" y="435"/>
                    <a:pt x="415" y="437"/>
                  </a:cubicBezTo>
                  <a:cubicBezTo>
                    <a:pt x="394" y="444"/>
                    <a:pt x="373" y="451"/>
                    <a:pt x="353" y="458"/>
                  </a:cubicBezTo>
                  <a:cubicBezTo>
                    <a:pt x="343" y="462"/>
                    <a:pt x="334" y="466"/>
                    <a:pt x="325" y="470"/>
                  </a:cubicBezTo>
                  <a:cubicBezTo>
                    <a:pt x="321" y="471"/>
                    <a:pt x="316" y="473"/>
                    <a:pt x="312" y="474"/>
                  </a:cubicBezTo>
                  <a:cubicBezTo>
                    <a:pt x="309" y="475"/>
                    <a:pt x="308" y="476"/>
                    <a:pt x="308" y="476"/>
                  </a:cubicBezTo>
                  <a:cubicBezTo>
                    <a:pt x="308" y="476"/>
                    <a:pt x="311" y="475"/>
                    <a:pt x="313" y="474"/>
                  </a:cubicBezTo>
                  <a:cubicBezTo>
                    <a:pt x="351" y="452"/>
                    <a:pt x="393" y="438"/>
                    <a:pt x="433" y="421"/>
                  </a:cubicBezTo>
                  <a:cubicBezTo>
                    <a:pt x="453" y="413"/>
                    <a:pt x="472" y="405"/>
                    <a:pt x="492" y="398"/>
                  </a:cubicBezTo>
                  <a:cubicBezTo>
                    <a:pt x="505" y="393"/>
                    <a:pt x="518" y="389"/>
                    <a:pt x="530" y="382"/>
                  </a:cubicBezTo>
                  <a:cubicBezTo>
                    <a:pt x="519" y="395"/>
                    <a:pt x="492" y="400"/>
                    <a:pt x="480" y="410"/>
                  </a:cubicBezTo>
                  <a:close/>
                  <a:moveTo>
                    <a:pt x="534" y="376"/>
                  </a:moveTo>
                  <a:cubicBezTo>
                    <a:pt x="515" y="382"/>
                    <a:pt x="497" y="390"/>
                    <a:pt x="478" y="396"/>
                  </a:cubicBezTo>
                  <a:cubicBezTo>
                    <a:pt x="458" y="402"/>
                    <a:pt x="438" y="412"/>
                    <a:pt x="418" y="420"/>
                  </a:cubicBezTo>
                  <a:cubicBezTo>
                    <a:pt x="398" y="428"/>
                    <a:pt x="378" y="436"/>
                    <a:pt x="358" y="443"/>
                  </a:cubicBezTo>
                  <a:cubicBezTo>
                    <a:pt x="342" y="449"/>
                    <a:pt x="325" y="454"/>
                    <a:pt x="310" y="462"/>
                  </a:cubicBezTo>
                  <a:cubicBezTo>
                    <a:pt x="310" y="461"/>
                    <a:pt x="310" y="461"/>
                    <a:pt x="310" y="460"/>
                  </a:cubicBezTo>
                  <a:cubicBezTo>
                    <a:pt x="345" y="440"/>
                    <a:pt x="385" y="427"/>
                    <a:pt x="423" y="412"/>
                  </a:cubicBezTo>
                  <a:cubicBezTo>
                    <a:pt x="443" y="404"/>
                    <a:pt x="463" y="396"/>
                    <a:pt x="483" y="390"/>
                  </a:cubicBezTo>
                  <a:cubicBezTo>
                    <a:pt x="500" y="385"/>
                    <a:pt x="515" y="377"/>
                    <a:pt x="532" y="371"/>
                  </a:cubicBezTo>
                  <a:cubicBezTo>
                    <a:pt x="533" y="371"/>
                    <a:pt x="534" y="371"/>
                    <a:pt x="534" y="370"/>
                  </a:cubicBezTo>
                  <a:cubicBezTo>
                    <a:pt x="534" y="370"/>
                    <a:pt x="535" y="370"/>
                    <a:pt x="536" y="370"/>
                  </a:cubicBezTo>
                  <a:cubicBezTo>
                    <a:pt x="535" y="372"/>
                    <a:pt x="535" y="374"/>
                    <a:pt x="534" y="376"/>
                  </a:cubicBezTo>
                  <a:close/>
                  <a:moveTo>
                    <a:pt x="529" y="361"/>
                  </a:moveTo>
                  <a:cubicBezTo>
                    <a:pt x="529" y="361"/>
                    <a:pt x="528" y="361"/>
                    <a:pt x="528" y="361"/>
                  </a:cubicBezTo>
                  <a:cubicBezTo>
                    <a:pt x="501" y="369"/>
                    <a:pt x="474" y="379"/>
                    <a:pt x="448" y="389"/>
                  </a:cubicBezTo>
                  <a:cubicBezTo>
                    <a:pt x="436" y="393"/>
                    <a:pt x="424" y="396"/>
                    <a:pt x="412" y="400"/>
                  </a:cubicBezTo>
                  <a:cubicBezTo>
                    <a:pt x="390" y="406"/>
                    <a:pt x="369" y="413"/>
                    <a:pt x="348" y="420"/>
                  </a:cubicBezTo>
                  <a:cubicBezTo>
                    <a:pt x="344" y="422"/>
                    <a:pt x="339" y="423"/>
                    <a:pt x="334" y="424"/>
                  </a:cubicBezTo>
                  <a:cubicBezTo>
                    <a:pt x="333" y="425"/>
                    <a:pt x="331" y="425"/>
                    <a:pt x="330" y="426"/>
                  </a:cubicBezTo>
                  <a:cubicBezTo>
                    <a:pt x="327" y="427"/>
                    <a:pt x="324" y="427"/>
                    <a:pt x="322" y="426"/>
                  </a:cubicBezTo>
                  <a:cubicBezTo>
                    <a:pt x="331" y="420"/>
                    <a:pt x="343" y="419"/>
                    <a:pt x="353" y="416"/>
                  </a:cubicBezTo>
                  <a:cubicBezTo>
                    <a:pt x="371" y="411"/>
                    <a:pt x="389" y="400"/>
                    <a:pt x="408" y="394"/>
                  </a:cubicBezTo>
                  <a:cubicBezTo>
                    <a:pt x="430" y="386"/>
                    <a:pt x="452" y="379"/>
                    <a:pt x="474" y="371"/>
                  </a:cubicBezTo>
                  <a:cubicBezTo>
                    <a:pt x="475" y="371"/>
                    <a:pt x="477" y="370"/>
                    <a:pt x="478" y="370"/>
                  </a:cubicBezTo>
                  <a:cubicBezTo>
                    <a:pt x="479" y="369"/>
                    <a:pt x="481" y="369"/>
                    <a:pt x="482" y="369"/>
                  </a:cubicBezTo>
                  <a:cubicBezTo>
                    <a:pt x="499" y="365"/>
                    <a:pt x="516" y="361"/>
                    <a:pt x="532" y="354"/>
                  </a:cubicBezTo>
                  <a:cubicBezTo>
                    <a:pt x="533" y="356"/>
                    <a:pt x="534" y="358"/>
                    <a:pt x="534" y="360"/>
                  </a:cubicBezTo>
                  <a:cubicBezTo>
                    <a:pt x="533" y="360"/>
                    <a:pt x="531" y="360"/>
                    <a:pt x="529" y="361"/>
                  </a:cubicBezTo>
                  <a:close/>
                  <a:moveTo>
                    <a:pt x="495" y="364"/>
                  </a:moveTo>
                  <a:cubicBezTo>
                    <a:pt x="497" y="363"/>
                    <a:pt x="500" y="362"/>
                    <a:pt x="503" y="361"/>
                  </a:cubicBezTo>
                  <a:cubicBezTo>
                    <a:pt x="507" y="360"/>
                    <a:pt x="512" y="358"/>
                    <a:pt x="517" y="357"/>
                  </a:cubicBezTo>
                  <a:cubicBezTo>
                    <a:pt x="519" y="356"/>
                    <a:pt x="533" y="351"/>
                    <a:pt x="523" y="356"/>
                  </a:cubicBezTo>
                  <a:cubicBezTo>
                    <a:pt x="514" y="359"/>
                    <a:pt x="504" y="362"/>
                    <a:pt x="495" y="364"/>
                  </a:cubicBezTo>
                  <a:close/>
                  <a:moveTo>
                    <a:pt x="466" y="370"/>
                  </a:moveTo>
                  <a:cubicBezTo>
                    <a:pt x="466" y="371"/>
                    <a:pt x="465" y="371"/>
                    <a:pt x="464" y="371"/>
                  </a:cubicBezTo>
                  <a:cubicBezTo>
                    <a:pt x="423" y="382"/>
                    <a:pt x="382" y="393"/>
                    <a:pt x="344" y="412"/>
                  </a:cubicBezTo>
                  <a:cubicBezTo>
                    <a:pt x="339" y="415"/>
                    <a:pt x="333" y="417"/>
                    <a:pt x="327" y="418"/>
                  </a:cubicBezTo>
                  <a:cubicBezTo>
                    <a:pt x="326" y="419"/>
                    <a:pt x="325" y="419"/>
                    <a:pt x="324" y="419"/>
                  </a:cubicBezTo>
                  <a:cubicBezTo>
                    <a:pt x="325" y="419"/>
                    <a:pt x="325" y="418"/>
                    <a:pt x="325" y="418"/>
                  </a:cubicBezTo>
                  <a:cubicBezTo>
                    <a:pt x="327" y="416"/>
                    <a:pt x="333" y="414"/>
                    <a:pt x="333" y="414"/>
                  </a:cubicBezTo>
                  <a:cubicBezTo>
                    <a:pt x="343" y="408"/>
                    <a:pt x="354" y="404"/>
                    <a:pt x="365" y="399"/>
                  </a:cubicBezTo>
                  <a:cubicBezTo>
                    <a:pt x="387" y="391"/>
                    <a:pt x="408" y="382"/>
                    <a:pt x="430" y="375"/>
                  </a:cubicBezTo>
                  <a:cubicBezTo>
                    <a:pt x="437" y="372"/>
                    <a:pt x="445" y="370"/>
                    <a:pt x="452" y="368"/>
                  </a:cubicBezTo>
                  <a:cubicBezTo>
                    <a:pt x="478" y="362"/>
                    <a:pt x="503" y="357"/>
                    <a:pt x="527" y="346"/>
                  </a:cubicBezTo>
                  <a:cubicBezTo>
                    <a:pt x="528" y="348"/>
                    <a:pt x="529" y="350"/>
                    <a:pt x="530" y="352"/>
                  </a:cubicBezTo>
                  <a:cubicBezTo>
                    <a:pt x="509" y="355"/>
                    <a:pt x="488" y="362"/>
                    <a:pt x="466" y="370"/>
                  </a:cubicBezTo>
                  <a:close/>
                  <a:moveTo>
                    <a:pt x="505" y="352"/>
                  </a:moveTo>
                  <a:cubicBezTo>
                    <a:pt x="511" y="350"/>
                    <a:pt x="516" y="348"/>
                    <a:pt x="522" y="347"/>
                  </a:cubicBezTo>
                  <a:cubicBezTo>
                    <a:pt x="516" y="348"/>
                    <a:pt x="511" y="350"/>
                    <a:pt x="505" y="352"/>
                  </a:cubicBezTo>
                  <a:close/>
                  <a:moveTo>
                    <a:pt x="476" y="359"/>
                  </a:moveTo>
                  <a:cubicBezTo>
                    <a:pt x="475" y="360"/>
                    <a:pt x="474" y="360"/>
                    <a:pt x="473" y="360"/>
                  </a:cubicBezTo>
                  <a:cubicBezTo>
                    <a:pt x="435" y="369"/>
                    <a:pt x="398" y="380"/>
                    <a:pt x="361" y="393"/>
                  </a:cubicBezTo>
                  <a:cubicBezTo>
                    <a:pt x="352" y="397"/>
                    <a:pt x="344" y="401"/>
                    <a:pt x="335" y="404"/>
                  </a:cubicBezTo>
                  <a:cubicBezTo>
                    <a:pt x="335" y="405"/>
                    <a:pt x="332" y="405"/>
                    <a:pt x="331" y="406"/>
                  </a:cubicBezTo>
                  <a:cubicBezTo>
                    <a:pt x="331" y="405"/>
                    <a:pt x="331" y="404"/>
                    <a:pt x="332" y="404"/>
                  </a:cubicBezTo>
                  <a:cubicBezTo>
                    <a:pt x="335" y="401"/>
                    <a:pt x="339" y="399"/>
                    <a:pt x="343" y="397"/>
                  </a:cubicBezTo>
                  <a:cubicBezTo>
                    <a:pt x="361" y="387"/>
                    <a:pt x="382" y="380"/>
                    <a:pt x="403" y="374"/>
                  </a:cubicBezTo>
                  <a:cubicBezTo>
                    <a:pt x="442" y="361"/>
                    <a:pt x="483" y="354"/>
                    <a:pt x="520" y="337"/>
                  </a:cubicBezTo>
                  <a:cubicBezTo>
                    <a:pt x="522" y="340"/>
                    <a:pt x="523" y="342"/>
                    <a:pt x="525" y="344"/>
                  </a:cubicBezTo>
                  <a:cubicBezTo>
                    <a:pt x="508" y="348"/>
                    <a:pt x="492" y="354"/>
                    <a:pt x="476" y="359"/>
                  </a:cubicBezTo>
                  <a:close/>
                  <a:moveTo>
                    <a:pt x="442" y="360"/>
                  </a:moveTo>
                  <a:cubicBezTo>
                    <a:pt x="453" y="357"/>
                    <a:pt x="464" y="354"/>
                    <a:pt x="475" y="351"/>
                  </a:cubicBezTo>
                  <a:cubicBezTo>
                    <a:pt x="478" y="350"/>
                    <a:pt x="481" y="349"/>
                    <a:pt x="483" y="348"/>
                  </a:cubicBezTo>
                  <a:cubicBezTo>
                    <a:pt x="470" y="353"/>
                    <a:pt x="456" y="356"/>
                    <a:pt x="442" y="360"/>
                  </a:cubicBezTo>
                  <a:close/>
                  <a:moveTo>
                    <a:pt x="427" y="362"/>
                  </a:moveTo>
                  <a:cubicBezTo>
                    <a:pt x="411" y="366"/>
                    <a:pt x="396" y="371"/>
                    <a:pt x="380" y="376"/>
                  </a:cubicBezTo>
                  <a:cubicBezTo>
                    <a:pt x="373" y="379"/>
                    <a:pt x="365" y="382"/>
                    <a:pt x="358" y="385"/>
                  </a:cubicBezTo>
                  <a:cubicBezTo>
                    <a:pt x="351" y="387"/>
                    <a:pt x="343" y="388"/>
                    <a:pt x="336" y="390"/>
                  </a:cubicBezTo>
                  <a:cubicBezTo>
                    <a:pt x="367" y="376"/>
                    <a:pt x="400" y="367"/>
                    <a:pt x="432" y="357"/>
                  </a:cubicBezTo>
                  <a:cubicBezTo>
                    <a:pt x="448" y="352"/>
                    <a:pt x="463" y="347"/>
                    <a:pt x="478" y="343"/>
                  </a:cubicBezTo>
                  <a:cubicBezTo>
                    <a:pt x="491" y="339"/>
                    <a:pt x="504" y="336"/>
                    <a:pt x="517" y="330"/>
                  </a:cubicBezTo>
                  <a:cubicBezTo>
                    <a:pt x="517" y="332"/>
                    <a:pt x="518" y="333"/>
                    <a:pt x="519" y="335"/>
                  </a:cubicBezTo>
                  <a:cubicBezTo>
                    <a:pt x="489" y="346"/>
                    <a:pt x="458" y="354"/>
                    <a:pt x="427" y="362"/>
                  </a:cubicBezTo>
                  <a:close/>
                  <a:moveTo>
                    <a:pt x="512" y="322"/>
                  </a:moveTo>
                  <a:cubicBezTo>
                    <a:pt x="511" y="322"/>
                    <a:pt x="511" y="324"/>
                    <a:pt x="511" y="324"/>
                  </a:cubicBezTo>
                  <a:cubicBezTo>
                    <a:pt x="508" y="325"/>
                    <a:pt x="504" y="326"/>
                    <a:pt x="503" y="327"/>
                  </a:cubicBezTo>
                  <a:cubicBezTo>
                    <a:pt x="496" y="328"/>
                    <a:pt x="490" y="329"/>
                    <a:pt x="484" y="331"/>
                  </a:cubicBezTo>
                  <a:cubicBezTo>
                    <a:pt x="467" y="336"/>
                    <a:pt x="449" y="340"/>
                    <a:pt x="432" y="345"/>
                  </a:cubicBezTo>
                  <a:cubicBezTo>
                    <a:pt x="401" y="354"/>
                    <a:pt x="368" y="361"/>
                    <a:pt x="339" y="374"/>
                  </a:cubicBezTo>
                  <a:cubicBezTo>
                    <a:pt x="336" y="376"/>
                    <a:pt x="333" y="377"/>
                    <a:pt x="332" y="377"/>
                  </a:cubicBezTo>
                  <a:cubicBezTo>
                    <a:pt x="332" y="377"/>
                    <a:pt x="332" y="377"/>
                    <a:pt x="332" y="377"/>
                  </a:cubicBezTo>
                  <a:cubicBezTo>
                    <a:pt x="334" y="376"/>
                    <a:pt x="340" y="374"/>
                    <a:pt x="342" y="373"/>
                  </a:cubicBezTo>
                  <a:cubicBezTo>
                    <a:pt x="351" y="368"/>
                    <a:pt x="361" y="365"/>
                    <a:pt x="370" y="362"/>
                  </a:cubicBezTo>
                  <a:cubicBezTo>
                    <a:pt x="387" y="356"/>
                    <a:pt x="403" y="349"/>
                    <a:pt x="420" y="344"/>
                  </a:cubicBezTo>
                  <a:cubicBezTo>
                    <a:pt x="436" y="338"/>
                    <a:pt x="453" y="334"/>
                    <a:pt x="469" y="329"/>
                  </a:cubicBezTo>
                  <a:cubicBezTo>
                    <a:pt x="484" y="323"/>
                    <a:pt x="499" y="315"/>
                    <a:pt x="514" y="310"/>
                  </a:cubicBezTo>
                  <a:cubicBezTo>
                    <a:pt x="514" y="309"/>
                    <a:pt x="514" y="309"/>
                    <a:pt x="515" y="309"/>
                  </a:cubicBezTo>
                  <a:cubicBezTo>
                    <a:pt x="515" y="313"/>
                    <a:pt x="515" y="317"/>
                    <a:pt x="515" y="321"/>
                  </a:cubicBezTo>
                  <a:cubicBezTo>
                    <a:pt x="514" y="321"/>
                    <a:pt x="513" y="321"/>
                    <a:pt x="512" y="322"/>
                  </a:cubicBezTo>
                  <a:close/>
                  <a:moveTo>
                    <a:pt x="514" y="307"/>
                  </a:moveTo>
                  <a:cubicBezTo>
                    <a:pt x="500" y="312"/>
                    <a:pt x="487" y="317"/>
                    <a:pt x="474" y="322"/>
                  </a:cubicBezTo>
                  <a:cubicBezTo>
                    <a:pt x="458" y="328"/>
                    <a:pt x="442" y="331"/>
                    <a:pt x="427" y="335"/>
                  </a:cubicBezTo>
                  <a:cubicBezTo>
                    <a:pt x="396" y="343"/>
                    <a:pt x="367" y="355"/>
                    <a:pt x="337" y="363"/>
                  </a:cubicBezTo>
                  <a:cubicBezTo>
                    <a:pt x="325" y="366"/>
                    <a:pt x="339" y="361"/>
                    <a:pt x="342" y="359"/>
                  </a:cubicBezTo>
                  <a:cubicBezTo>
                    <a:pt x="351" y="355"/>
                    <a:pt x="361" y="351"/>
                    <a:pt x="370" y="347"/>
                  </a:cubicBezTo>
                  <a:cubicBezTo>
                    <a:pt x="385" y="341"/>
                    <a:pt x="401" y="336"/>
                    <a:pt x="416" y="331"/>
                  </a:cubicBezTo>
                  <a:cubicBezTo>
                    <a:pt x="445" y="322"/>
                    <a:pt x="474" y="313"/>
                    <a:pt x="504" y="303"/>
                  </a:cubicBezTo>
                  <a:cubicBezTo>
                    <a:pt x="507" y="303"/>
                    <a:pt x="508" y="303"/>
                    <a:pt x="508" y="301"/>
                  </a:cubicBezTo>
                  <a:cubicBezTo>
                    <a:pt x="510" y="301"/>
                    <a:pt x="511" y="300"/>
                    <a:pt x="513" y="300"/>
                  </a:cubicBezTo>
                  <a:cubicBezTo>
                    <a:pt x="513" y="300"/>
                    <a:pt x="513" y="300"/>
                    <a:pt x="514" y="300"/>
                  </a:cubicBezTo>
                  <a:cubicBezTo>
                    <a:pt x="514" y="302"/>
                    <a:pt x="514" y="305"/>
                    <a:pt x="514" y="308"/>
                  </a:cubicBezTo>
                  <a:cubicBezTo>
                    <a:pt x="514" y="307"/>
                    <a:pt x="514" y="307"/>
                    <a:pt x="514" y="307"/>
                  </a:cubicBezTo>
                  <a:close/>
                  <a:moveTo>
                    <a:pt x="382" y="331"/>
                  </a:moveTo>
                  <a:cubicBezTo>
                    <a:pt x="373" y="333"/>
                    <a:pt x="364" y="336"/>
                    <a:pt x="355" y="338"/>
                  </a:cubicBezTo>
                  <a:cubicBezTo>
                    <a:pt x="349" y="340"/>
                    <a:pt x="339" y="342"/>
                    <a:pt x="338" y="341"/>
                  </a:cubicBezTo>
                  <a:cubicBezTo>
                    <a:pt x="338" y="341"/>
                    <a:pt x="338" y="341"/>
                    <a:pt x="338" y="341"/>
                  </a:cubicBezTo>
                  <a:cubicBezTo>
                    <a:pt x="339" y="340"/>
                    <a:pt x="342" y="339"/>
                    <a:pt x="348" y="338"/>
                  </a:cubicBezTo>
                  <a:cubicBezTo>
                    <a:pt x="368" y="332"/>
                    <a:pt x="387" y="326"/>
                    <a:pt x="405" y="318"/>
                  </a:cubicBezTo>
                  <a:cubicBezTo>
                    <a:pt x="416" y="314"/>
                    <a:pt x="426" y="310"/>
                    <a:pt x="437" y="307"/>
                  </a:cubicBezTo>
                  <a:cubicBezTo>
                    <a:pt x="461" y="300"/>
                    <a:pt x="485" y="294"/>
                    <a:pt x="508" y="285"/>
                  </a:cubicBezTo>
                  <a:cubicBezTo>
                    <a:pt x="509" y="287"/>
                    <a:pt x="510" y="289"/>
                    <a:pt x="511" y="292"/>
                  </a:cubicBezTo>
                  <a:cubicBezTo>
                    <a:pt x="469" y="306"/>
                    <a:pt x="425" y="320"/>
                    <a:pt x="382" y="331"/>
                  </a:cubicBezTo>
                  <a:close/>
                  <a:moveTo>
                    <a:pt x="488" y="290"/>
                  </a:moveTo>
                  <a:cubicBezTo>
                    <a:pt x="490" y="289"/>
                    <a:pt x="492" y="289"/>
                    <a:pt x="493" y="288"/>
                  </a:cubicBezTo>
                  <a:cubicBezTo>
                    <a:pt x="497" y="287"/>
                    <a:pt x="500" y="286"/>
                    <a:pt x="503" y="285"/>
                  </a:cubicBezTo>
                  <a:cubicBezTo>
                    <a:pt x="498" y="287"/>
                    <a:pt x="493" y="288"/>
                    <a:pt x="488" y="290"/>
                  </a:cubicBezTo>
                  <a:close/>
                  <a:moveTo>
                    <a:pt x="473" y="294"/>
                  </a:moveTo>
                  <a:cubicBezTo>
                    <a:pt x="459" y="299"/>
                    <a:pt x="443" y="302"/>
                    <a:pt x="428" y="307"/>
                  </a:cubicBezTo>
                  <a:cubicBezTo>
                    <a:pt x="426" y="307"/>
                    <a:pt x="425" y="308"/>
                    <a:pt x="423" y="308"/>
                  </a:cubicBezTo>
                  <a:cubicBezTo>
                    <a:pt x="401" y="314"/>
                    <a:pt x="381" y="321"/>
                    <a:pt x="359" y="327"/>
                  </a:cubicBezTo>
                  <a:cubicBezTo>
                    <a:pt x="354" y="329"/>
                    <a:pt x="348" y="330"/>
                    <a:pt x="342" y="330"/>
                  </a:cubicBezTo>
                  <a:cubicBezTo>
                    <a:pt x="342" y="330"/>
                    <a:pt x="342" y="330"/>
                    <a:pt x="342" y="330"/>
                  </a:cubicBezTo>
                  <a:cubicBezTo>
                    <a:pt x="346" y="329"/>
                    <a:pt x="351" y="327"/>
                    <a:pt x="355" y="326"/>
                  </a:cubicBezTo>
                  <a:cubicBezTo>
                    <a:pt x="365" y="323"/>
                    <a:pt x="374" y="320"/>
                    <a:pt x="384" y="317"/>
                  </a:cubicBezTo>
                  <a:cubicBezTo>
                    <a:pt x="406" y="309"/>
                    <a:pt x="428" y="303"/>
                    <a:pt x="450" y="297"/>
                  </a:cubicBezTo>
                  <a:cubicBezTo>
                    <a:pt x="458" y="294"/>
                    <a:pt x="467" y="292"/>
                    <a:pt x="474" y="288"/>
                  </a:cubicBezTo>
                  <a:cubicBezTo>
                    <a:pt x="477" y="287"/>
                    <a:pt x="481" y="284"/>
                    <a:pt x="485" y="282"/>
                  </a:cubicBezTo>
                  <a:cubicBezTo>
                    <a:pt x="491" y="280"/>
                    <a:pt x="498" y="278"/>
                    <a:pt x="504" y="277"/>
                  </a:cubicBezTo>
                  <a:cubicBezTo>
                    <a:pt x="505" y="279"/>
                    <a:pt x="506" y="281"/>
                    <a:pt x="507" y="283"/>
                  </a:cubicBezTo>
                  <a:cubicBezTo>
                    <a:pt x="495" y="283"/>
                    <a:pt x="484" y="289"/>
                    <a:pt x="473" y="294"/>
                  </a:cubicBezTo>
                  <a:close/>
                  <a:moveTo>
                    <a:pt x="500" y="265"/>
                  </a:moveTo>
                  <a:cubicBezTo>
                    <a:pt x="500" y="265"/>
                    <a:pt x="500" y="265"/>
                    <a:pt x="500" y="265"/>
                  </a:cubicBezTo>
                  <a:cubicBezTo>
                    <a:pt x="486" y="268"/>
                    <a:pt x="473" y="273"/>
                    <a:pt x="459" y="278"/>
                  </a:cubicBezTo>
                  <a:cubicBezTo>
                    <a:pt x="450" y="280"/>
                    <a:pt x="440" y="283"/>
                    <a:pt x="431" y="286"/>
                  </a:cubicBezTo>
                  <a:cubicBezTo>
                    <a:pt x="404" y="294"/>
                    <a:pt x="375" y="304"/>
                    <a:pt x="347" y="306"/>
                  </a:cubicBezTo>
                  <a:cubicBezTo>
                    <a:pt x="372" y="304"/>
                    <a:pt x="398" y="292"/>
                    <a:pt x="421" y="283"/>
                  </a:cubicBezTo>
                  <a:cubicBezTo>
                    <a:pt x="447" y="274"/>
                    <a:pt x="475" y="268"/>
                    <a:pt x="498" y="252"/>
                  </a:cubicBezTo>
                  <a:cubicBezTo>
                    <a:pt x="499" y="252"/>
                    <a:pt x="498" y="250"/>
                    <a:pt x="497" y="250"/>
                  </a:cubicBezTo>
                  <a:cubicBezTo>
                    <a:pt x="469" y="261"/>
                    <a:pt x="441" y="269"/>
                    <a:pt x="412" y="275"/>
                  </a:cubicBezTo>
                  <a:cubicBezTo>
                    <a:pt x="389" y="281"/>
                    <a:pt x="363" y="285"/>
                    <a:pt x="341" y="295"/>
                  </a:cubicBezTo>
                  <a:cubicBezTo>
                    <a:pt x="340" y="293"/>
                    <a:pt x="338" y="291"/>
                    <a:pt x="337" y="290"/>
                  </a:cubicBezTo>
                  <a:cubicBezTo>
                    <a:pt x="385" y="277"/>
                    <a:pt x="432" y="260"/>
                    <a:pt x="480" y="247"/>
                  </a:cubicBezTo>
                  <a:cubicBezTo>
                    <a:pt x="488" y="244"/>
                    <a:pt x="496" y="242"/>
                    <a:pt x="504" y="240"/>
                  </a:cubicBezTo>
                  <a:cubicBezTo>
                    <a:pt x="497" y="245"/>
                    <a:pt x="498" y="256"/>
                    <a:pt x="500" y="265"/>
                  </a:cubicBezTo>
                  <a:close/>
                  <a:moveTo>
                    <a:pt x="480" y="244"/>
                  </a:moveTo>
                  <a:cubicBezTo>
                    <a:pt x="432" y="258"/>
                    <a:pt x="386" y="274"/>
                    <a:pt x="338" y="287"/>
                  </a:cubicBezTo>
                  <a:cubicBezTo>
                    <a:pt x="350" y="278"/>
                    <a:pt x="367" y="276"/>
                    <a:pt x="382" y="272"/>
                  </a:cubicBezTo>
                  <a:cubicBezTo>
                    <a:pt x="406" y="267"/>
                    <a:pt x="430" y="258"/>
                    <a:pt x="454" y="250"/>
                  </a:cubicBezTo>
                  <a:cubicBezTo>
                    <a:pt x="500" y="234"/>
                    <a:pt x="551" y="214"/>
                    <a:pt x="600" y="210"/>
                  </a:cubicBezTo>
                  <a:cubicBezTo>
                    <a:pt x="615" y="209"/>
                    <a:pt x="588" y="216"/>
                    <a:pt x="585" y="216"/>
                  </a:cubicBezTo>
                  <a:cubicBezTo>
                    <a:pt x="574" y="219"/>
                    <a:pt x="563" y="222"/>
                    <a:pt x="552" y="225"/>
                  </a:cubicBezTo>
                  <a:cubicBezTo>
                    <a:pt x="528" y="232"/>
                    <a:pt x="504" y="238"/>
                    <a:pt x="480" y="244"/>
                  </a:cubicBezTo>
                  <a:close/>
                  <a:moveTo>
                    <a:pt x="523" y="245"/>
                  </a:moveTo>
                  <a:cubicBezTo>
                    <a:pt x="522" y="243"/>
                    <a:pt x="520" y="242"/>
                    <a:pt x="519" y="241"/>
                  </a:cubicBezTo>
                  <a:cubicBezTo>
                    <a:pt x="533" y="237"/>
                    <a:pt x="546" y="235"/>
                    <a:pt x="560" y="232"/>
                  </a:cubicBezTo>
                  <a:cubicBezTo>
                    <a:pt x="575" y="229"/>
                    <a:pt x="589" y="223"/>
                    <a:pt x="604" y="220"/>
                  </a:cubicBezTo>
                  <a:cubicBezTo>
                    <a:pt x="610" y="218"/>
                    <a:pt x="610" y="218"/>
                    <a:pt x="604" y="221"/>
                  </a:cubicBezTo>
                  <a:cubicBezTo>
                    <a:pt x="600" y="223"/>
                    <a:pt x="596" y="224"/>
                    <a:pt x="591" y="226"/>
                  </a:cubicBezTo>
                  <a:cubicBezTo>
                    <a:pt x="583" y="229"/>
                    <a:pt x="575" y="232"/>
                    <a:pt x="567" y="234"/>
                  </a:cubicBezTo>
                  <a:cubicBezTo>
                    <a:pt x="553" y="238"/>
                    <a:pt x="538" y="241"/>
                    <a:pt x="523" y="245"/>
                  </a:cubicBezTo>
                  <a:close/>
                  <a:moveTo>
                    <a:pt x="576" y="246"/>
                  </a:moveTo>
                  <a:cubicBezTo>
                    <a:pt x="587" y="244"/>
                    <a:pt x="598" y="241"/>
                    <a:pt x="610" y="239"/>
                  </a:cubicBezTo>
                  <a:cubicBezTo>
                    <a:pt x="625" y="235"/>
                    <a:pt x="600" y="243"/>
                    <a:pt x="597" y="244"/>
                  </a:cubicBezTo>
                  <a:cubicBezTo>
                    <a:pt x="592" y="246"/>
                    <a:pt x="586" y="248"/>
                    <a:pt x="581" y="251"/>
                  </a:cubicBezTo>
                  <a:cubicBezTo>
                    <a:pt x="579" y="249"/>
                    <a:pt x="577" y="248"/>
                    <a:pt x="576" y="246"/>
                  </a:cubicBezTo>
                  <a:close/>
                  <a:moveTo>
                    <a:pt x="582" y="253"/>
                  </a:moveTo>
                  <a:cubicBezTo>
                    <a:pt x="594" y="252"/>
                    <a:pt x="604" y="247"/>
                    <a:pt x="615" y="245"/>
                  </a:cubicBezTo>
                  <a:cubicBezTo>
                    <a:pt x="625" y="242"/>
                    <a:pt x="607" y="251"/>
                    <a:pt x="606" y="252"/>
                  </a:cubicBezTo>
                  <a:cubicBezTo>
                    <a:pt x="600" y="255"/>
                    <a:pt x="594" y="258"/>
                    <a:pt x="588" y="261"/>
                  </a:cubicBezTo>
                  <a:cubicBezTo>
                    <a:pt x="586" y="258"/>
                    <a:pt x="584" y="256"/>
                    <a:pt x="582" y="253"/>
                  </a:cubicBezTo>
                  <a:close/>
                  <a:moveTo>
                    <a:pt x="591" y="267"/>
                  </a:moveTo>
                  <a:cubicBezTo>
                    <a:pt x="591" y="266"/>
                    <a:pt x="590" y="265"/>
                    <a:pt x="590" y="265"/>
                  </a:cubicBezTo>
                  <a:cubicBezTo>
                    <a:pt x="600" y="263"/>
                    <a:pt x="610" y="261"/>
                    <a:pt x="619" y="258"/>
                  </a:cubicBezTo>
                  <a:cubicBezTo>
                    <a:pt x="632" y="254"/>
                    <a:pt x="617" y="259"/>
                    <a:pt x="614" y="261"/>
                  </a:cubicBezTo>
                  <a:cubicBezTo>
                    <a:pt x="607" y="264"/>
                    <a:pt x="600" y="268"/>
                    <a:pt x="593" y="271"/>
                  </a:cubicBezTo>
                  <a:cubicBezTo>
                    <a:pt x="593" y="270"/>
                    <a:pt x="592" y="269"/>
                    <a:pt x="591" y="267"/>
                  </a:cubicBezTo>
                  <a:close/>
                  <a:moveTo>
                    <a:pt x="595" y="275"/>
                  </a:moveTo>
                  <a:cubicBezTo>
                    <a:pt x="599" y="274"/>
                    <a:pt x="602" y="274"/>
                    <a:pt x="605" y="273"/>
                  </a:cubicBezTo>
                  <a:cubicBezTo>
                    <a:pt x="610" y="272"/>
                    <a:pt x="624" y="270"/>
                    <a:pt x="628" y="268"/>
                  </a:cubicBezTo>
                  <a:cubicBezTo>
                    <a:pt x="619" y="274"/>
                    <a:pt x="609" y="277"/>
                    <a:pt x="600" y="284"/>
                  </a:cubicBezTo>
                  <a:cubicBezTo>
                    <a:pt x="599" y="281"/>
                    <a:pt x="597" y="278"/>
                    <a:pt x="595" y="275"/>
                  </a:cubicBezTo>
                  <a:close/>
                  <a:moveTo>
                    <a:pt x="602" y="286"/>
                  </a:moveTo>
                  <a:cubicBezTo>
                    <a:pt x="611" y="286"/>
                    <a:pt x="619" y="283"/>
                    <a:pt x="627" y="280"/>
                  </a:cubicBezTo>
                  <a:cubicBezTo>
                    <a:pt x="638" y="276"/>
                    <a:pt x="623" y="284"/>
                    <a:pt x="620" y="286"/>
                  </a:cubicBezTo>
                  <a:cubicBezTo>
                    <a:pt x="616" y="288"/>
                    <a:pt x="611" y="291"/>
                    <a:pt x="606" y="293"/>
                  </a:cubicBezTo>
                  <a:cubicBezTo>
                    <a:pt x="605" y="291"/>
                    <a:pt x="603" y="289"/>
                    <a:pt x="602" y="286"/>
                  </a:cubicBezTo>
                  <a:close/>
                  <a:moveTo>
                    <a:pt x="612" y="300"/>
                  </a:moveTo>
                  <a:cubicBezTo>
                    <a:pt x="610" y="299"/>
                    <a:pt x="609" y="298"/>
                    <a:pt x="608" y="296"/>
                  </a:cubicBezTo>
                  <a:cubicBezTo>
                    <a:pt x="608" y="296"/>
                    <a:pt x="608" y="296"/>
                    <a:pt x="608" y="296"/>
                  </a:cubicBezTo>
                  <a:cubicBezTo>
                    <a:pt x="614" y="296"/>
                    <a:pt x="619" y="294"/>
                    <a:pt x="625" y="293"/>
                  </a:cubicBezTo>
                  <a:cubicBezTo>
                    <a:pt x="635" y="290"/>
                    <a:pt x="623" y="294"/>
                    <a:pt x="622" y="294"/>
                  </a:cubicBezTo>
                  <a:cubicBezTo>
                    <a:pt x="618" y="296"/>
                    <a:pt x="615" y="298"/>
                    <a:pt x="612" y="300"/>
                  </a:cubicBezTo>
                  <a:cubicBezTo>
                    <a:pt x="612" y="300"/>
                    <a:pt x="612" y="300"/>
                    <a:pt x="612" y="300"/>
                  </a:cubicBezTo>
                  <a:close/>
                  <a:moveTo>
                    <a:pt x="618" y="307"/>
                  </a:moveTo>
                  <a:cubicBezTo>
                    <a:pt x="616" y="305"/>
                    <a:pt x="615" y="303"/>
                    <a:pt x="613" y="302"/>
                  </a:cubicBezTo>
                  <a:cubicBezTo>
                    <a:pt x="617" y="301"/>
                    <a:pt x="622" y="301"/>
                    <a:pt x="626" y="299"/>
                  </a:cubicBezTo>
                  <a:cubicBezTo>
                    <a:pt x="630" y="301"/>
                    <a:pt x="630" y="302"/>
                    <a:pt x="626" y="303"/>
                  </a:cubicBezTo>
                  <a:cubicBezTo>
                    <a:pt x="623" y="304"/>
                    <a:pt x="621" y="305"/>
                    <a:pt x="618" y="307"/>
                  </a:cubicBezTo>
                  <a:close/>
                  <a:moveTo>
                    <a:pt x="632" y="308"/>
                  </a:moveTo>
                  <a:cubicBezTo>
                    <a:pt x="631" y="310"/>
                    <a:pt x="628" y="312"/>
                    <a:pt x="626" y="314"/>
                  </a:cubicBezTo>
                  <a:cubicBezTo>
                    <a:pt x="624" y="312"/>
                    <a:pt x="623" y="311"/>
                    <a:pt x="621" y="309"/>
                  </a:cubicBezTo>
                  <a:cubicBezTo>
                    <a:pt x="625" y="308"/>
                    <a:pt x="631" y="308"/>
                    <a:pt x="632" y="308"/>
                  </a:cubicBezTo>
                  <a:close/>
                  <a:moveTo>
                    <a:pt x="629" y="318"/>
                  </a:moveTo>
                  <a:cubicBezTo>
                    <a:pt x="629" y="317"/>
                    <a:pt x="629" y="317"/>
                    <a:pt x="628" y="317"/>
                  </a:cubicBezTo>
                  <a:cubicBezTo>
                    <a:pt x="634" y="316"/>
                    <a:pt x="637" y="316"/>
                    <a:pt x="633" y="322"/>
                  </a:cubicBezTo>
                  <a:cubicBezTo>
                    <a:pt x="632" y="321"/>
                    <a:pt x="631" y="319"/>
                    <a:pt x="629" y="318"/>
                  </a:cubicBezTo>
                  <a:close/>
                  <a:moveTo>
                    <a:pt x="639" y="324"/>
                  </a:moveTo>
                  <a:cubicBezTo>
                    <a:pt x="640" y="324"/>
                    <a:pt x="639" y="328"/>
                    <a:pt x="638" y="331"/>
                  </a:cubicBezTo>
                  <a:cubicBezTo>
                    <a:pt x="637" y="329"/>
                    <a:pt x="636" y="327"/>
                    <a:pt x="634" y="325"/>
                  </a:cubicBezTo>
                  <a:cubicBezTo>
                    <a:pt x="636" y="325"/>
                    <a:pt x="637" y="325"/>
                    <a:pt x="639" y="324"/>
                  </a:cubicBezTo>
                  <a:close/>
                  <a:moveTo>
                    <a:pt x="641" y="329"/>
                  </a:moveTo>
                  <a:cubicBezTo>
                    <a:pt x="641" y="331"/>
                    <a:pt x="641" y="333"/>
                    <a:pt x="641" y="335"/>
                  </a:cubicBezTo>
                  <a:cubicBezTo>
                    <a:pt x="641" y="336"/>
                    <a:pt x="641" y="337"/>
                    <a:pt x="641" y="338"/>
                  </a:cubicBezTo>
                  <a:cubicBezTo>
                    <a:pt x="640" y="336"/>
                    <a:pt x="640" y="335"/>
                    <a:pt x="639" y="334"/>
                  </a:cubicBezTo>
                  <a:cubicBezTo>
                    <a:pt x="640" y="332"/>
                    <a:pt x="640" y="331"/>
                    <a:pt x="641" y="329"/>
                  </a:cubicBezTo>
                  <a:close/>
                  <a:moveTo>
                    <a:pt x="639" y="314"/>
                  </a:moveTo>
                  <a:cubicBezTo>
                    <a:pt x="639" y="313"/>
                    <a:pt x="638" y="312"/>
                    <a:pt x="637" y="312"/>
                  </a:cubicBezTo>
                  <a:cubicBezTo>
                    <a:pt x="636" y="312"/>
                    <a:pt x="626" y="317"/>
                    <a:pt x="631" y="313"/>
                  </a:cubicBezTo>
                  <a:cubicBezTo>
                    <a:pt x="634" y="310"/>
                    <a:pt x="636" y="309"/>
                    <a:pt x="637" y="305"/>
                  </a:cubicBezTo>
                  <a:cubicBezTo>
                    <a:pt x="637" y="304"/>
                    <a:pt x="636" y="303"/>
                    <a:pt x="636" y="303"/>
                  </a:cubicBezTo>
                  <a:cubicBezTo>
                    <a:pt x="630" y="304"/>
                    <a:pt x="632" y="304"/>
                    <a:pt x="626" y="305"/>
                  </a:cubicBezTo>
                  <a:cubicBezTo>
                    <a:pt x="626" y="305"/>
                    <a:pt x="626" y="305"/>
                    <a:pt x="625" y="305"/>
                  </a:cubicBezTo>
                  <a:cubicBezTo>
                    <a:pt x="629" y="304"/>
                    <a:pt x="632" y="302"/>
                    <a:pt x="635" y="298"/>
                  </a:cubicBezTo>
                  <a:cubicBezTo>
                    <a:pt x="635" y="298"/>
                    <a:pt x="635" y="297"/>
                    <a:pt x="634" y="297"/>
                  </a:cubicBezTo>
                  <a:cubicBezTo>
                    <a:pt x="629" y="297"/>
                    <a:pt x="620" y="297"/>
                    <a:pt x="616" y="300"/>
                  </a:cubicBezTo>
                  <a:cubicBezTo>
                    <a:pt x="621" y="296"/>
                    <a:pt x="628" y="295"/>
                    <a:pt x="633" y="291"/>
                  </a:cubicBezTo>
                  <a:cubicBezTo>
                    <a:pt x="634" y="290"/>
                    <a:pt x="633" y="289"/>
                    <a:pt x="632" y="289"/>
                  </a:cubicBezTo>
                  <a:cubicBezTo>
                    <a:pt x="628" y="290"/>
                    <a:pt x="624" y="291"/>
                    <a:pt x="620" y="292"/>
                  </a:cubicBezTo>
                  <a:cubicBezTo>
                    <a:pt x="617" y="293"/>
                    <a:pt x="603" y="297"/>
                    <a:pt x="614" y="292"/>
                  </a:cubicBezTo>
                  <a:cubicBezTo>
                    <a:pt x="621" y="288"/>
                    <a:pt x="628" y="283"/>
                    <a:pt x="635" y="277"/>
                  </a:cubicBezTo>
                  <a:cubicBezTo>
                    <a:pt x="635" y="277"/>
                    <a:pt x="635" y="277"/>
                    <a:pt x="635" y="277"/>
                  </a:cubicBezTo>
                  <a:cubicBezTo>
                    <a:pt x="638" y="291"/>
                    <a:pt x="640" y="306"/>
                    <a:pt x="641" y="321"/>
                  </a:cubicBezTo>
                  <a:cubicBezTo>
                    <a:pt x="634" y="323"/>
                    <a:pt x="638" y="319"/>
                    <a:pt x="639" y="314"/>
                  </a:cubicBezTo>
                  <a:close/>
                  <a:moveTo>
                    <a:pt x="634" y="275"/>
                  </a:moveTo>
                  <a:cubicBezTo>
                    <a:pt x="623" y="278"/>
                    <a:pt x="614" y="283"/>
                    <a:pt x="603" y="284"/>
                  </a:cubicBezTo>
                  <a:cubicBezTo>
                    <a:pt x="606" y="284"/>
                    <a:pt x="615" y="277"/>
                    <a:pt x="618" y="276"/>
                  </a:cubicBezTo>
                  <a:cubicBezTo>
                    <a:pt x="623" y="273"/>
                    <a:pt x="628" y="271"/>
                    <a:pt x="632" y="268"/>
                  </a:cubicBezTo>
                  <a:cubicBezTo>
                    <a:pt x="633" y="268"/>
                    <a:pt x="633" y="268"/>
                    <a:pt x="633" y="268"/>
                  </a:cubicBezTo>
                  <a:cubicBezTo>
                    <a:pt x="633" y="270"/>
                    <a:pt x="634" y="273"/>
                    <a:pt x="635" y="276"/>
                  </a:cubicBezTo>
                  <a:cubicBezTo>
                    <a:pt x="634" y="276"/>
                    <a:pt x="634" y="275"/>
                    <a:pt x="634" y="275"/>
                  </a:cubicBezTo>
                  <a:close/>
                  <a:moveTo>
                    <a:pt x="632" y="266"/>
                  </a:moveTo>
                  <a:cubicBezTo>
                    <a:pt x="619" y="266"/>
                    <a:pt x="608" y="271"/>
                    <a:pt x="596" y="273"/>
                  </a:cubicBezTo>
                  <a:cubicBezTo>
                    <a:pt x="600" y="272"/>
                    <a:pt x="607" y="267"/>
                    <a:pt x="610" y="265"/>
                  </a:cubicBezTo>
                  <a:cubicBezTo>
                    <a:pt x="617" y="262"/>
                    <a:pt x="623" y="259"/>
                    <a:pt x="629" y="255"/>
                  </a:cubicBezTo>
                  <a:cubicBezTo>
                    <a:pt x="630" y="259"/>
                    <a:pt x="631" y="262"/>
                    <a:pt x="632" y="266"/>
                  </a:cubicBezTo>
                  <a:cubicBezTo>
                    <a:pt x="632" y="266"/>
                    <a:pt x="632" y="266"/>
                    <a:pt x="632" y="266"/>
                  </a:cubicBezTo>
                  <a:close/>
                  <a:moveTo>
                    <a:pt x="609" y="258"/>
                  </a:moveTo>
                  <a:cubicBezTo>
                    <a:pt x="604" y="260"/>
                    <a:pt x="594" y="260"/>
                    <a:pt x="589" y="263"/>
                  </a:cubicBezTo>
                  <a:cubicBezTo>
                    <a:pt x="601" y="257"/>
                    <a:pt x="613" y="251"/>
                    <a:pt x="624" y="244"/>
                  </a:cubicBezTo>
                  <a:cubicBezTo>
                    <a:pt x="625" y="243"/>
                    <a:pt x="624" y="241"/>
                    <a:pt x="623" y="242"/>
                  </a:cubicBezTo>
                  <a:cubicBezTo>
                    <a:pt x="611" y="242"/>
                    <a:pt x="600" y="247"/>
                    <a:pt x="589" y="250"/>
                  </a:cubicBezTo>
                  <a:cubicBezTo>
                    <a:pt x="578" y="253"/>
                    <a:pt x="600" y="245"/>
                    <a:pt x="602" y="245"/>
                  </a:cubicBezTo>
                  <a:cubicBezTo>
                    <a:pt x="609" y="243"/>
                    <a:pt x="614" y="240"/>
                    <a:pt x="620" y="237"/>
                  </a:cubicBezTo>
                  <a:cubicBezTo>
                    <a:pt x="621" y="236"/>
                    <a:pt x="620" y="235"/>
                    <a:pt x="619" y="235"/>
                  </a:cubicBezTo>
                  <a:cubicBezTo>
                    <a:pt x="605" y="237"/>
                    <a:pt x="589" y="240"/>
                    <a:pt x="576" y="245"/>
                  </a:cubicBezTo>
                  <a:cubicBezTo>
                    <a:pt x="590" y="240"/>
                    <a:pt x="605" y="236"/>
                    <a:pt x="620" y="230"/>
                  </a:cubicBezTo>
                  <a:cubicBezTo>
                    <a:pt x="620" y="230"/>
                    <a:pt x="620" y="230"/>
                    <a:pt x="620" y="230"/>
                  </a:cubicBezTo>
                  <a:cubicBezTo>
                    <a:pt x="623" y="237"/>
                    <a:pt x="626" y="245"/>
                    <a:pt x="629" y="253"/>
                  </a:cubicBezTo>
                  <a:cubicBezTo>
                    <a:pt x="622" y="255"/>
                    <a:pt x="615" y="257"/>
                    <a:pt x="609" y="258"/>
                  </a:cubicBezTo>
                  <a:close/>
                  <a:moveTo>
                    <a:pt x="619" y="228"/>
                  </a:moveTo>
                  <a:cubicBezTo>
                    <a:pt x="603" y="231"/>
                    <a:pt x="587" y="232"/>
                    <a:pt x="571" y="236"/>
                  </a:cubicBezTo>
                  <a:cubicBezTo>
                    <a:pt x="562" y="238"/>
                    <a:pt x="554" y="240"/>
                    <a:pt x="545" y="242"/>
                  </a:cubicBezTo>
                  <a:cubicBezTo>
                    <a:pt x="542" y="243"/>
                    <a:pt x="539" y="243"/>
                    <a:pt x="536" y="244"/>
                  </a:cubicBezTo>
                  <a:cubicBezTo>
                    <a:pt x="563" y="238"/>
                    <a:pt x="590" y="231"/>
                    <a:pt x="614" y="218"/>
                  </a:cubicBezTo>
                  <a:cubicBezTo>
                    <a:pt x="615" y="218"/>
                    <a:pt x="615" y="216"/>
                    <a:pt x="613" y="216"/>
                  </a:cubicBezTo>
                  <a:cubicBezTo>
                    <a:pt x="598" y="218"/>
                    <a:pt x="584" y="223"/>
                    <a:pt x="570" y="228"/>
                  </a:cubicBezTo>
                  <a:cubicBezTo>
                    <a:pt x="552" y="232"/>
                    <a:pt x="534" y="235"/>
                    <a:pt x="516" y="239"/>
                  </a:cubicBezTo>
                  <a:cubicBezTo>
                    <a:pt x="515" y="238"/>
                    <a:pt x="514" y="238"/>
                    <a:pt x="513" y="238"/>
                  </a:cubicBezTo>
                  <a:cubicBezTo>
                    <a:pt x="526" y="234"/>
                    <a:pt x="539" y="231"/>
                    <a:pt x="553" y="227"/>
                  </a:cubicBezTo>
                  <a:cubicBezTo>
                    <a:pt x="571" y="223"/>
                    <a:pt x="593" y="219"/>
                    <a:pt x="610" y="210"/>
                  </a:cubicBezTo>
                  <a:cubicBezTo>
                    <a:pt x="611" y="209"/>
                    <a:pt x="611" y="208"/>
                    <a:pt x="610" y="208"/>
                  </a:cubicBezTo>
                  <a:cubicBezTo>
                    <a:pt x="587" y="207"/>
                    <a:pt x="564" y="214"/>
                    <a:pt x="542" y="220"/>
                  </a:cubicBezTo>
                  <a:cubicBezTo>
                    <a:pt x="514" y="228"/>
                    <a:pt x="486" y="237"/>
                    <a:pt x="458" y="246"/>
                  </a:cubicBezTo>
                  <a:cubicBezTo>
                    <a:pt x="432" y="255"/>
                    <a:pt x="405" y="265"/>
                    <a:pt x="378" y="271"/>
                  </a:cubicBezTo>
                  <a:cubicBezTo>
                    <a:pt x="363" y="275"/>
                    <a:pt x="346" y="277"/>
                    <a:pt x="334" y="288"/>
                  </a:cubicBezTo>
                  <a:cubicBezTo>
                    <a:pt x="331" y="285"/>
                    <a:pt x="328" y="284"/>
                    <a:pt x="325" y="282"/>
                  </a:cubicBezTo>
                  <a:cubicBezTo>
                    <a:pt x="331" y="281"/>
                    <a:pt x="338" y="279"/>
                    <a:pt x="344" y="277"/>
                  </a:cubicBezTo>
                  <a:cubicBezTo>
                    <a:pt x="358" y="273"/>
                    <a:pt x="371" y="270"/>
                    <a:pt x="385" y="266"/>
                  </a:cubicBezTo>
                  <a:cubicBezTo>
                    <a:pt x="411" y="259"/>
                    <a:pt x="436" y="250"/>
                    <a:pt x="462" y="242"/>
                  </a:cubicBezTo>
                  <a:cubicBezTo>
                    <a:pt x="487" y="234"/>
                    <a:pt x="511" y="225"/>
                    <a:pt x="536" y="218"/>
                  </a:cubicBezTo>
                  <a:cubicBezTo>
                    <a:pt x="559" y="212"/>
                    <a:pt x="582" y="206"/>
                    <a:pt x="604" y="196"/>
                  </a:cubicBezTo>
                  <a:cubicBezTo>
                    <a:pt x="610" y="207"/>
                    <a:pt x="615" y="217"/>
                    <a:pt x="620" y="228"/>
                  </a:cubicBezTo>
                  <a:cubicBezTo>
                    <a:pt x="619" y="228"/>
                    <a:pt x="619" y="228"/>
                    <a:pt x="619" y="228"/>
                  </a:cubicBezTo>
                  <a:close/>
                  <a:moveTo>
                    <a:pt x="261" y="194"/>
                  </a:moveTo>
                  <a:cubicBezTo>
                    <a:pt x="265" y="193"/>
                    <a:pt x="269" y="191"/>
                    <a:pt x="269" y="191"/>
                  </a:cubicBezTo>
                  <a:cubicBezTo>
                    <a:pt x="275" y="189"/>
                    <a:pt x="281" y="187"/>
                    <a:pt x="287" y="185"/>
                  </a:cubicBezTo>
                  <a:cubicBezTo>
                    <a:pt x="301" y="181"/>
                    <a:pt x="316" y="178"/>
                    <a:pt x="330" y="175"/>
                  </a:cubicBezTo>
                  <a:cubicBezTo>
                    <a:pt x="355" y="170"/>
                    <a:pt x="381" y="165"/>
                    <a:pt x="404" y="154"/>
                  </a:cubicBezTo>
                  <a:cubicBezTo>
                    <a:pt x="405" y="153"/>
                    <a:pt x="404" y="151"/>
                    <a:pt x="403" y="152"/>
                  </a:cubicBezTo>
                  <a:cubicBezTo>
                    <a:pt x="380" y="155"/>
                    <a:pt x="358" y="161"/>
                    <a:pt x="336" y="167"/>
                  </a:cubicBezTo>
                  <a:cubicBezTo>
                    <a:pt x="323" y="170"/>
                    <a:pt x="311" y="173"/>
                    <a:pt x="298" y="176"/>
                  </a:cubicBezTo>
                  <a:cubicBezTo>
                    <a:pt x="289" y="178"/>
                    <a:pt x="279" y="182"/>
                    <a:pt x="269" y="184"/>
                  </a:cubicBezTo>
                  <a:cubicBezTo>
                    <a:pt x="270" y="183"/>
                    <a:pt x="271" y="182"/>
                    <a:pt x="271" y="182"/>
                  </a:cubicBezTo>
                  <a:cubicBezTo>
                    <a:pt x="274" y="181"/>
                    <a:pt x="276" y="180"/>
                    <a:pt x="275" y="181"/>
                  </a:cubicBezTo>
                  <a:cubicBezTo>
                    <a:pt x="282" y="178"/>
                    <a:pt x="288" y="176"/>
                    <a:pt x="295" y="174"/>
                  </a:cubicBezTo>
                  <a:cubicBezTo>
                    <a:pt x="307" y="169"/>
                    <a:pt x="319" y="166"/>
                    <a:pt x="330" y="163"/>
                  </a:cubicBezTo>
                  <a:cubicBezTo>
                    <a:pt x="352" y="157"/>
                    <a:pt x="376" y="154"/>
                    <a:pt x="397" y="145"/>
                  </a:cubicBezTo>
                  <a:cubicBezTo>
                    <a:pt x="403" y="150"/>
                    <a:pt x="408" y="155"/>
                    <a:pt x="413" y="161"/>
                  </a:cubicBezTo>
                  <a:cubicBezTo>
                    <a:pt x="388" y="164"/>
                    <a:pt x="363" y="172"/>
                    <a:pt x="337" y="178"/>
                  </a:cubicBezTo>
                  <a:cubicBezTo>
                    <a:pt x="323" y="181"/>
                    <a:pt x="309" y="184"/>
                    <a:pt x="295" y="186"/>
                  </a:cubicBezTo>
                  <a:cubicBezTo>
                    <a:pt x="283" y="189"/>
                    <a:pt x="273" y="194"/>
                    <a:pt x="261" y="197"/>
                  </a:cubicBezTo>
                  <a:cubicBezTo>
                    <a:pt x="260" y="197"/>
                    <a:pt x="260" y="197"/>
                    <a:pt x="259" y="197"/>
                  </a:cubicBezTo>
                  <a:cubicBezTo>
                    <a:pt x="260" y="196"/>
                    <a:pt x="260" y="195"/>
                    <a:pt x="261" y="194"/>
                  </a:cubicBezTo>
                  <a:close/>
                  <a:moveTo>
                    <a:pt x="344" y="154"/>
                  </a:moveTo>
                  <a:cubicBezTo>
                    <a:pt x="325" y="158"/>
                    <a:pt x="307" y="165"/>
                    <a:pt x="288" y="169"/>
                  </a:cubicBezTo>
                  <a:cubicBezTo>
                    <a:pt x="273" y="173"/>
                    <a:pt x="302" y="162"/>
                    <a:pt x="303" y="162"/>
                  </a:cubicBezTo>
                  <a:cubicBezTo>
                    <a:pt x="311" y="159"/>
                    <a:pt x="319" y="156"/>
                    <a:pt x="327" y="154"/>
                  </a:cubicBezTo>
                  <a:cubicBezTo>
                    <a:pt x="346" y="148"/>
                    <a:pt x="365" y="147"/>
                    <a:pt x="383" y="139"/>
                  </a:cubicBezTo>
                  <a:cubicBezTo>
                    <a:pt x="383" y="139"/>
                    <a:pt x="383" y="138"/>
                    <a:pt x="383" y="137"/>
                  </a:cubicBezTo>
                  <a:cubicBezTo>
                    <a:pt x="387" y="139"/>
                    <a:pt x="391" y="141"/>
                    <a:pt x="394" y="144"/>
                  </a:cubicBezTo>
                  <a:cubicBezTo>
                    <a:pt x="378" y="148"/>
                    <a:pt x="361" y="150"/>
                    <a:pt x="344" y="154"/>
                  </a:cubicBezTo>
                  <a:close/>
                  <a:moveTo>
                    <a:pt x="382" y="137"/>
                  </a:moveTo>
                  <a:cubicBezTo>
                    <a:pt x="360" y="138"/>
                    <a:pt x="338" y="144"/>
                    <a:pt x="316" y="148"/>
                  </a:cubicBezTo>
                  <a:cubicBezTo>
                    <a:pt x="330" y="141"/>
                    <a:pt x="345" y="136"/>
                    <a:pt x="361" y="135"/>
                  </a:cubicBezTo>
                  <a:cubicBezTo>
                    <a:pt x="369" y="134"/>
                    <a:pt x="376" y="135"/>
                    <a:pt x="382" y="137"/>
                  </a:cubicBezTo>
                  <a:cubicBezTo>
                    <a:pt x="382" y="137"/>
                    <a:pt x="382" y="137"/>
                    <a:pt x="382" y="137"/>
                  </a:cubicBezTo>
                  <a:close/>
                  <a:moveTo>
                    <a:pt x="309" y="152"/>
                  </a:moveTo>
                  <a:cubicBezTo>
                    <a:pt x="322" y="150"/>
                    <a:pt x="335" y="148"/>
                    <a:pt x="348" y="145"/>
                  </a:cubicBezTo>
                  <a:cubicBezTo>
                    <a:pt x="355" y="144"/>
                    <a:pt x="362" y="143"/>
                    <a:pt x="368" y="141"/>
                  </a:cubicBezTo>
                  <a:cubicBezTo>
                    <a:pt x="371" y="141"/>
                    <a:pt x="374" y="140"/>
                    <a:pt x="377" y="139"/>
                  </a:cubicBezTo>
                  <a:cubicBezTo>
                    <a:pt x="372" y="141"/>
                    <a:pt x="367" y="142"/>
                    <a:pt x="362" y="144"/>
                  </a:cubicBezTo>
                  <a:cubicBezTo>
                    <a:pt x="347" y="148"/>
                    <a:pt x="332" y="150"/>
                    <a:pt x="317" y="155"/>
                  </a:cubicBezTo>
                  <a:cubicBezTo>
                    <a:pt x="307" y="158"/>
                    <a:pt x="297" y="162"/>
                    <a:pt x="288" y="166"/>
                  </a:cubicBezTo>
                  <a:cubicBezTo>
                    <a:pt x="295" y="161"/>
                    <a:pt x="302" y="156"/>
                    <a:pt x="309" y="152"/>
                  </a:cubicBezTo>
                  <a:close/>
                  <a:moveTo>
                    <a:pt x="280" y="173"/>
                  </a:moveTo>
                  <a:cubicBezTo>
                    <a:pt x="301" y="170"/>
                    <a:pt x="320" y="163"/>
                    <a:pt x="339" y="157"/>
                  </a:cubicBezTo>
                  <a:cubicBezTo>
                    <a:pt x="350" y="154"/>
                    <a:pt x="360" y="153"/>
                    <a:pt x="371" y="151"/>
                  </a:cubicBezTo>
                  <a:cubicBezTo>
                    <a:pt x="373" y="150"/>
                    <a:pt x="376" y="150"/>
                    <a:pt x="378" y="149"/>
                  </a:cubicBezTo>
                  <a:cubicBezTo>
                    <a:pt x="361" y="154"/>
                    <a:pt x="342" y="158"/>
                    <a:pt x="325" y="162"/>
                  </a:cubicBezTo>
                  <a:cubicBezTo>
                    <a:pt x="308" y="167"/>
                    <a:pt x="291" y="173"/>
                    <a:pt x="274" y="179"/>
                  </a:cubicBezTo>
                  <a:cubicBezTo>
                    <a:pt x="276" y="177"/>
                    <a:pt x="278" y="175"/>
                    <a:pt x="280" y="173"/>
                  </a:cubicBezTo>
                  <a:close/>
                  <a:moveTo>
                    <a:pt x="265" y="189"/>
                  </a:moveTo>
                  <a:cubicBezTo>
                    <a:pt x="266" y="188"/>
                    <a:pt x="267" y="187"/>
                    <a:pt x="267" y="186"/>
                  </a:cubicBezTo>
                  <a:cubicBezTo>
                    <a:pt x="273" y="186"/>
                    <a:pt x="278" y="184"/>
                    <a:pt x="283" y="183"/>
                  </a:cubicBezTo>
                  <a:cubicBezTo>
                    <a:pt x="295" y="179"/>
                    <a:pt x="308" y="176"/>
                    <a:pt x="320" y="173"/>
                  </a:cubicBezTo>
                  <a:cubicBezTo>
                    <a:pt x="334" y="169"/>
                    <a:pt x="348" y="166"/>
                    <a:pt x="362" y="162"/>
                  </a:cubicBezTo>
                  <a:cubicBezTo>
                    <a:pt x="374" y="160"/>
                    <a:pt x="389" y="159"/>
                    <a:pt x="399" y="154"/>
                  </a:cubicBezTo>
                  <a:cubicBezTo>
                    <a:pt x="356" y="175"/>
                    <a:pt x="306" y="173"/>
                    <a:pt x="263" y="191"/>
                  </a:cubicBezTo>
                  <a:cubicBezTo>
                    <a:pt x="264" y="191"/>
                    <a:pt x="264" y="190"/>
                    <a:pt x="265" y="189"/>
                  </a:cubicBezTo>
                  <a:close/>
                  <a:moveTo>
                    <a:pt x="258" y="199"/>
                  </a:moveTo>
                  <a:cubicBezTo>
                    <a:pt x="264" y="199"/>
                    <a:pt x="271" y="197"/>
                    <a:pt x="278" y="194"/>
                  </a:cubicBezTo>
                  <a:cubicBezTo>
                    <a:pt x="291" y="190"/>
                    <a:pt x="303" y="187"/>
                    <a:pt x="317" y="184"/>
                  </a:cubicBezTo>
                  <a:cubicBezTo>
                    <a:pt x="349" y="178"/>
                    <a:pt x="382" y="167"/>
                    <a:pt x="415" y="163"/>
                  </a:cubicBezTo>
                  <a:cubicBezTo>
                    <a:pt x="416" y="164"/>
                    <a:pt x="418" y="166"/>
                    <a:pt x="420" y="168"/>
                  </a:cubicBezTo>
                  <a:cubicBezTo>
                    <a:pt x="420" y="168"/>
                    <a:pt x="420" y="168"/>
                    <a:pt x="420" y="168"/>
                  </a:cubicBezTo>
                  <a:cubicBezTo>
                    <a:pt x="391" y="174"/>
                    <a:pt x="363" y="180"/>
                    <a:pt x="335" y="187"/>
                  </a:cubicBezTo>
                  <a:cubicBezTo>
                    <a:pt x="308" y="195"/>
                    <a:pt x="281" y="203"/>
                    <a:pt x="253" y="207"/>
                  </a:cubicBezTo>
                  <a:cubicBezTo>
                    <a:pt x="254" y="204"/>
                    <a:pt x="256" y="202"/>
                    <a:pt x="258" y="199"/>
                  </a:cubicBezTo>
                  <a:close/>
                  <a:moveTo>
                    <a:pt x="459" y="124"/>
                  </a:moveTo>
                  <a:cubicBezTo>
                    <a:pt x="458" y="123"/>
                    <a:pt x="458" y="122"/>
                    <a:pt x="457" y="121"/>
                  </a:cubicBezTo>
                  <a:cubicBezTo>
                    <a:pt x="457" y="121"/>
                    <a:pt x="457" y="121"/>
                    <a:pt x="457" y="121"/>
                  </a:cubicBezTo>
                  <a:cubicBezTo>
                    <a:pt x="466" y="115"/>
                    <a:pt x="475" y="110"/>
                    <a:pt x="484" y="104"/>
                  </a:cubicBezTo>
                  <a:cubicBezTo>
                    <a:pt x="483" y="105"/>
                    <a:pt x="482" y="106"/>
                    <a:pt x="480" y="107"/>
                  </a:cubicBezTo>
                  <a:cubicBezTo>
                    <a:pt x="473" y="113"/>
                    <a:pt x="466" y="118"/>
                    <a:pt x="459" y="124"/>
                  </a:cubicBezTo>
                  <a:cubicBezTo>
                    <a:pt x="459" y="124"/>
                    <a:pt x="459" y="124"/>
                    <a:pt x="459" y="124"/>
                  </a:cubicBezTo>
                  <a:close/>
                  <a:moveTo>
                    <a:pt x="460" y="126"/>
                  </a:moveTo>
                  <a:cubicBezTo>
                    <a:pt x="469" y="122"/>
                    <a:pt x="477" y="117"/>
                    <a:pt x="486" y="113"/>
                  </a:cubicBezTo>
                  <a:cubicBezTo>
                    <a:pt x="477" y="118"/>
                    <a:pt x="469" y="124"/>
                    <a:pt x="462" y="130"/>
                  </a:cubicBezTo>
                  <a:cubicBezTo>
                    <a:pt x="462" y="129"/>
                    <a:pt x="461" y="127"/>
                    <a:pt x="460" y="126"/>
                  </a:cubicBezTo>
                  <a:cubicBezTo>
                    <a:pt x="460" y="126"/>
                    <a:pt x="460" y="126"/>
                    <a:pt x="460" y="126"/>
                  </a:cubicBezTo>
                  <a:close/>
                  <a:moveTo>
                    <a:pt x="488" y="118"/>
                  </a:moveTo>
                  <a:cubicBezTo>
                    <a:pt x="492" y="115"/>
                    <a:pt x="496" y="113"/>
                    <a:pt x="501" y="111"/>
                  </a:cubicBezTo>
                  <a:cubicBezTo>
                    <a:pt x="502" y="110"/>
                    <a:pt x="518" y="101"/>
                    <a:pt x="513" y="107"/>
                  </a:cubicBezTo>
                  <a:cubicBezTo>
                    <a:pt x="507" y="113"/>
                    <a:pt x="497" y="117"/>
                    <a:pt x="490" y="122"/>
                  </a:cubicBezTo>
                  <a:cubicBezTo>
                    <a:pt x="482" y="128"/>
                    <a:pt x="474" y="133"/>
                    <a:pt x="467" y="140"/>
                  </a:cubicBezTo>
                  <a:cubicBezTo>
                    <a:pt x="465" y="137"/>
                    <a:pt x="464" y="135"/>
                    <a:pt x="463" y="132"/>
                  </a:cubicBezTo>
                  <a:cubicBezTo>
                    <a:pt x="471" y="127"/>
                    <a:pt x="479" y="122"/>
                    <a:pt x="488" y="118"/>
                  </a:cubicBezTo>
                  <a:close/>
                  <a:moveTo>
                    <a:pt x="468" y="142"/>
                  </a:moveTo>
                  <a:cubicBezTo>
                    <a:pt x="480" y="135"/>
                    <a:pt x="493" y="129"/>
                    <a:pt x="505" y="122"/>
                  </a:cubicBezTo>
                  <a:cubicBezTo>
                    <a:pt x="511" y="119"/>
                    <a:pt x="518" y="116"/>
                    <a:pt x="524" y="113"/>
                  </a:cubicBezTo>
                  <a:cubicBezTo>
                    <a:pt x="519" y="115"/>
                    <a:pt x="513" y="121"/>
                    <a:pt x="508" y="125"/>
                  </a:cubicBezTo>
                  <a:cubicBezTo>
                    <a:pt x="501" y="130"/>
                    <a:pt x="493" y="135"/>
                    <a:pt x="485" y="140"/>
                  </a:cubicBezTo>
                  <a:cubicBezTo>
                    <a:pt x="481" y="143"/>
                    <a:pt x="476" y="145"/>
                    <a:pt x="471" y="148"/>
                  </a:cubicBezTo>
                  <a:cubicBezTo>
                    <a:pt x="471" y="148"/>
                    <a:pt x="470" y="147"/>
                    <a:pt x="470" y="146"/>
                  </a:cubicBezTo>
                  <a:cubicBezTo>
                    <a:pt x="469" y="145"/>
                    <a:pt x="468" y="143"/>
                    <a:pt x="468" y="142"/>
                  </a:cubicBezTo>
                  <a:cubicBezTo>
                    <a:pt x="468" y="142"/>
                    <a:pt x="468" y="142"/>
                    <a:pt x="468" y="142"/>
                  </a:cubicBezTo>
                  <a:close/>
                  <a:moveTo>
                    <a:pt x="474" y="149"/>
                  </a:moveTo>
                  <a:cubicBezTo>
                    <a:pt x="475" y="150"/>
                    <a:pt x="476" y="149"/>
                    <a:pt x="477" y="147"/>
                  </a:cubicBezTo>
                  <a:cubicBezTo>
                    <a:pt x="480" y="145"/>
                    <a:pt x="484" y="144"/>
                    <a:pt x="487" y="142"/>
                  </a:cubicBezTo>
                  <a:cubicBezTo>
                    <a:pt x="494" y="138"/>
                    <a:pt x="501" y="134"/>
                    <a:pt x="508" y="130"/>
                  </a:cubicBezTo>
                  <a:cubicBezTo>
                    <a:pt x="514" y="128"/>
                    <a:pt x="520" y="125"/>
                    <a:pt x="526" y="122"/>
                  </a:cubicBezTo>
                  <a:cubicBezTo>
                    <a:pt x="531" y="119"/>
                    <a:pt x="531" y="120"/>
                    <a:pt x="526" y="124"/>
                  </a:cubicBezTo>
                  <a:cubicBezTo>
                    <a:pt x="522" y="127"/>
                    <a:pt x="518" y="130"/>
                    <a:pt x="514" y="133"/>
                  </a:cubicBezTo>
                  <a:cubicBezTo>
                    <a:pt x="510" y="136"/>
                    <a:pt x="507" y="138"/>
                    <a:pt x="503" y="141"/>
                  </a:cubicBezTo>
                  <a:cubicBezTo>
                    <a:pt x="500" y="142"/>
                    <a:pt x="498" y="143"/>
                    <a:pt x="496" y="145"/>
                  </a:cubicBezTo>
                  <a:cubicBezTo>
                    <a:pt x="494" y="145"/>
                    <a:pt x="492" y="145"/>
                    <a:pt x="491" y="146"/>
                  </a:cubicBezTo>
                  <a:cubicBezTo>
                    <a:pt x="483" y="150"/>
                    <a:pt x="479" y="157"/>
                    <a:pt x="473" y="150"/>
                  </a:cubicBezTo>
                  <a:cubicBezTo>
                    <a:pt x="473" y="150"/>
                    <a:pt x="474" y="150"/>
                    <a:pt x="474" y="149"/>
                  </a:cubicBezTo>
                  <a:close/>
                  <a:moveTo>
                    <a:pt x="501" y="144"/>
                  </a:moveTo>
                  <a:cubicBezTo>
                    <a:pt x="501" y="144"/>
                    <a:pt x="502" y="144"/>
                    <a:pt x="502" y="144"/>
                  </a:cubicBezTo>
                  <a:cubicBezTo>
                    <a:pt x="505" y="142"/>
                    <a:pt x="507" y="141"/>
                    <a:pt x="510" y="140"/>
                  </a:cubicBezTo>
                  <a:cubicBezTo>
                    <a:pt x="515" y="137"/>
                    <a:pt x="521" y="135"/>
                    <a:pt x="526" y="132"/>
                  </a:cubicBezTo>
                  <a:cubicBezTo>
                    <a:pt x="529" y="131"/>
                    <a:pt x="550" y="119"/>
                    <a:pt x="539" y="130"/>
                  </a:cubicBezTo>
                  <a:cubicBezTo>
                    <a:pt x="532" y="138"/>
                    <a:pt x="522" y="143"/>
                    <a:pt x="514" y="149"/>
                  </a:cubicBezTo>
                  <a:cubicBezTo>
                    <a:pt x="509" y="147"/>
                    <a:pt x="504" y="146"/>
                    <a:pt x="500" y="145"/>
                  </a:cubicBezTo>
                  <a:cubicBezTo>
                    <a:pt x="501" y="145"/>
                    <a:pt x="501" y="145"/>
                    <a:pt x="501" y="144"/>
                  </a:cubicBezTo>
                  <a:close/>
                  <a:moveTo>
                    <a:pt x="542" y="139"/>
                  </a:moveTo>
                  <a:cubicBezTo>
                    <a:pt x="555" y="133"/>
                    <a:pt x="545" y="141"/>
                    <a:pt x="540" y="145"/>
                  </a:cubicBezTo>
                  <a:cubicBezTo>
                    <a:pt x="535" y="148"/>
                    <a:pt x="529" y="151"/>
                    <a:pt x="524" y="155"/>
                  </a:cubicBezTo>
                  <a:cubicBezTo>
                    <a:pt x="522" y="153"/>
                    <a:pt x="520" y="152"/>
                    <a:pt x="518" y="151"/>
                  </a:cubicBezTo>
                  <a:cubicBezTo>
                    <a:pt x="526" y="147"/>
                    <a:pt x="534" y="143"/>
                    <a:pt x="542" y="139"/>
                  </a:cubicBezTo>
                  <a:close/>
                  <a:moveTo>
                    <a:pt x="527" y="157"/>
                  </a:moveTo>
                  <a:cubicBezTo>
                    <a:pt x="537" y="154"/>
                    <a:pt x="552" y="150"/>
                    <a:pt x="557" y="144"/>
                  </a:cubicBezTo>
                  <a:cubicBezTo>
                    <a:pt x="551" y="151"/>
                    <a:pt x="541" y="156"/>
                    <a:pt x="534" y="162"/>
                  </a:cubicBezTo>
                  <a:cubicBezTo>
                    <a:pt x="532" y="160"/>
                    <a:pt x="530" y="158"/>
                    <a:pt x="527" y="157"/>
                  </a:cubicBezTo>
                  <a:close/>
                  <a:moveTo>
                    <a:pt x="540" y="174"/>
                  </a:moveTo>
                  <a:cubicBezTo>
                    <a:pt x="540" y="173"/>
                    <a:pt x="540" y="172"/>
                    <a:pt x="540" y="171"/>
                  </a:cubicBezTo>
                  <a:cubicBezTo>
                    <a:pt x="546" y="169"/>
                    <a:pt x="552" y="167"/>
                    <a:pt x="558" y="165"/>
                  </a:cubicBezTo>
                  <a:cubicBezTo>
                    <a:pt x="552" y="168"/>
                    <a:pt x="546" y="171"/>
                    <a:pt x="540" y="174"/>
                  </a:cubicBezTo>
                  <a:close/>
                  <a:moveTo>
                    <a:pt x="520" y="188"/>
                  </a:moveTo>
                  <a:cubicBezTo>
                    <a:pt x="521" y="188"/>
                    <a:pt x="522" y="189"/>
                    <a:pt x="523" y="189"/>
                  </a:cubicBezTo>
                  <a:cubicBezTo>
                    <a:pt x="521" y="189"/>
                    <a:pt x="520" y="190"/>
                    <a:pt x="518" y="189"/>
                  </a:cubicBezTo>
                  <a:cubicBezTo>
                    <a:pt x="519" y="189"/>
                    <a:pt x="519" y="188"/>
                    <a:pt x="520" y="188"/>
                  </a:cubicBezTo>
                  <a:close/>
                  <a:moveTo>
                    <a:pt x="514" y="183"/>
                  </a:moveTo>
                  <a:cubicBezTo>
                    <a:pt x="514" y="184"/>
                    <a:pt x="515" y="184"/>
                    <a:pt x="516" y="185"/>
                  </a:cubicBezTo>
                  <a:cubicBezTo>
                    <a:pt x="514" y="185"/>
                    <a:pt x="513" y="185"/>
                    <a:pt x="514" y="183"/>
                  </a:cubicBezTo>
                  <a:close/>
                  <a:moveTo>
                    <a:pt x="507" y="177"/>
                  </a:moveTo>
                  <a:cubicBezTo>
                    <a:pt x="508" y="178"/>
                    <a:pt x="510" y="179"/>
                    <a:pt x="511" y="180"/>
                  </a:cubicBezTo>
                  <a:cubicBezTo>
                    <a:pt x="507" y="182"/>
                    <a:pt x="501" y="184"/>
                    <a:pt x="507" y="179"/>
                  </a:cubicBezTo>
                  <a:cubicBezTo>
                    <a:pt x="507" y="178"/>
                    <a:pt x="507" y="178"/>
                    <a:pt x="507" y="177"/>
                  </a:cubicBezTo>
                  <a:close/>
                  <a:moveTo>
                    <a:pt x="506" y="177"/>
                  </a:moveTo>
                  <a:cubicBezTo>
                    <a:pt x="503" y="177"/>
                    <a:pt x="501" y="178"/>
                    <a:pt x="499" y="179"/>
                  </a:cubicBezTo>
                  <a:cubicBezTo>
                    <a:pt x="499" y="177"/>
                    <a:pt x="500" y="175"/>
                    <a:pt x="500" y="173"/>
                  </a:cubicBezTo>
                  <a:cubicBezTo>
                    <a:pt x="502" y="174"/>
                    <a:pt x="504" y="175"/>
                    <a:pt x="506" y="176"/>
                  </a:cubicBezTo>
                  <a:cubicBezTo>
                    <a:pt x="506" y="176"/>
                    <a:pt x="506" y="177"/>
                    <a:pt x="506" y="177"/>
                  </a:cubicBezTo>
                  <a:cubicBezTo>
                    <a:pt x="506" y="177"/>
                    <a:pt x="506" y="177"/>
                    <a:pt x="506" y="177"/>
                  </a:cubicBezTo>
                  <a:close/>
                  <a:moveTo>
                    <a:pt x="498" y="180"/>
                  </a:moveTo>
                  <a:cubicBezTo>
                    <a:pt x="501" y="179"/>
                    <a:pt x="504" y="178"/>
                    <a:pt x="500" y="182"/>
                  </a:cubicBezTo>
                  <a:cubicBezTo>
                    <a:pt x="500" y="182"/>
                    <a:pt x="500" y="182"/>
                    <a:pt x="500" y="182"/>
                  </a:cubicBezTo>
                  <a:cubicBezTo>
                    <a:pt x="499" y="181"/>
                    <a:pt x="499" y="181"/>
                    <a:pt x="498" y="181"/>
                  </a:cubicBezTo>
                  <a:cubicBezTo>
                    <a:pt x="498" y="181"/>
                    <a:pt x="498" y="181"/>
                    <a:pt x="498" y="180"/>
                  </a:cubicBezTo>
                  <a:close/>
                  <a:moveTo>
                    <a:pt x="508" y="186"/>
                  </a:moveTo>
                  <a:cubicBezTo>
                    <a:pt x="508" y="186"/>
                    <a:pt x="508" y="186"/>
                    <a:pt x="508" y="186"/>
                  </a:cubicBezTo>
                  <a:cubicBezTo>
                    <a:pt x="508" y="186"/>
                    <a:pt x="507" y="186"/>
                    <a:pt x="507" y="186"/>
                  </a:cubicBezTo>
                  <a:cubicBezTo>
                    <a:pt x="505" y="185"/>
                    <a:pt x="504" y="184"/>
                    <a:pt x="502" y="183"/>
                  </a:cubicBezTo>
                  <a:cubicBezTo>
                    <a:pt x="506" y="183"/>
                    <a:pt x="511" y="183"/>
                    <a:pt x="508" y="186"/>
                  </a:cubicBezTo>
                  <a:close/>
                  <a:moveTo>
                    <a:pt x="515" y="190"/>
                  </a:moveTo>
                  <a:cubicBezTo>
                    <a:pt x="514" y="189"/>
                    <a:pt x="512" y="188"/>
                    <a:pt x="511" y="187"/>
                  </a:cubicBezTo>
                  <a:cubicBezTo>
                    <a:pt x="515" y="186"/>
                    <a:pt x="519" y="185"/>
                    <a:pt x="515" y="190"/>
                  </a:cubicBezTo>
                  <a:close/>
                  <a:moveTo>
                    <a:pt x="582" y="171"/>
                  </a:moveTo>
                  <a:cubicBezTo>
                    <a:pt x="574" y="174"/>
                    <a:pt x="563" y="181"/>
                    <a:pt x="554" y="185"/>
                  </a:cubicBezTo>
                  <a:cubicBezTo>
                    <a:pt x="544" y="190"/>
                    <a:pt x="534" y="194"/>
                    <a:pt x="525" y="200"/>
                  </a:cubicBezTo>
                  <a:cubicBezTo>
                    <a:pt x="524" y="197"/>
                    <a:pt x="521" y="194"/>
                    <a:pt x="519" y="192"/>
                  </a:cubicBezTo>
                  <a:cubicBezTo>
                    <a:pt x="540" y="189"/>
                    <a:pt x="561" y="177"/>
                    <a:pt x="582" y="171"/>
                  </a:cubicBezTo>
                  <a:close/>
                  <a:moveTo>
                    <a:pt x="526" y="203"/>
                  </a:moveTo>
                  <a:cubicBezTo>
                    <a:pt x="539" y="198"/>
                    <a:pt x="551" y="192"/>
                    <a:pt x="564" y="187"/>
                  </a:cubicBezTo>
                  <a:cubicBezTo>
                    <a:pt x="571" y="184"/>
                    <a:pt x="577" y="182"/>
                    <a:pt x="584" y="180"/>
                  </a:cubicBezTo>
                  <a:cubicBezTo>
                    <a:pt x="579" y="182"/>
                    <a:pt x="573" y="187"/>
                    <a:pt x="568" y="190"/>
                  </a:cubicBezTo>
                  <a:cubicBezTo>
                    <a:pt x="556" y="195"/>
                    <a:pt x="543" y="202"/>
                    <a:pt x="531" y="206"/>
                  </a:cubicBezTo>
                  <a:cubicBezTo>
                    <a:pt x="529" y="207"/>
                    <a:pt x="528" y="207"/>
                    <a:pt x="527" y="208"/>
                  </a:cubicBezTo>
                  <a:cubicBezTo>
                    <a:pt x="527" y="207"/>
                    <a:pt x="527" y="207"/>
                    <a:pt x="527" y="207"/>
                  </a:cubicBezTo>
                  <a:cubicBezTo>
                    <a:pt x="526" y="205"/>
                    <a:pt x="526" y="204"/>
                    <a:pt x="526" y="203"/>
                  </a:cubicBezTo>
                  <a:close/>
                  <a:moveTo>
                    <a:pt x="501" y="217"/>
                  </a:moveTo>
                  <a:cubicBezTo>
                    <a:pt x="501" y="218"/>
                    <a:pt x="502" y="218"/>
                    <a:pt x="502" y="218"/>
                  </a:cubicBezTo>
                  <a:cubicBezTo>
                    <a:pt x="479" y="228"/>
                    <a:pt x="455" y="235"/>
                    <a:pt x="431" y="242"/>
                  </a:cubicBezTo>
                  <a:cubicBezTo>
                    <a:pt x="442" y="238"/>
                    <a:pt x="453" y="234"/>
                    <a:pt x="464" y="231"/>
                  </a:cubicBezTo>
                  <a:cubicBezTo>
                    <a:pt x="472" y="228"/>
                    <a:pt x="479" y="225"/>
                    <a:pt x="486" y="222"/>
                  </a:cubicBezTo>
                  <a:cubicBezTo>
                    <a:pt x="490" y="220"/>
                    <a:pt x="495" y="219"/>
                    <a:pt x="499" y="218"/>
                  </a:cubicBezTo>
                  <a:cubicBezTo>
                    <a:pt x="499" y="218"/>
                    <a:pt x="500" y="218"/>
                    <a:pt x="501" y="217"/>
                  </a:cubicBezTo>
                  <a:close/>
                  <a:moveTo>
                    <a:pt x="464" y="228"/>
                  </a:moveTo>
                  <a:cubicBezTo>
                    <a:pt x="443" y="236"/>
                    <a:pt x="422" y="242"/>
                    <a:pt x="401" y="249"/>
                  </a:cubicBezTo>
                  <a:cubicBezTo>
                    <a:pt x="380" y="256"/>
                    <a:pt x="359" y="262"/>
                    <a:pt x="337" y="268"/>
                  </a:cubicBezTo>
                  <a:cubicBezTo>
                    <a:pt x="330" y="270"/>
                    <a:pt x="317" y="272"/>
                    <a:pt x="311" y="275"/>
                  </a:cubicBezTo>
                  <a:cubicBezTo>
                    <a:pt x="320" y="270"/>
                    <a:pt x="332" y="267"/>
                    <a:pt x="342" y="264"/>
                  </a:cubicBezTo>
                  <a:cubicBezTo>
                    <a:pt x="357" y="258"/>
                    <a:pt x="372" y="252"/>
                    <a:pt x="388" y="246"/>
                  </a:cubicBezTo>
                  <a:cubicBezTo>
                    <a:pt x="423" y="237"/>
                    <a:pt x="457" y="226"/>
                    <a:pt x="491" y="213"/>
                  </a:cubicBezTo>
                  <a:cubicBezTo>
                    <a:pt x="491" y="213"/>
                    <a:pt x="491" y="213"/>
                    <a:pt x="491" y="213"/>
                  </a:cubicBezTo>
                  <a:cubicBezTo>
                    <a:pt x="494" y="214"/>
                    <a:pt x="496" y="215"/>
                    <a:pt x="498" y="216"/>
                  </a:cubicBezTo>
                  <a:cubicBezTo>
                    <a:pt x="487" y="219"/>
                    <a:pt x="475" y="224"/>
                    <a:pt x="464" y="228"/>
                  </a:cubicBezTo>
                  <a:close/>
                  <a:moveTo>
                    <a:pt x="421" y="235"/>
                  </a:moveTo>
                  <a:cubicBezTo>
                    <a:pt x="433" y="231"/>
                    <a:pt x="445" y="227"/>
                    <a:pt x="457" y="222"/>
                  </a:cubicBezTo>
                  <a:cubicBezTo>
                    <a:pt x="466" y="218"/>
                    <a:pt x="476" y="216"/>
                    <a:pt x="485" y="213"/>
                  </a:cubicBezTo>
                  <a:cubicBezTo>
                    <a:pt x="476" y="216"/>
                    <a:pt x="466" y="220"/>
                    <a:pt x="456" y="224"/>
                  </a:cubicBezTo>
                  <a:cubicBezTo>
                    <a:pt x="444" y="228"/>
                    <a:pt x="433" y="232"/>
                    <a:pt x="421" y="235"/>
                  </a:cubicBezTo>
                  <a:close/>
                  <a:moveTo>
                    <a:pt x="443" y="225"/>
                  </a:moveTo>
                  <a:cubicBezTo>
                    <a:pt x="425" y="232"/>
                    <a:pt x="407" y="237"/>
                    <a:pt x="389" y="243"/>
                  </a:cubicBezTo>
                  <a:cubicBezTo>
                    <a:pt x="387" y="244"/>
                    <a:pt x="385" y="244"/>
                    <a:pt x="384" y="245"/>
                  </a:cubicBezTo>
                  <a:cubicBezTo>
                    <a:pt x="364" y="250"/>
                    <a:pt x="345" y="256"/>
                    <a:pt x="326" y="262"/>
                  </a:cubicBezTo>
                  <a:cubicBezTo>
                    <a:pt x="316" y="266"/>
                    <a:pt x="305" y="269"/>
                    <a:pt x="295" y="272"/>
                  </a:cubicBezTo>
                  <a:cubicBezTo>
                    <a:pt x="290" y="273"/>
                    <a:pt x="302" y="269"/>
                    <a:pt x="302" y="269"/>
                  </a:cubicBezTo>
                  <a:cubicBezTo>
                    <a:pt x="306" y="268"/>
                    <a:pt x="311" y="267"/>
                    <a:pt x="315" y="265"/>
                  </a:cubicBezTo>
                  <a:cubicBezTo>
                    <a:pt x="356" y="250"/>
                    <a:pt x="397" y="234"/>
                    <a:pt x="438" y="219"/>
                  </a:cubicBezTo>
                  <a:cubicBezTo>
                    <a:pt x="446" y="216"/>
                    <a:pt x="454" y="212"/>
                    <a:pt x="463" y="210"/>
                  </a:cubicBezTo>
                  <a:cubicBezTo>
                    <a:pt x="464" y="210"/>
                    <a:pt x="465" y="209"/>
                    <a:pt x="466" y="209"/>
                  </a:cubicBezTo>
                  <a:cubicBezTo>
                    <a:pt x="466" y="209"/>
                    <a:pt x="467" y="209"/>
                    <a:pt x="468" y="209"/>
                  </a:cubicBezTo>
                  <a:cubicBezTo>
                    <a:pt x="468" y="209"/>
                    <a:pt x="469" y="208"/>
                    <a:pt x="470" y="208"/>
                  </a:cubicBezTo>
                  <a:cubicBezTo>
                    <a:pt x="473" y="208"/>
                    <a:pt x="475" y="207"/>
                    <a:pt x="478" y="207"/>
                  </a:cubicBezTo>
                  <a:cubicBezTo>
                    <a:pt x="481" y="208"/>
                    <a:pt x="484" y="210"/>
                    <a:pt x="487" y="211"/>
                  </a:cubicBezTo>
                  <a:cubicBezTo>
                    <a:pt x="472" y="213"/>
                    <a:pt x="457" y="220"/>
                    <a:pt x="443" y="225"/>
                  </a:cubicBezTo>
                  <a:close/>
                  <a:moveTo>
                    <a:pt x="471" y="206"/>
                  </a:moveTo>
                  <a:cubicBezTo>
                    <a:pt x="468" y="206"/>
                    <a:pt x="465" y="207"/>
                    <a:pt x="463" y="207"/>
                  </a:cubicBezTo>
                  <a:cubicBezTo>
                    <a:pt x="442" y="211"/>
                    <a:pt x="421" y="219"/>
                    <a:pt x="401" y="226"/>
                  </a:cubicBezTo>
                  <a:cubicBezTo>
                    <a:pt x="384" y="232"/>
                    <a:pt x="367" y="237"/>
                    <a:pt x="350" y="242"/>
                  </a:cubicBezTo>
                  <a:cubicBezTo>
                    <a:pt x="357" y="240"/>
                    <a:pt x="365" y="237"/>
                    <a:pt x="373" y="234"/>
                  </a:cubicBezTo>
                  <a:cubicBezTo>
                    <a:pt x="403" y="225"/>
                    <a:pt x="434" y="213"/>
                    <a:pt x="461" y="199"/>
                  </a:cubicBezTo>
                  <a:cubicBezTo>
                    <a:pt x="466" y="201"/>
                    <a:pt x="470" y="203"/>
                    <a:pt x="474" y="205"/>
                  </a:cubicBezTo>
                  <a:cubicBezTo>
                    <a:pt x="473" y="205"/>
                    <a:pt x="472" y="206"/>
                    <a:pt x="471" y="206"/>
                  </a:cubicBezTo>
                  <a:close/>
                  <a:moveTo>
                    <a:pt x="367" y="226"/>
                  </a:moveTo>
                  <a:cubicBezTo>
                    <a:pt x="350" y="231"/>
                    <a:pt x="333" y="236"/>
                    <a:pt x="315" y="241"/>
                  </a:cubicBezTo>
                  <a:cubicBezTo>
                    <a:pt x="299" y="245"/>
                    <a:pt x="284" y="252"/>
                    <a:pt x="269" y="257"/>
                  </a:cubicBezTo>
                  <a:cubicBezTo>
                    <a:pt x="262" y="259"/>
                    <a:pt x="252" y="263"/>
                    <a:pt x="270" y="256"/>
                  </a:cubicBezTo>
                  <a:cubicBezTo>
                    <a:pt x="278" y="253"/>
                    <a:pt x="286" y="250"/>
                    <a:pt x="294" y="247"/>
                  </a:cubicBezTo>
                  <a:cubicBezTo>
                    <a:pt x="311" y="242"/>
                    <a:pt x="327" y="236"/>
                    <a:pt x="344" y="230"/>
                  </a:cubicBezTo>
                  <a:cubicBezTo>
                    <a:pt x="378" y="217"/>
                    <a:pt x="411" y="203"/>
                    <a:pt x="445" y="191"/>
                  </a:cubicBezTo>
                  <a:cubicBezTo>
                    <a:pt x="450" y="193"/>
                    <a:pt x="454" y="196"/>
                    <a:pt x="459" y="198"/>
                  </a:cubicBezTo>
                  <a:cubicBezTo>
                    <a:pt x="429" y="209"/>
                    <a:pt x="398" y="217"/>
                    <a:pt x="367" y="226"/>
                  </a:cubicBezTo>
                  <a:close/>
                  <a:moveTo>
                    <a:pt x="350" y="217"/>
                  </a:moveTo>
                  <a:cubicBezTo>
                    <a:pt x="319" y="226"/>
                    <a:pt x="289" y="239"/>
                    <a:pt x="259" y="246"/>
                  </a:cubicBezTo>
                  <a:cubicBezTo>
                    <a:pt x="241" y="251"/>
                    <a:pt x="267" y="243"/>
                    <a:pt x="271" y="241"/>
                  </a:cubicBezTo>
                  <a:cubicBezTo>
                    <a:pt x="278" y="239"/>
                    <a:pt x="286" y="237"/>
                    <a:pt x="294" y="235"/>
                  </a:cubicBezTo>
                  <a:cubicBezTo>
                    <a:pt x="310" y="230"/>
                    <a:pt x="326" y="223"/>
                    <a:pt x="342" y="218"/>
                  </a:cubicBezTo>
                  <a:cubicBezTo>
                    <a:pt x="374" y="208"/>
                    <a:pt x="405" y="199"/>
                    <a:pt x="435" y="185"/>
                  </a:cubicBezTo>
                  <a:cubicBezTo>
                    <a:pt x="436" y="184"/>
                    <a:pt x="436" y="184"/>
                    <a:pt x="436" y="184"/>
                  </a:cubicBezTo>
                  <a:cubicBezTo>
                    <a:pt x="437" y="185"/>
                    <a:pt x="439" y="186"/>
                    <a:pt x="441" y="188"/>
                  </a:cubicBezTo>
                  <a:cubicBezTo>
                    <a:pt x="442" y="188"/>
                    <a:pt x="442" y="188"/>
                    <a:pt x="443" y="189"/>
                  </a:cubicBezTo>
                  <a:cubicBezTo>
                    <a:pt x="412" y="199"/>
                    <a:pt x="381" y="208"/>
                    <a:pt x="350" y="217"/>
                  </a:cubicBezTo>
                  <a:close/>
                  <a:moveTo>
                    <a:pt x="434" y="183"/>
                  </a:moveTo>
                  <a:cubicBezTo>
                    <a:pt x="402" y="188"/>
                    <a:pt x="372" y="200"/>
                    <a:pt x="341" y="209"/>
                  </a:cubicBezTo>
                  <a:cubicBezTo>
                    <a:pt x="336" y="210"/>
                    <a:pt x="331" y="211"/>
                    <a:pt x="327" y="213"/>
                  </a:cubicBezTo>
                  <a:cubicBezTo>
                    <a:pt x="330" y="212"/>
                    <a:pt x="334" y="210"/>
                    <a:pt x="338" y="209"/>
                  </a:cubicBezTo>
                  <a:cubicBezTo>
                    <a:pt x="368" y="200"/>
                    <a:pt x="398" y="191"/>
                    <a:pt x="427" y="178"/>
                  </a:cubicBezTo>
                  <a:cubicBezTo>
                    <a:pt x="429" y="177"/>
                    <a:pt x="428" y="176"/>
                    <a:pt x="426" y="176"/>
                  </a:cubicBezTo>
                  <a:cubicBezTo>
                    <a:pt x="397" y="180"/>
                    <a:pt x="369" y="190"/>
                    <a:pt x="340" y="199"/>
                  </a:cubicBezTo>
                  <a:cubicBezTo>
                    <a:pt x="324" y="204"/>
                    <a:pt x="307" y="208"/>
                    <a:pt x="290" y="213"/>
                  </a:cubicBezTo>
                  <a:cubicBezTo>
                    <a:pt x="277" y="217"/>
                    <a:pt x="259" y="219"/>
                    <a:pt x="247" y="225"/>
                  </a:cubicBezTo>
                  <a:cubicBezTo>
                    <a:pt x="247" y="225"/>
                    <a:pt x="247" y="225"/>
                    <a:pt x="247" y="225"/>
                  </a:cubicBezTo>
                  <a:cubicBezTo>
                    <a:pt x="272" y="211"/>
                    <a:pt x="305" y="207"/>
                    <a:pt x="332" y="197"/>
                  </a:cubicBezTo>
                  <a:cubicBezTo>
                    <a:pt x="348" y="192"/>
                    <a:pt x="363" y="186"/>
                    <a:pt x="379" y="182"/>
                  </a:cubicBezTo>
                  <a:cubicBezTo>
                    <a:pt x="393" y="178"/>
                    <a:pt x="407" y="175"/>
                    <a:pt x="420" y="170"/>
                  </a:cubicBezTo>
                  <a:cubicBezTo>
                    <a:pt x="421" y="170"/>
                    <a:pt x="421" y="170"/>
                    <a:pt x="421" y="169"/>
                  </a:cubicBezTo>
                  <a:cubicBezTo>
                    <a:pt x="425" y="174"/>
                    <a:pt x="430" y="179"/>
                    <a:pt x="434" y="183"/>
                  </a:cubicBezTo>
                  <a:cubicBezTo>
                    <a:pt x="434" y="183"/>
                    <a:pt x="434" y="183"/>
                    <a:pt x="434" y="183"/>
                  </a:cubicBezTo>
                  <a:close/>
                  <a:moveTo>
                    <a:pt x="246" y="227"/>
                  </a:moveTo>
                  <a:cubicBezTo>
                    <a:pt x="276" y="219"/>
                    <a:pt x="306" y="211"/>
                    <a:pt x="335" y="203"/>
                  </a:cubicBezTo>
                  <a:cubicBezTo>
                    <a:pt x="351" y="198"/>
                    <a:pt x="366" y="193"/>
                    <a:pt x="382" y="188"/>
                  </a:cubicBezTo>
                  <a:cubicBezTo>
                    <a:pt x="394" y="185"/>
                    <a:pt x="412" y="182"/>
                    <a:pt x="421" y="178"/>
                  </a:cubicBezTo>
                  <a:cubicBezTo>
                    <a:pt x="393" y="191"/>
                    <a:pt x="362" y="199"/>
                    <a:pt x="332" y="209"/>
                  </a:cubicBezTo>
                  <a:cubicBezTo>
                    <a:pt x="305" y="217"/>
                    <a:pt x="278" y="227"/>
                    <a:pt x="250" y="235"/>
                  </a:cubicBezTo>
                  <a:cubicBezTo>
                    <a:pt x="248" y="235"/>
                    <a:pt x="247" y="235"/>
                    <a:pt x="246" y="236"/>
                  </a:cubicBezTo>
                  <a:cubicBezTo>
                    <a:pt x="246" y="236"/>
                    <a:pt x="246" y="236"/>
                    <a:pt x="246" y="236"/>
                  </a:cubicBezTo>
                  <a:cubicBezTo>
                    <a:pt x="246" y="233"/>
                    <a:pt x="246" y="230"/>
                    <a:pt x="246" y="227"/>
                  </a:cubicBezTo>
                  <a:close/>
                  <a:moveTo>
                    <a:pt x="252" y="209"/>
                  </a:moveTo>
                  <a:cubicBezTo>
                    <a:pt x="280" y="205"/>
                    <a:pt x="308" y="197"/>
                    <a:pt x="336" y="189"/>
                  </a:cubicBezTo>
                  <a:cubicBezTo>
                    <a:pt x="351" y="185"/>
                    <a:pt x="367" y="182"/>
                    <a:pt x="383" y="178"/>
                  </a:cubicBezTo>
                  <a:cubicBezTo>
                    <a:pt x="388" y="177"/>
                    <a:pt x="393" y="176"/>
                    <a:pt x="399" y="175"/>
                  </a:cubicBezTo>
                  <a:cubicBezTo>
                    <a:pt x="387" y="178"/>
                    <a:pt x="375" y="180"/>
                    <a:pt x="363" y="184"/>
                  </a:cubicBezTo>
                  <a:cubicBezTo>
                    <a:pt x="347" y="189"/>
                    <a:pt x="331" y="195"/>
                    <a:pt x="315" y="201"/>
                  </a:cubicBezTo>
                  <a:cubicBezTo>
                    <a:pt x="293" y="208"/>
                    <a:pt x="269" y="212"/>
                    <a:pt x="247" y="223"/>
                  </a:cubicBezTo>
                  <a:cubicBezTo>
                    <a:pt x="248" y="218"/>
                    <a:pt x="250" y="214"/>
                    <a:pt x="252" y="209"/>
                  </a:cubicBezTo>
                  <a:close/>
                  <a:moveTo>
                    <a:pt x="336" y="212"/>
                  </a:moveTo>
                  <a:cubicBezTo>
                    <a:pt x="352" y="208"/>
                    <a:pt x="368" y="203"/>
                    <a:pt x="383" y="198"/>
                  </a:cubicBezTo>
                  <a:cubicBezTo>
                    <a:pt x="398" y="194"/>
                    <a:pt x="417" y="191"/>
                    <a:pt x="429" y="185"/>
                  </a:cubicBezTo>
                  <a:cubicBezTo>
                    <a:pt x="398" y="200"/>
                    <a:pt x="364" y="208"/>
                    <a:pt x="332" y="219"/>
                  </a:cubicBezTo>
                  <a:cubicBezTo>
                    <a:pt x="317" y="224"/>
                    <a:pt x="304" y="230"/>
                    <a:pt x="289" y="234"/>
                  </a:cubicBezTo>
                  <a:cubicBezTo>
                    <a:pt x="275" y="238"/>
                    <a:pt x="262" y="241"/>
                    <a:pt x="249" y="247"/>
                  </a:cubicBezTo>
                  <a:cubicBezTo>
                    <a:pt x="248" y="246"/>
                    <a:pt x="248" y="246"/>
                    <a:pt x="248" y="245"/>
                  </a:cubicBezTo>
                  <a:cubicBezTo>
                    <a:pt x="247" y="243"/>
                    <a:pt x="247" y="241"/>
                    <a:pt x="246" y="239"/>
                  </a:cubicBezTo>
                  <a:cubicBezTo>
                    <a:pt x="277" y="231"/>
                    <a:pt x="306" y="221"/>
                    <a:pt x="336" y="212"/>
                  </a:cubicBezTo>
                  <a:close/>
                  <a:moveTo>
                    <a:pt x="283" y="241"/>
                  </a:moveTo>
                  <a:cubicBezTo>
                    <a:pt x="298" y="235"/>
                    <a:pt x="314" y="230"/>
                    <a:pt x="330" y="225"/>
                  </a:cubicBezTo>
                  <a:cubicBezTo>
                    <a:pt x="357" y="217"/>
                    <a:pt x="384" y="209"/>
                    <a:pt x="411" y="201"/>
                  </a:cubicBezTo>
                  <a:cubicBezTo>
                    <a:pt x="409" y="202"/>
                    <a:pt x="408" y="203"/>
                    <a:pt x="406" y="203"/>
                  </a:cubicBezTo>
                  <a:cubicBezTo>
                    <a:pt x="388" y="210"/>
                    <a:pt x="371" y="217"/>
                    <a:pt x="354" y="224"/>
                  </a:cubicBezTo>
                  <a:cubicBezTo>
                    <a:pt x="322" y="236"/>
                    <a:pt x="289" y="245"/>
                    <a:pt x="257" y="259"/>
                  </a:cubicBezTo>
                  <a:cubicBezTo>
                    <a:pt x="254" y="256"/>
                    <a:pt x="252" y="253"/>
                    <a:pt x="250" y="249"/>
                  </a:cubicBezTo>
                  <a:cubicBezTo>
                    <a:pt x="261" y="249"/>
                    <a:pt x="272" y="245"/>
                    <a:pt x="283" y="241"/>
                  </a:cubicBezTo>
                  <a:close/>
                  <a:moveTo>
                    <a:pt x="321" y="241"/>
                  </a:moveTo>
                  <a:cubicBezTo>
                    <a:pt x="347" y="234"/>
                    <a:pt x="372" y="226"/>
                    <a:pt x="398" y="218"/>
                  </a:cubicBezTo>
                  <a:cubicBezTo>
                    <a:pt x="410" y="215"/>
                    <a:pt x="421" y="212"/>
                    <a:pt x="433" y="209"/>
                  </a:cubicBezTo>
                  <a:cubicBezTo>
                    <a:pt x="436" y="208"/>
                    <a:pt x="439" y="207"/>
                    <a:pt x="443" y="206"/>
                  </a:cubicBezTo>
                  <a:cubicBezTo>
                    <a:pt x="421" y="215"/>
                    <a:pt x="399" y="223"/>
                    <a:pt x="378" y="231"/>
                  </a:cubicBezTo>
                  <a:cubicBezTo>
                    <a:pt x="354" y="239"/>
                    <a:pt x="330" y="246"/>
                    <a:pt x="307" y="255"/>
                  </a:cubicBezTo>
                  <a:cubicBezTo>
                    <a:pt x="302" y="257"/>
                    <a:pt x="297" y="259"/>
                    <a:pt x="292" y="260"/>
                  </a:cubicBezTo>
                  <a:cubicBezTo>
                    <a:pt x="290" y="261"/>
                    <a:pt x="287" y="262"/>
                    <a:pt x="285" y="263"/>
                  </a:cubicBezTo>
                  <a:cubicBezTo>
                    <a:pt x="284" y="264"/>
                    <a:pt x="283" y="264"/>
                    <a:pt x="282" y="264"/>
                  </a:cubicBezTo>
                  <a:cubicBezTo>
                    <a:pt x="279" y="264"/>
                    <a:pt x="277" y="265"/>
                    <a:pt x="277" y="266"/>
                  </a:cubicBezTo>
                  <a:cubicBezTo>
                    <a:pt x="275" y="266"/>
                    <a:pt x="274" y="267"/>
                    <a:pt x="272" y="267"/>
                  </a:cubicBezTo>
                  <a:cubicBezTo>
                    <a:pt x="268" y="266"/>
                    <a:pt x="264" y="264"/>
                    <a:pt x="260" y="261"/>
                  </a:cubicBezTo>
                  <a:cubicBezTo>
                    <a:pt x="281" y="257"/>
                    <a:pt x="301" y="247"/>
                    <a:pt x="321" y="241"/>
                  </a:cubicBezTo>
                  <a:close/>
                  <a:moveTo>
                    <a:pt x="297" y="261"/>
                  </a:moveTo>
                  <a:cubicBezTo>
                    <a:pt x="304" y="259"/>
                    <a:pt x="311" y="257"/>
                    <a:pt x="318" y="254"/>
                  </a:cubicBezTo>
                  <a:cubicBezTo>
                    <a:pt x="344" y="246"/>
                    <a:pt x="371" y="238"/>
                    <a:pt x="397" y="230"/>
                  </a:cubicBezTo>
                  <a:cubicBezTo>
                    <a:pt x="413" y="224"/>
                    <a:pt x="429" y="218"/>
                    <a:pt x="445" y="214"/>
                  </a:cubicBezTo>
                  <a:cubicBezTo>
                    <a:pt x="442" y="215"/>
                    <a:pt x="440" y="216"/>
                    <a:pt x="437" y="217"/>
                  </a:cubicBezTo>
                  <a:cubicBezTo>
                    <a:pt x="419" y="224"/>
                    <a:pt x="401" y="231"/>
                    <a:pt x="383" y="238"/>
                  </a:cubicBezTo>
                  <a:cubicBezTo>
                    <a:pt x="365" y="244"/>
                    <a:pt x="346" y="250"/>
                    <a:pt x="328" y="257"/>
                  </a:cubicBezTo>
                  <a:cubicBezTo>
                    <a:pt x="315" y="262"/>
                    <a:pt x="301" y="266"/>
                    <a:pt x="288" y="272"/>
                  </a:cubicBezTo>
                  <a:cubicBezTo>
                    <a:pt x="284" y="271"/>
                    <a:pt x="280" y="270"/>
                    <a:pt x="276" y="269"/>
                  </a:cubicBezTo>
                  <a:cubicBezTo>
                    <a:pt x="283" y="266"/>
                    <a:pt x="290" y="264"/>
                    <a:pt x="297" y="261"/>
                  </a:cubicBezTo>
                  <a:close/>
                  <a:moveTo>
                    <a:pt x="331" y="263"/>
                  </a:moveTo>
                  <a:cubicBezTo>
                    <a:pt x="341" y="260"/>
                    <a:pt x="351" y="257"/>
                    <a:pt x="361" y="254"/>
                  </a:cubicBezTo>
                  <a:cubicBezTo>
                    <a:pt x="353" y="257"/>
                    <a:pt x="345" y="260"/>
                    <a:pt x="336" y="263"/>
                  </a:cubicBezTo>
                  <a:cubicBezTo>
                    <a:pt x="327" y="267"/>
                    <a:pt x="315" y="269"/>
                    <a:pt x="307" y="276"/>
                  </a:cubicBezTo>
                  <a:cubicBezTo>
                    <a:pt x="303" y="275"/>
                    <a:pt x="300" y="274"/>
                    <a:pt x="298" y="274"/>
                  </a:cubicBezTo>
                  <a:cubicBezTo>
                    <a:pt x="309" y="271"/>
                    <a:pt x="321" y="266"/>
                    <a:pt x="331" y="263"/>
                  </a:cubicBezTo>
                  <a:close/>
                  <a:moveTo>
                    <a:pt x="383" y="257"/>
                  </a:moveTo>
                  <a:cubicBezTo>
                    <a:pt x="369" y="261"/>
                    <a:pt x="356" y="265"/>
                    <a:pt x="342" y="270"/>
                  </a:cubicBezTo>
                  <a:cubicBezTo>
                    <a:pt x="334" y="272"/>
                    <a:pt x="325" y="274"/>
                    <a:pt x="318" y="279"/>
                  </a:cubicBezTo>
                  <a:cubicBezTo>
                    <a:pt x="316" y="278"/>
                    <a:pt x="314" y="278"/>
                    <a:pt x="312" y="277"/>
                  </a:cubicBezTo>
                  <a:cubicBezTo>
                    <a:pt x="336" y="271"/>
                    <a:pt x="359" y="264"/>
                    <a:pt x="383" y="257"/>
                  </a:cubicBezTo>
                  <a:close/>
                  <a:moveTo>
                    <a:pt x="481" y="233"/>
                  </a:moveTo>
                  <a:cubicBezTo>
                    <a:pt x="441" y="248"/>
                    <a:pt x="399" y="262"/>
                    <a:pt x="357" y="271"/>
                  </a:cubicBezTo>
                  <a:cubicBezTo>
                    <a:pt x="348" y="273"/>
                    <a:pt x="339" y="277"/>
                    <a:pt x="329" y="279"/>
                  </a:cubicBezTo>
                  <a:cubicBezTo>
                    <a:pt x="325" y="280"/>
                    <a:pt x="323" y="281"/>
                    <a:pt x="322" y="281"/>
                  </a:cubicBezTo>
                  <a:cubicBezTo>
                    <a:pt x="322" y="280"/>
                    <a:pt x="321" y="280"/>
                    <a:pt x="321" y="280"/>
                  </a:cubicBezTo>
                  <a:cubicBezTo>
                    <a:pt x="322" y="279"/>
                    <a:pt x="334" y="274"/>
                    <a:pt x="337" y="273"/>
                  </a:cubicBezTo>
                  <a:cubicBezTo>
                    <a:pt x="357" y="268"/>
                    <a:pt x="376" y="262"/>
                    <a:pt x="395" y="255"/>
                  </a:cubicBezTo>
                  <a:cubicBezTo>
                    <a:pt x="414" y="249"/>
                    <a:pt x="434" y="243"/>
                    <a:pt x="454" y="238"/>
                  </a:cubicBezTo>
                  <a:cubicBezTo>
                    <a:pt x="472" y="234"/>
                    <a:pt x="488" y="227"/>
                    <a:pt x="505" y="219"/>
                  </a:cubicBezTo>
                  <a:cubicBezTo>
                    <a:pt x="506" y="220"/>
                    <a:pt x="506" y="220"/>
                    <a:pt x="507" y="220"/>
                  </a:cubicBezTo>
                  <a:cubicBezTo>
                    <a:pt x="509" y="221"/>
                    <a:pt x="511" y="221"/>
                    <a:pt x="512" y="220"/>
                  </a:cubicBezTo>
                  <a:cubicBezTo>
                    <a:pt x="515" y="219"/>
                    <a:pt x="518" y="219"/>
                    <a:pt x="520" y="217"/>
                  </a:cubicBezTo>
                  <a:cubicBezTo>
                    <a:pt x="547" y="211"/>
                    <a:pt x="573" y="196"/>
                    <a:pt x="599" y="187"/>
                  </a:cubicBezTo>
                  <a:cubicBezTo>
                    <a:pt x="600" y="190"/>
                    <a:pt x="602" y="192"/>
                    <a:pt x="603" y="194"/>
                  </a:cubicBezTo>
                  <a:cubicBezTo>
                    <a:pt x="564" y="211"/>
                    <a:pt x="521" y="219"/>
                    <a:pt x="481" y="233"/>
                  </a:cubicBezTo>
                  <a:close/>
                  <a:moveTo>
                    <a:pt x="553" y="203"/>
                  </a:moveTo>
                  <a:cubicBezTo>
                    <a:pt x="545" y="206"/>
                    <a:pt x="538" y="209"/>
                    <a:pt x="530" y="212"/>
                  </a:cubicBezTo>
                  <a:cubicBezTo>
                    <a:pt x="529" y="212"/>
                    <a:pt x="527" y="213"/>
                    <a:pt x="525" y="213"/>
                  </a:cubicBezTo>
                  <a:cubicBezTo>
                    <a:pt x="526" y="212"/>
                    <a:pt x="526" y="211"/>
                    <a:pt x="526" y="209"/>
                  </a:cubicBezTo>
                  <a:cubicBezTo>
                    <a:pt x="548" y="200"/>
                    <a:pt x="571" y="194"/>
                    <a:pt x="589" y="179"/>
                  </a:cubicBezTo>
                  <a:cubicBezTo>
                    <a:pt x="590" y="178"/>
                    <a:pt x="589" y="177"/>
                    <a:pt x="588" y="177"/>
                  </a:cubicBezTo>
                  <a:cubicBezTo>
                    <a:pt x="569" y="182"/>
                    <a:pt x="546" y="190"/>
                    <a:pt x="529" y="199"/>
                  </a:cubicBezTo>
                  <a:cubicBezTo>
                    <a:pt x="548" y="188"/>
                    <a:pt x="569" y="183"/>
                    <a:pt x="587" y="170"/>
                  </a:cubicBezTo>
                  <a:cubicBezTo>
                    <a:pt x="587" y="170"/>
                    <a:pt x="587" y="170"/>
                    <a:pt x="587" y="170"/>
                  </a:cubicBezTo>
                  <a:cubicBezTo>
                    <a:pt x="591" y="175"/>
                    <a:pt x="594" y="180"/>
                    <a:pt x="598" y="185"/>
                  </a:cubicBezTo>
                  <a:cubicBezTo>
                    <a:pt x="583" y="191"/>
                    <a:pt x="568" y="197"/>
                    <a:pt x="553" y="203"/>
                  </a:cubicBezTo>
                  <a:close/>
                  <a:moveTo>
                    <a:pt x="545" y="181"/>
                  </a:moveTo>
                  <a:cubicBezTo>
                    <a:pt x="542" y="182"/>
                    <a:pt x="539" y="184"/>
                    <a:pt x="536" y="185"/>
                  </a:cubicBezTo>
                  <a:cubicBezTo>
                    <a:pt x="537" y="183"/>
                    <a:pt x="538" y="182"/>
                    <a:pt x="539" y="180"/>
                  </a:cubicBezTo>
                  <a:cubicBezTo>
                    <a:pt x="539" y="180"/>
                    <a:pt x="539" y="179"/>
                    <a:pt x="539" y="179"/>
                  </a:cubicBezTo>
                  <a:cubicBezTo>
                    <a:pt x="554" y="176"/>
                    <a:pt x="567" y="168"/>
                    <a:pt x="581" y="163"/>
                  </a:cubicBezTo>
                  <a:cubicBezTo>
                    <a:pt x="581" y="163"/>
                    <a:pt x="582" y="163"/>
                    <a:pt x="582" y="162"/>
                  </a:cubicBezTo>
                  <a:cubicBezTo>
                    <a:pt x="583" y="164"/>
                    <a:pt x="585" y="166"/>
                    <a:pt x="586" y="168"/>
                  </a:cubicBezTo>
                  <a:cubicBezTo>
                    <a:pt x="572" y="172"/>
                    <a:pt x="559" y="176"/>
                    <a:pt x="545" y="181"/>
                  </a:cubicBezTo>
                  <a:close/>
                  <a:moveTo>
                    <a:pt x="580" y="161"/>
                  </a:moveTo>
                  <a:cubicBezTo>
                    <a:pt x="567" y="166"/>
                    <a:pt x="554" y="174"/>
                    <a:pt x="540" y="177"/>
                  </a:cubicBezTo>
                  <a:cubicBezTo>
                    <a:pt x="540" y="177"/>
                    <a:pt x="540" y="177"/>
                    <a:pt x="540" y="177"/>
                  </a:cubicBezTo>
                  <a:cubicBezTo>
                    <a:pt x="553" y="170"/>
                    <a:pt x="566" y="164"/>
                    <a:pt x="578" y="158"/>
                  </a:cubicBezTo>
                  <a:cubicBezTo>
                    <a:pt x="579" y="159"/>
                    <a:pt x="580" y="160"/>
                    <a:pt x="581" y="161"/>
                  </a:cubicBezTo>
                  <a:cubicBezTo>
                    <a:pt x="581" y="161"/>
                    <a:pt x="581" y="161"/>
                    <a:pt x="580" y="161"/>
                  </a:cubicBezTo>
                  <a:close/>
                  <a:moveTo>
                    <a:pt x="539" y="169"/>
                  </a:moveTo>
                  <a:cubicBezTo>
                    <a:pt x="538" y="168"/>
                    <a:pt x="537" y="166"/>
                    <a:pt x="536" y="165"/>
                  </a:cubicBezTo>
                  <a:cubicBezTo>
                    <a:pt x="548" y="161"/>
                    <a:pt x="559" y="155"/>
                    <a:pt x="571" y="150"/>
                  </a:cubicBezTo>
                  <a:cubicBezTo>
                    <a:pt x="571" y="150"/>
                    <a:pt x="571" y="150"/>
                    <a:pt x="571" y="150"/>
                  </a:cubicBezTo>
                  <a:cubicBezTo>
                    <a:pt x="573" y="152"/>
                    <a:pt x="575" y="154"/>
                    <a:pt x="577" y="156"/>
                  </a:cubicBezTo>
                  <a:cubicBezTo>
                    <a:pt x="564" y="161"/>
                    <a:pt x="552" y="165"/>
                    <a:pt x="539" y="169"/>
                  </a:cubicBezTo>
                  <a:close/>
                  <a:moveTo>
                    <a:pt x="535" y="163"/>
                  </a:moveTo>
                  <a:cubicBezTo>
                    <a:pt x="543" y="160"/>
                    <a:pt x="555" y="150"/>
                    <a:pt x="562" y="143"/>
                  </a:cubicBezTo>
                  <a:cubicBezTo>
                    <a:pt x="563" y="142"/>
                    <a:pt x="562" y="141"/>
                    <a:pt x="561" y="141"/>
                  </a:cubicBezTo>
                  <a:cubicBezTo>
                    <a:pt x="556" y="143"/>
                    <a:pt x="551" y="145"/>
                    <a:pt x="547" y="147"/>
                  </a:cubicBezTo>
                  <a:cubicBezTo>
                    <a:pt x="542" y="149"/>
                    <a:pt x="537" y="151"/>
                    <a:pt x="533" y="153"/>
                  </a:cubicBezTo>
                  <a:cubicBezTo>
                    <a:pt x="529" y="154"/>
                    <a:pt x="524" y="157"/>
                    <a:pt x="530" y="153"/>
                  </a:cubicBezTo>
                  <a:cubicBezTo>
                    <a:pt x="540" y="147"/>
                    <a:pt x="549" y="142"/>
                    <a:pt x="556" y="133"/>
                  </a:cubicBezTo>
                  <a:cubicBezTo>
                    <a:pt x="561" y="138"/>
                    <a:pt x="566" y="143"/>
                    <a:pt x="570" y="148"/>
                  </a:cubicBezTo>
                  <a:cubicBezTo>
                    <a:pt x="558" y="153"/>
                    <a:pt x="547" y="159"/>
                    <a:pt x="535" y="163"/>
                  </a:cubicBezTo>
                  <a:close/>
                  <a:moveTo>
                    <a:pt x="533" y="142"/>
                  </a:moveTo>
                  <a:cubicBezTo>
                    <a:pt x="528" y="144"/>
                    <a:pt x="524" y="146"/>
                    <a:pt x="520" y="148"/>
                  </a:cubicBezTo>
                  <a:cubicBezTo>
                    <a:pt x="530" y="141"/>
                    <a:pt x="541" y="135"/>
                    <a:pt x="547" y="124"/>
                  </a:cubicBezTo>
                  <a:cubicBezTo>
                    <a:pt x="549" y="127"/>
                    <a:pt x="552" y="129"/>
                    <a:pt x="554" y="132"/>
                  </a:cubicBezTo>
                  <a:cubicBezTo>
                    <a:pt x="547" y="135"/>
                    <a:pt x="540" y="138"/>
                    <a:pt x="533" y="142"/>
                  </a:cubicBezTo>
                  <a:close/>
                  <a:moveTo>
                    <a:pt x="516" y="134"/>
                  </a:moveTo>
                  <a:cubicBezTo>
                    <a:pt x="523" y="129"/>
                    <a:pt x="529" y="124"/>
                    <a:pt x="535" y="119"/>
                  </a:cubicBezTo>
                  <a:cubicBezTo>
                    <a:pt x="536" y="118"/>
                    <a:pt x="535" y="116"/>
                    <a:pt x="534" y="117"/>
                  </a:cubicBezTo>
                  <a:cubicBezTo>
                    <a:pt x="524" y="121"/>
                    <a:pt x="514" y="125"/>
                    <a:pt x="504" y="130"/>
                  </a:cubicBezTo>
                  <a:cubicBezTo>
                    <a:pt x="513" y="124"/>
                    <a:pt x="521" y="118"/>
                    <a:pt x="529" y="111"/>
                  </a:cubicBezTo>
                  <a:cubicBezTo>
                    <a:pt x="529" y="111"/>
                    <a:pt x="530" y="110"/>
                    <a:pt x="529" y="110"/>
                  </a:cubicBezTo>
                  <a:cubicBezTo>
                    <a:pt x="531" y="111"/>
                    <a:pt x="533" y="113"/>
                    <a:pt x="535" y="114"/>
                  </a:cubicBezTo>
                  <a:cubicBezTo>
                    <a:pt x="538" y="117"/>
                    <a:pt x="542" y="120"/>
                    <a:pt x="545" y="123"/>
                  </a:cubicBezTo>
                  <a:cubicBezTo>
                    <a:pt x="536" y="126"/>
                    <a:pt x="526" y="129"/>
                    <a:pt x="516" y="134"/>
                  </a:cubicBezTo>
                  <a:close/>
                  <a:moveTo>
                    <a:pt x="528" y="109"/>
                  </a:moveTo>
                  <a:cubicBezTo>
                    <a:pt x="516" y="114"/>
                    <a:pt x="506" y="119"/>
                    <a:pt x="495" y="125"/>
                  </a:cubicBezTo>
                  <a:cubicBezTo>
                    <a:pt x="490" y="128"/>
                    <a:pt x="485" y="130"/>
                    <a:pt x="481" y="133"/>
                  </a:cubicBezTo>
                  <a:cubicBezTo>
                    <a:pt x="478" y="134"/>
                    <a:pt x="466" y="143"/>
                    <a:pt x="475" y="135"/>
                  </a:cubicBezTo>
                  <a:cubicBezTo>
                    <a:pt x="489" y="124"/>
                    <a:pt x="509" y="117"/>
                    <a:pt x="519" y="103"/>
                  </a:cubicBezTo>
                  <a:cubicBezTo>
                    <a:pt x="519" y="103"/>
                    <a:pt x="519" y="102"/>
                    <a:pt x="519" y="102"/>
                  </a:cubicBezTo>
                  <a:cubicBezTo>
                    <a:pt x="522" y="104"/>
                    <a:pt x="525" y="107"/>
                    <a:pt x="528" y="109"/>
                  </a:cubicBezTo>
                  <a:cubicBezTo>
                    <a:pt x="528" y="109"/>
                    <a:pt x="528" y="109"/>
                    <a:pt x="528" y="109"/>
                  </a:cubicBezTo>
                  <a:close/>
                  <a:moveTo>
                    <a:pt x="517" y="101"/>
                  </a:moveTo>
                  <a:cubicBezTo>
                    <a:pt x="508" y="105"/>
                    <a:pt x="500" y="109"/>
                    <a:pt x="491" y="113"/>
                  </a:cubicBezTo>
                  <a:cubicBezTo>
                    <a:pt x="498" y="108"/>
                    <a:pt x="504" y="103"/>
                    <a:pt x="511" y="98"/>
                  </a:cubicBezTo>
                  <a:cubicBezTo>
                    <a:pt x="512" y="98"/>
                    <a:pt x="512" y="98"/>
                    <a:pt x="512" y="97"/>
                  </a:cubicBezTo>
                  <a:cubicBezTo>
                    <a:pt x="514" y="99"/>
                    <a:pt x="516" y="100"/>
                    <a:pt x="518" y="101"/>
                  </a:cubicBezTo>
                  <a:cubicBezTo>
                    <a:pt x="518" y="101"/>
                    <a:pt x="518" y="101"/>
                    <a:pt x="517" y="101"/>
                  </a:cubicBezTo>
                  <a:close/>
                  <a:moveTo>
                    <a:pt x="510" y="97"/>
                  </a:moveTo>
                  <a:cubicBezTo>
                    <a:pt x="495" y="105"/>
                    <a:pt x="480" y="114"/>
                    <a:pt x="464" y="121"/>
                  </a:cubicBezTo>
                  <a:cubicBezTo>
                    <a:pt x="476" y="116"/>
                    <a:pt x="490" y="102"/>
                    <a:pt x="503" y="94"/>
                  </a:cubicBezTo>
                  <a:cubicBezTo>
                    <a:pt x="504" y="93"/>
                    <a:pt x="503" y="91"/>
                    <a:pt x="502" y="92"/>
                  </a:cubicBezTo>
                  <a:cubicBezTo>
                    <a:pt x="500" y="93"/>
                    <a:pt x="498" y="94"/>
                    <a:pt x="496" y="95"/>
                  </a:cubicBezTo>
                  <a:cubicBezTo>
                    <a:pt x="496" y="95"/>
                    <a:pt x="495" y="95"/>
                    <a:pt x="494" y="96"/>
                  </a:cubicBezTo>
                  <a:cubicBezTo>
                    <a:pt x="490" y="98"/>
                    <a:pt x="486" y="101"/>
                    <a:pt x="482" y="104"/>
                  </a:cubicBezTo>
                  <a:cubicBezTo>
                    <a:pt x="473" y="109"/>
                    <a:pt x="465" y="113"/>
                    <a:pt x="456" y="119"/>
                  </a:cubicBezTo>
                  <a:cubicBezTo>
                    <a:pt x="456" y="119"/>
                    <a:pt x="456" y="119"/>
                    <a:pt x="456" y="119"/>
                  </a:cubicBezTo>
                  <a:cubicBezTo>
                    <a:pt x="455" y="118"/>
                    <a:pt x="454" y="117"/>
                    <a:pt x="453" y="116"/>
                  </a:cubicBezTo>
                  <a:cubicBezTo>
                    <a:pt x="469" y="111"/>
                    <a:pt x="482" y="97"/>
                    <a:pt x="498" y="91"/>
                  </a:cubicBezTo>
                  <a:cubicBezTo>
                    <a:pt x="499" y="90"/>
                    <a:pt x="498" y="88"/>
                    <a:pt x="497" y="89"/>
                  </a:cubicBezTo>
                  <a:cubicBezTo>
                    <a:pt x="485" y="94"/>
                    <a:pt x="475" y="102"/>
                    <a:pt x="464" y="109"/>
                  </a:cubicBezTo>
                  <a:cubicBezTo>
                    <a:pt x="460" y="110"/>
                    <a:pt x="457" y="112"/>
                    <a:pt x="454" y="113"/>
                  </a:cubicBezTo>
                  <a:cubicBezTo>
                    <a:pt x="453" y="114"/>
                    <a:pt x="452" y="114"/>
                    <a:pt x="451" y="114"/>
                  </a:cubicBezTo>
                  <a:cubicBezTo>
                    <a:pt x="451" y="114"/>
                    <a:pt x="451" y="114"/>
                    <a:pt x="451" y="114"/>
                  </a:cubicBezTo>
                  <a:cubicBezTo>
                    <a:pt x="452" y="114"/>
                    <a:pt x="453" y="113"/>
                    <a:pt x="454" y="112"/>
                  </a:cubicBezTo>
                  <a:cubicBezTo>
                    <a:pt x="458" y="109"/>
                    <a:pt x="461" y="106"/>
                    <a:pt x="464" y="103"/>
                  </a:cubicBezTo>
                  <a:cubicBezTo>
                    <a:pt x="466" y="103"/>
                    <a:pt x="467" y="103"/>
                    <a:pt x="468" y="103"/>
                  </a:cubicBezTo>
                  <a:cubicBezTo>
                    <a:pt x="475" y="102"/>
                    <a:pt x="479" y="98"/>
                    <a:pt x="477" y="92"/>
                  </a:cubicBezTo>
                  <a:cubicBezTo>
                    <a:pt x="481" y="90"/>
                    <a:pt x="485" y="88"/>
                    <a:pt x="489" y="87"/>
                  </a:cubicBezTo>
                  <a:cubicBezTo>
                    <a:pt x="490" y="86"/>
                    <a:pt x="490" y="85"/>
                    <a:pt x="488" y="85"/>
                  </a:cubicBezTo>
                  <a:cubicBezTo>
                    <a:pt x="485" y="86"/>
                    <a:pt x="481" y="87"/>
                    <a:pt x="477" y="88"/>
                  </a:cubicBezTo>
                  <a:cubicBezTo>
                    <a:pt x="480" y="86"/>
                    <a:pt x="482" y="85"/>
                    <a:pt x="485" y="83"/>
                  </a:cubicBezTo>
                  <a:cubicBezTo>
                    <a:pt x="485" y="82"/>
                    <a:pt x="485" y="81"/>
                    <a:pt x="484" y="81"/>
                  </a:cubicBezTo>
                  <a:cubicBezTo>
                    <a:pt x="479" y="81"/>
                    <a:pt x="475" y="82"/>
                    <a:pt x="471" y="82"/>
                  </a:cubicBezTo>
                  <a:cubicBezTo>
                    <a:pt x="471" y="82"/>
                    <a:pt x="471" y="82"/>
                    <a:pt x="470" y="82"/>
                  </a:cubicBezTo>
                  <a:cubicBezTo>
                    <a:pt x="471" y="81"/>
                    <a:pt x="472" y="80"/>
                    <a:pt x="473" y="79"/>
                  </a:cubicBezTo>
                  <a:cubicBezTo>
                    <a:pt x="474" y="78"/>
                    <a:pt x="473" y="77"/>
                    <a:pt x="472" y="77"/>
                  </a:cubicBezTo>
                  <a:cubicBezTo>
                    <a:pt x="469" y="77"/>
                    <a:pt x="466" y="79"/>
                    <a:pt x="463" y="80"/>
                  </a:cubicBezTo>
                  <a:cubicBezTo>
                    <a:pt x="465" y="78"/>
                    <a:pt x="468" y="77"/>
                    <a:pt x="471" y="76"/>
                  </a:cubicBezTo>
                  <a:cubicBezTo>
                    <a:pt x="472" y="76"/>
                    <a:pt x="471" y="75"/>
                    <a:pt x="471" y="74"/>
                  </a:cubicBezTo>
                  <a:cubicBezTo>
                    <a:pt x="471" y="74"/>
                    <a:pt x="471" y="74"/>
                    <a:pt x="471" y="74"/>
                  </a:cubicBezTo>
                  <a:cubicBezTo>
                    <a:pt x="485" y="81"/>
                    <a:pt x="498" y="88"/>
                    <a:pt x="511" y="96"/>
                  </a:cubicBezTo>
                  <a:cubicBezTo>
                    <a:pt x="511" y="96"/>
                    <a:pt x="511" y="97"/>
                    <a:pt x="510" y="97"/>
                  </a:cubicBezTo>
                  <a:close/>
                  <a:moveTo>
                    <a:pt x="411" y="114"/>
                  </a:moveTo>
                  <a:cubicBezTo>
                    <a:pt x="411" y="114"/>
                    <a:pt x="411" y="114"/>
                    <a:pt x="410" y="114"/>
                  </a:cubicBezTo>
                  <a:cubicBezTo>
                    <a:pt x="410" y="114"/>
                    <a:pt x="410" y="114"/>
                    <a:pt x="410" y="114"/>
                  </a:cubicBezTo>
                  <a:cubicBezTo>
                    <a:pt x="415" y="111"/>
                    <a:pt x="421" y="107"/>
                    <a:pt x="425" y="103"/>
                  </a:cubicBezTo>
                  <a:cubicBezTo>
                    <a:pt x="425" y="102"/>
                    <a:pt x="426" y="102"/>
                    <a:pt x="426" y="102"/>
                  </a:cubicBezTo>
                  <a:cubicBezTo>
                    <a:pt x="430" y="99"/>
                    <a:pt x="445" y="93"/>
                    <a:pt x="432" y="103"/>
                  </a:cubicBezTo>
                  <a:cubicBezTo>
                    <a:pt x="429" y="105"/>
                    <a:pt x="426" y="107"/>
                    <a:pt x="423" y="108"/>
                  </a:cubicBezTo>
                  <a:cubicBezTo>
                    <a:pt x="419" y="110"/>
                    <a:pt x="415" y="112"/>
                    <a:pt x="411" y="114"/>
                  </a:cubicBezTo>
                  <a:close/>
                  <a:moveTo>
                    <a:pt x="423" y="101"/>
                  </a:moveTo>
                  <a:cubicBezTo>
                    <a:pt x="423" y="101"/>
                    <a:pt x="422" y="101"/>
                    <a:pt x="422" y="101"/>
                  </a:cubicBezTo>
                  <a:cubicBezTo>
                    <a:pt x="423" y="101"/>
                    <a:pt x="423" y="101"/>
                    <a:pt x="423" y="101"/>
                  </a:cubicBezTo>
                  <a:close/>
                  <a:moveTo>
                    <a:pt x="430" y="97"/>
                  </a:moveTo>
                  <a:cubicBezTo>
                    <a:pt x="429" y="97"/>
                    <a:pt x="428" y="98"/>
                    <a:pt x="428" y="98"/>
                  </a:cubicBezTo>
                  <a:cubicBezTo>
                    <a:pt x="428" y="98"/>
                    <a:pt x="428" y="98"/>
                    <a:pt x="428" y="98"/>
                  </a:cubicBezTo>
                  <a:cubicBezTo>
                    <a:pt x="428" y="97"/>
                    <a:pt x="427" y="96"/>
                    <a:pt x="426" y="97"/>
                  </a:cubicBezTo>
                  <a:cubicBezTo>
                    <a:pt x="424" y="98"/>
                    <a:pt x="422" y="99"/>
                    <a:pt x="420" y="100"/>
                  </a:cubicBezTo>
                  <a:cubicBezTo>
                    <a:pt x="420" y="100"/>
                    <a:pt x="419" y="100"/>
                    <a:pt x="419" y="99"/>
                  </a:cubicBezTo>
                  <a:cubicBezTo>
                    <a:pt x="422" y="96"/>
                    <a:pt x="425" y="94"/>
                    <a:pt x="427" y="90"/>
                  </a:cubicBezTo>
                  <a:cubicBezTo>
                    <a:pt x="427" y="90"/>
                    <a:pt x="427" y="90"/>
                    <a:pt x="427" y="89"/>
                  </a:cubicBezTo>
                  <a:cubicBezTo>
                    <a:pt x="429" y="91"/>
                    <a:pt x="432" y="93"/>
                    <a:pt x="436" y="95"/>
                  </a:cubicBezTo>
                  <a:cubicBezTo>
                    <a:pt x="434" y="95"/>
                    <a:pt x="432" y="96"/>
                    <a:pt x="430" y="97"/>
                  </a:cubicBezTo>
                  <a:close/>
                  <a:moveTo>
                    <a:pt x="425" y="89"/>
                  </a:moveTo>
                  <a:cubicBezTo>
                    <a:pt x="409" y="96"/>
                    <a:pt x="416" y="91"/>
                    <a:pt x="421" y="86"/>
                  </a:cubicBezTo>
                  <a:cubicBezTo>
                    <a:pt x="421" y="85"/>
                    <a:pt x="421" y="85"/>
                    <a:pt x="421" y="84"/>
                  </a:cubicBezTo>
                  <a:cubicBezTo>
                    <a:pt x="423" y="86"/>
                    <a:pt x="424" y="87"/>
                    <a:pt x="426" y="88"/>
                  </a:cubicBezTo>
                  <a:cubicBezTo>
                    <a:pt x="426" y="89"/>
                    <a:pt x="426" y="89"/>
                    <a:pt x="426" y="89"/>
                  </a:cubicBezTo>
                  <a:cubicBezTo>
                    <a:pt x="426" y="89"/>
                    <a:pt x="425" y="89"/>
                    <a:pt x="425" y="89"/>
                  </a:cubicBezTo>
                  <a:close/>
                  <a:moveTo>
                    <a:pt x="420" y="84"/>
                  </a:moveTo>
                  <a:cubicBezTo>
                    <a:pt x="417" y="84"/>
                    <a:pt x="414" y="84"/>
                    <a:pt x="412" y="85"/>
                  </a:cubicBezTo>
                  <a:cubicBezTo>
                    <a:pt x="412" y="82"/>
                    <a:pt x="413" y="80"/>
                    <a:pt x="416" y="82"/>
                  </a:cubicBezTo>
                  <a:cubicBezTo>
                    <a:pt x="418" y="82"/>
                    <a:pt x="419" y="83"/>
                    <a:pt x="420" y="84"/>
                  </a:cubicBezTo>
                  <a:cubicBezTo>
                    <a:pt x="420" y="84"/>
                    <a:pt x="420" y="84"/>
                    <a:pt x="420" y="84"/>
                  </a:cubicBezTo>
                  <a:close/>
                  <a:moveTo>
                    <a:pt x="412" y="90"/>
                  </a:moveTo>
                  <a:cubicBezTo>
                    <a:pt x="412" y="89"/>
                    <a:pt x="412" y="88"/>
                    <a:pt x="412" y="87"/>
                  </a:cubicBezTo>
                  <a:cubicBezTo>
                    <a:pt x="416" y="86"/>
                    <a:pt x="414" y="88"/>
                    <a:pt x="412" y="90"/>
                  </a:cubicBezTo>
                  <a:close/>
                  <a:moveTo>
                    <a:pt x="413" y="101"/>
                  </a:moveTo>
                  <a:cubicBezTo>
                    <a:pt x="414" y="99"/>
                    <a:pt x="414" y="97"/>
                    <a:pt x="413" y="95"/>
                  </a:cubicBezTo>
                  <a:cubicBezTo>
                    <a:pt x="417" y="94"/>
                    <a:pt x="424" y="91"/>
                    <a:pt x="421" y="95"/>
                  </a:cubicBezTo>
                  <a:cubicBezTo>
                    <a:pt x="418" y="98"/>
                    <a:pt x="415" y="100"/>
                    <a:pt x="412" y="104"/>
                  </a:cubicBezTo>
                  <a:cubicBezTo>
                    <a:pt x="412" y="104"/>
                    <a:pt x="412" y="105"/>
                    <a:pt x="412" y="105"/>
                  </a:cubicBezTo>
                  <a:cubicBezTo>
                    <a:pt x="405" y="110"/>
                    <a:pt x="398" y="114"/>
                    <a:pt x="389" y="117"/>
                  </a:cubicBezTo>
                  <a:cubicBezTo>
                    <a:pt x="389" y="117"/>
                    <a:pt x="389" y="117"/>
                    <a:pt x="389" y="117"/>
                  </a:cubicBezTo>
                  <a:cubicBezTo>
                    <a:pt x="388" y="117"/>
                    <a:pt x="388" y="117"/>
                    <a:pt x="388" y="117"/>
                  </a:cubicBezTo>
                  <a:cubicBezTo>
                    <a:pt x="388" y="116"/>
                    <a:pt x="394" y="112"/>
                    <a:pt x="395" y="112"/>
                  </a:cubicBezTo>
                  <a:cubicBezTo>
                    <a:pt x="396" y="111"/>
                    <a:pt x="397" y="109"/>
                    <a:pt x="397" y="108"/>
                  </a:cubicBezTo>
                  <a:cubicBezTo>
                    <a:pt x="403" y="108"/>
                    <a:pt x="410" y="107"/>
                    <a:pt x="413" y="101"/>
                  </a:cubicBezTo>
                  <a:close/>
                  <a:moveTo>
                    <a:pt x="385" y="106"/>
                  </a:moveTo>
                  <a:cubicBezTo>
                    <a:pt x="388" y="106"/>
                    <a:pt x="390" y="107"/>
                    <a:pt x="392" y="107"/>
                  </a:cubicBezTo>
                  <a:cubicBezTo>
                    <a:pt x="388" y="109"/>
                    <a:pt x="384" y="111"/>
                    <a:pt x="379" y="113"/>
                  </a:cubicBezTo>
                  <a:cubicBezTo>
                    <a:pt x="382" y="112"/>
                    <a:pt x="384" y="109"/>
                    <a:pt x="385" y="107"/>
                  </a:cubicBezTo>
                  <a:cubicBezTo>
                    <a:pt x="385" y="106"/>
                    <a:pt x="385" y="106"/>
                    <a:pt x="385" y="106"/>
                  </a:cubicBezTo>
                  <a:close/>
                  <a:moveTo>
                    <a:pt x="375" y="109"/>
                  </a:moveTo>
                  <a:cubicBezTo>
                    <a:pt x="368" y="113"/>
                    <a:pt x="374" y="108"/>
                    <a:pt x="375" y="105"/>
                  </a:cubicBezTo>
                  <a:cubicBezTo>
                    <a:pt x="376" y="105"/>
                    <a:pt x="376" y="104"/>
                    <a:pt x="376" y="104"/>
                  </a:cubicBezTo>
                  <a:cubicBezTo>
                    <a:pt x="378" y="104"/>
                    <a:pt x="381" y="105"/>
                    <a:pt x="383" y="105"/>
                  </a:cubicBezTo>
                  <a:cubicBezTo>
                    <a:pt x="379" y="107"/>
                    <a:pt x="379" y="107"/>
                    <a:pt x="375" y="109"/>
                  </a:cubicBezTo>
                  <a:close/>
                  <a:moveTo>
                    <a:pt x="366" y="108"/>
                  </a:moveTo>
                  <a:cubicBezTo>
                    <a:pt x="366" y="107"/>
                    <a:pt x="365" y="107"/>
                    <a:pt x="365" y="107"/>
                  </a:cubicBezTo>
                  <a:cubicBezTo>
                    <a:pt x="364" y="104"/>
                    <a:pt x="368" y="103"/>
                    <a:pt x="373" y="104"/>
                  </a:cubicBezTo>
                  <a:cubicBezTo>
                    <a:pt x="371" y="105"/>
                    <a:pt x="368" y="106"/>
                    <a:pt x="366" y="108"/>
                  </a:cubicBezTo>
                  <a:close/>
                  <a:moveTo>
                    <a:pt x="368" y="111"/>
                  </a:moveTo>
                  <a:cubicBezTo>
                    <a:pt x="368" y="110"/>
                    <a:pt x="368" y="110"/>
                    <a:pt x="367" y="110"/>
                  </a:cubicBezTo>
                  <a:cubicBezTo>
                    <a:pt x="372" y="107"/>
                    <a:pt x="372" y="107"/>
                    <a:pt x="368" y="111"/>
                  </a:cubicBezTo>
                  <a:close/>
                  <a:moveTo>
                    <a:pt x="375" y="114"/>
                  </a:moveTo>
                  <a:cubicBezTo>
                    <a:pt x="374" y="114"/>
                    <a:pt x="373" y="113"/>
                    <a:pt x="372" y="113"/>
                  </a:cubicBezTo>
                  <a:cubicBezTo>
                    <a:pt x="376" y="111"/>
                    <a:pt x="380" y="109"/>
                    <a:pt x="375" y="114"/>
                  </a:cubicBezTo>
                  <a:close/>
                  <a:moveTo>
                    <a:pt x="393" y="109"/>
                  </a:moveTo>
                  <a:cubicBezTo>
                    <a:pt x="392" y="110"/>
                    <a:pt x="388" y="114"/>
                    <a:pt x="386" y="116"/>
                  </a:cubicBezTo>
                  <a:cubicBezTo>
                    <a:pt x="384" y="116"/>
                    <a:pt x="381" y="116"/>
                    <a:pt x="379" y="115"/>
                  </a:cubicBezTo>
                  <a:cubicBezTo>
                    <a:pt x="384" y="114"/>
                    <a:pt x="388" y="111"/>
                    <a:pt x="393" y="109"/>
                  </a:cubicBezTo>
                  <a:close/>
                  <a:moveTo>
                    <a:pt x="415" y="106"/>
                  </a:moveTo>
                  <a:cubicBezTo>
                    <a:pt x="416" y="106"/>
                    <a:pt x="417" y="106"/>
                    <a:pt x="418" y="105"/>
                  </a:cubicBezTo>
                  <a:cubicBezTo>
                    <a:pt x="416" y="108"/>
                    <a:pt x="412" y="110"/>
                    <a:pt x="411" y="111"/>
                  </a:cubicBezTo>
                  <a:cubicBezTo>
                    <a:pt x="408" y="113"/>
                    <a:pt x="404" y="116"/>
                    <a:pt x="400" y="118"/>
                  </a:cubicBezTo>
                  <a:cubicBezTo>
                    <a:pt x="398" y="118"/>
                    <a:pt x="395" y="118"/>
                    <a:pt x="392" y="118"/>
                  </a:cubicBezTo>
                  <a:cubicBezTo>
                    <a:pt x="401" y="115"/>
                    <a:pt x="408" y="110"/>
                    <a:pt x="415" y="106"/>
                  </a:cubicBezTo>
                  <a:close/>
                  <a:moveTo>
                    <a:pt x="441" y="97"/>
                  </a:moveTo>
                  <a:cubicBezTo>
                    <a:pt x="443" y="98"/>
                    <a:pt x="445" y="99"/>
                    <a:pt x="447" y="99"/>
                  </a:cubicBezTo>
                  <a:cubicBezTo>
                    <a:pt x="442" y="101"/>
                    <a:pt x="437" y="104"/>
                    <a:pt x="433" y="106"/>
                  </a:cubicBezTo>
                  <a:cubicBezTo>
                    <a:pt x="433" y="106"/>
                    <a:pt x="433" y="107"/>
                    <a:pt x="432" y="107"/>
                  </a:cubicBezTo>
                  <a:cubicBezTo>
                    <a:pt x="432" y="107"/>
                    <a:pt x="431" y="107"/>
                    <a:pt x="430" y="107"/>
                  </a:cubicBezTo>
                  <a:cubicBezTo>
                    <a:pt x="434" y="104"/>
                    <a:pt x="438" y="101"/>
                    <a:pt x="441" y="97"/>
                  </a:cubicBezTo>
                  <a:close/>
                  <a:moveTo>
                    <a:pt x="452" y="79"/>
                  </a:moveTo>
                  <a:cubicBezTo>
                    <a:pt x="456" y="77"/>
                    <a:pt x="462" y="76"/>
                    <a:pt x="467" y="75"/>
                  </a:cubicBezTo>
                  <a:cubicBezTo>
                    <a:pt x="464" y="76"/>
                    <a:pt x="461" y="78"/>
                    <a:pt x="458" y="80"/>
                  </a:cubicBezTo>
                  <a:cubicBezTo>
                    <a:pt x="455" y="80"/>
                    <a:pt x="452" y="80"/>
                    <a:pt x="452" y="79"/>
                  </a:cubicBezTo>
                  <a:close/>
                  <a:moveTo>
                    <a:pt x="473" y="84"/>
                  </a:moveTo>
                  <a:cubicBezTo>
                    <a:pt x="476" y="84"/>
                    <a:pt x="478" y="83"/>
                    <a:pt x="481" y="83"/>
                  </a:cubicBezTo>
                  <a:cubicBezTo>
                    <a:pt x="479" y="84"/>
                    <a:pt x="477" y="85"/>
                    <a:pt x="475" y="86"/>
                  </a:cubicBezTo>
                  <a:cubicBezTo>
                    <a:pt x="475" y="86"/>
                    <a:pt x="474" y="85"/>
                    <a:pt x="473" y="84"/>
                  </a:cubicBezTo>
                  <a:close/>
                  <a:moveTo>
                    <a:pt x="468" y="81"/>
                  </a:moveTo>
                  <a:cubicBezTo>
                    <a:pt x="468" y="81"/>
                    <a:pt x="467" y="81"/>
                    <a:pt x="466" y="81"/>
                  </a:cubicBezTo>
                  <a:cubicBezTo>
                    <a:pt x="467" y="80"/>
                    <a:pt x="468" y="80"/>
                    <a:pt x="469" y="80"/>
                  </a:cubicBezTo>
                  <a:cubicBezTo>
                    <a:pt x="469" y="80"/>
                    <a:pt x="468" y="81"/>
                    <a:pt x="468" y="81"/>
                  </a:cubicBezTo>
                  <a:close/>
                  <a:moveTo>
                    <a:pt x="443" y="109"/>
                  </a:moveTo>
                  <a:cubicBezTo>
                    <a:pt x="443" y="109"/>
                    <a:pt x="442" y="109"/>
                    <a:pt x="442" y="109"/>
                  </a:cubicBezTo>
                  <a:cubicBezTo>
                    <a:pt x="442" y="108"/>
                    <a:pt x="443" y="108"/>
                    <a:pt x="443" y="107"/>
                  </a:cubicBezTo>
                  <a:cubicBezTo>
                    <a:pt x="445" y="105"/>
                    <a:pt x="448" y="103"/>
                    <a:pt x="450" y="100"/>
                  </a:cubicBezTo>
                  <a:cubicBezTo>
                    <a:pt x="452" y="101"/>
                    <a:pt x="454" y="101"/>
                    <a:pt x="456" y="102"/>
                  </a:cubicBezTo>
                  <a:cubicBezTo>
                    <a:pt x="455" y="103"/>
                    <a:pt x="453" y="103"/>
                    <a:pt x="452" y="104"/>
                  </a:cubicBezTo>
                  <a:cubicBezTo>
                    <a:pt x="451" y="105"/>
                    <a:pt x="445" y="108"/>
                    <a:pt x="443" y="109"/>
                  </a:cubicBezTo>
                  <a:close/>
                  <a:moveTo>
                    <a:pt x="446" y="101"/>
                  </a:moveTo>
                  <a:cubicBezTo>
                    <a:pt x="444" y="103"/>
                    <a:pt x="442" y="105"/>
                    <a:pt x="440" y="108"/>
                  </a:cubicBezTo>
                  <a:cubicBezTo>
                    <a:pt x="438" y="107"/>
                    <a:pt x="437" y="107"/>
                    <a:pt x="436" y="107"/>
                  </a:cubicBezTo>
                  <a:cubicBezTo>
                    <a:pt x="440" y="105"/>
                    <a:pt x="444" y="104"/>
                    <a:pt x="446" y="101"/>
                  </a:cubicBezTo>
                  <a:close/>
                  <a:moveTo>
                    <a:pt x="456" y="104"/>
                  </a:moveTo>
                  <a:cubicBezTo>
                    <a:pt x="457" y="104"/>
                    <a:pt x="458" y="103"/>
                    <a:pt x="460" y="102"/>
                  </a:cubicBezTo>
                  <a:cubicBezTo>
                    <a:pt x="460" y="102"/>
                    <a:pt x="461" y="102"/>
                    <a:pt x="462" y="102"/>
                  </a:cubicBezTo>
                  <a:cubicBezTo>
                    <a:pt x="461" y="103"/>
                    <a:pt x="461" y="103"/>
                    <a:pt x="461" y="103"/>
                  </a:cubicBezTo>
                  <a:cubicBezTo>
                    <a:pt x="458" y="107"/>
                    <a:pt x="453" y="110"/>
                    <a:pt x="449" y="113"/>
                  </a:cubicBezTo>
                  <a:cubicBezTo>
                    <a:pt x="448" y="112"/>
                    <a:pt x="447" y="111"/>
                    <a:pt x="445" y="110"/>
                  </a:cubicBezTo>
                  <a:cubicBezTo>
                    <a:pt x="449" y="108"/>
                    <a:pt x="453" y="106"/>
                    <a:pt x="456" y="104"/>
                  </a:cubicBezTo>
                  <a:close/>
                  <a:moveTo>
                    <a:pt x="37" y="391"/>
                  </a:moveTo>
                  <a:cubicBezTo>
                    <a:pt x="37" y="392"/>
                    <a:pt x="37" y="392"/>
                    <a:pt x="38" y="392"/>
                  </a:cubicBezTo>
                  <a:cubicBezTo>
                    <a:pt x="41" y="391"/>
                    <a:pt x="53" y="386"/>
                    <a:pt x="46" y="393"/>
                  </a:cubicBezTo>
                  <a:cubicBezTo>
                    <a:pt x="44" y="396"/>
                    <a:pt x="41" y="398"/>
                    <a:pt x="39" y="401"/>
                  </a:cubicBezTo>
                  <a:cubicBezTo>
                    <a:pt x="38" y="398"/>
                    <a:pt x="38" y="395"/>
                    <a:pt x="37" y="391"/>
                  </a:cubicBezTo>
                  <a:close/>
                  <a:moveTo>
                    <a:pt x="34" y="372"/>
                  </a:moveTo>
                  <a:cubicBezTo>
                    <a:pt x="38" y="369"/>
                    <a:pt x="42" y="367"/>
                    <a:pt x="47" y="366"/>
                  </a:cubicBezTo>
                  <a:cubicBezTo>
                    <a:pt x="49" y="366"/>
                    <a:pt x="50" y="365"/>
                    <a:pt x="52" y="365"/>
                  </a:cubicBezTo>
                  <a:cubicBezTo>
                    <a:pt x="52" y="365"/>
                    <a:pt x="52" y="366"/>
                    <a:pt x="51" y="366"/>
                  </a:cubicBezTo>
                  <a:cubicBezTo>
                    <a:pt x="50" y="367"/>
                    <a:pt x="49" y="369"/>
                    <a:pt x="47" y="370"/>
                  </a:cubicBezTo>
                  <a:cubicBezTo>
                    <a:pt x="43" y="373"/>
                    <a:pt x="39" y="376"/>
                    <a:pt x="35" y="380"/>
                  </a:cubicBezTo>
                  <a:cubicBezTo>
                    <a:pt x="34" y="377"/>
                    <a:pt x="34" y="374"/>
                    <a:pt x="34" y="372"/>
                  </a:cubicBezTo>
                  <a:close/>
                  <a:moveTo>
                    <a:pt x="35" y="383"/>
                  </a:moveTo>
                  <a:cubicBezTo>
                    <a:pt x="37" y="382"/>
                    <a:pt x="39" y="381"/>
                    <a:pt x="41" y="380"/>
                  </a:cubicBezTo>
                  <a:cubicBezTo>
                    <a:pt x="43" y="378"/>
                    <a:pt x="46" y="378"/>
                    <a:pt x="48" y="379"/>
                  </a:cubicBezTo>
                  <a:cubicBezTo>
                    <a:pt x="45" y="383"/>
                    <a:pt x="40" y="386"/>
                    <a:pt x="37" y="390"/>
                  </a:cubicBezTo>
                  <a:cubicBezTo>
                    <a:pt x="37" y="390"/>
                    <a:pt x="37" y="390"/>
                    <a:pt x="37" y="390"/>
                  </a:cubicBezTo>
                  <a:cubicBezTo>
                    <a:pt x="36" y="388"/>
                    <a:pt x="36" y="385"/>
                    <a:pt x="35" y="383"/>
                  </a:cubicBezTo>
                  <a:cubicBezTo>
                    <a:pt x="35" y="383"/>
                    <a:pt x="35" y="383"/>
                    <a:pt x="35" y="383"/>
                  </a:cubicBezTo>
                  <a:close/>
                  <a:moveTo>
                    <a:pt x="51" y="397"/>
                  </a:moveTo>
                  <a:cubicBezTo>
                    <a:pt x="51" y="397"/>
                    <a:pt x="51" y="397"/>
                    <a:pt x="51" y="397"/>
                  </a:cubicBezTo>
                  <a:cubicBezTo>
                    <a:pt x="48" y="398"/>
                    <a:pt x="41" y="401"/>
                    <a:pt x="46" y="396"/>
                  </a:cubicBezTo>
                  <a:cubicBezTo>
                    <a:pt x="48" y="394"/>
                    <a:pt x="50" y="392"/>
                    <a:pt x="51" y="389"/>
                  </a:cubicBezTo>
                  <a:cubicBezTo>
                    <a:pt x="52" y="392"/>
                    <a:pt x="51" y="395"/>
                    <a:pt x="51" y="397"/>
                  </a:cubicBezTo>
                  <a:close/>
                  <a:moveTo>
                    <a:pt x="40" y="403"/>
                  </a:moveTo>
                  <a:cubicBezTo>
                    <a:pt x="42" y="403"/>
                    <a:pt x="52" y="397"/>
                    <a:pt x="49" y="403"/>
                  </a:cubicBezTo>
                  <a:cubicBezTo>
                    <a:pt x="48" y="405"/>
                    <a:pt x="46" y="407"/>
                    <a:pt x="44" y="409"/>
                  </a:cubicBezTo>
                  <a:cubicBezTo>
                    <a:pt x="43" y="411"/>
                    <a:pt x="42" y="413"/>
                    <a:pt x="43" y="414"/>
                  </a:cubicBezTo>
                  <a:cubicBezTo>
                    <a:pt x="42" y="411"/>
                    <a:pt x="41" y="407"/>
                    <a:pt x="40" y="403"/>
                  </a:cubicBezTo>
                  <a:cubicBezTo>
                    <a:pt x="40" y="403"/>
                    <a:pt x="40" y="403"/>
                    <a:pt x="40" y="403"/>
                  </a:cubicBezTo>
                  <a:close/>
                  <a:moveTo>
                    <a:pt x="45" y="419"/>
                  </a:moveTo>
                  <a:cubicBezTo>
                    <a:pt x="45" y="419"/>
                    <a:pt x="45" y="419"/>
                    <a:pt x="45" y="419"/>
                  </a:cubicBezTo>
                  <a:cubicBezTo>
                    <a:pt x="45" y="420"/>
                    <a:pt x="45" y="420"/>
                    <a:pt x="44" y="420"/>
                  </a:cubicBezTo>
                  <a:cubicBezTo>
                    <a:pt x="44" y="419"/>
                    <a:pt x="44" y="418"/>
                    <a:pt x="44" y="418"/>
                  </a:cubicBezTo>
                  <a:cubicBezTo>
                    <a:pt x="44" y="418"/>
                    <a:pt x="44" y="419"/>
                    <a:pt x="45" y="419"/>
                  </a:cubicBezTo>
                  <a:close/>
                  <a:moveTo>
                    <a:pt x="46" y="416"/>
                  </a:moveTo>
                  <a:cubicBezTo>
                    <a:pt x="44" y="412"/>
                    <a:pt x="47" y="409"/>
                    <a:pt x="50" y="405"/>
                  </a:cubicBezTo>
                  <a:cubicBezTo>
                    <a:pt x="49" y="406"/>
                    <a:pt x="49" y="408"/>
                    <a:pt x="48" y="409"/>
                  </a:cubicBezTo>
                  <a:cubicBezTo>
                    <a:pt x="47" y="412"/>
                    <a:pt x="47" y="414"/>
                    <a:pt x="46" y="416"/>
                  </a:cubicBezTo>
                  <a:close/>
                  <a:moveTo>
                    <a:pt x="51" y="381"/>
                  </a:moveTo>
                  <a:cubicBezTo>
                    <a:pt x="51" y="382"/>
                    <a:pt x="51" y="384"/>
                    <a:pt x="51" y="386"/>
                  </a:cubicBezTo>
                  <a:cubicBezTo>
                    <a:pt x="51" y="386"/>
                    <a:pt x="51" y="386"/>
                    <a:pt x="51" y="386"/>
                  </a:cubicBezTo>
                  <a:cubicBezTo>
                    <a:pt x="49" y="386"/>
                    <a:pt x="47" y="387"/>
                    <a:pt x="45" y="388"/>
                  </a:cubicBezTo>
                  <a:cubicBezTo>
                    <a:pt x="36" y="392"/>
                    <a:pt x="43" y="386"/>
                    <a:pt x="45" y="385"/>
                  </a:cubicBezTo>
                  <a:cubicBezTo>
                    <a:pt x="47" y="383"/>
                    <a:pt x="49" y="381"/>
                    <a:pt x="51" y="379"/>
                  </a:cubicBezTo>
                  <a:cubicBezTo>
                    <a:pt x="51" y="380"/>
                    <a:pt x="51" y="380"/>
                    <a:pt x="51" y="381"/>
                  </a:cubicBezTo>
                  <a:close/>
                  <a:moveTo>
                    <a:pt x="51" y="374"/>
                  </a:moveTo>
                  <a:cubicBezTo>
                    <a:pt x="49" y="374"/>
                    <a:pt x="48" y="374"/>
                    <a:pt x="46" y="375"/>
                  </a:cubicBezTo>
                  <a:cubicBezTo>
                    <a:pt x="44" y="376"/>
                    <a:pt x="42" y="377"/>
                    <a:pt x="40" y="378"/>
                  </a:cubicBezTo>
                  <a:cubicBezTo>
                    <a:pt x="37" y="380"/>
                    <a:pt x="36" y="380"/>
                    <a:pt x="39" y="379"/>
                  </a:cubicBezTo>
                  <a:cubicBezTo>
                    <a:pt x="43" y="375"/>
                    <a:pt x="47" y="372"/>
                    <a:pt x="51" y="369"/>
                  </a:cubicBezTo>
                  <a:cubicBezTo>
                    <a:pt x="51" y="371"/>
                    <a:pt x="51" y="372"/>
                    <a:pt x="51" y="374"/>
                  </a:cubicBezTo>
                  <a:close/>
                  <a:moveTo>
                    <a:pt x="53" y="362"/>
                  </a:moveTo>
                  <a:cubicBezTo>
                    <a:pt x="46" y="364"/>
                    <a:pt x="39" y="366"/>
                    <a:pt x="33" y="369"/>
                  </a:cubicBezTo>
                  <a:cubicBezTo>
                    <a:pt x="33" y="367"/>
                    <a:pt x="33" y="365"/>
                    <a:pt x="33" y="363"/>
                  </a:cubicBezTo>
                  <a:cubicBezTo>
                    <a:pt x="45" y="360"/>
                    <a:pt x="55" y="354"/>
                    <a:pt x="66" y="348"/>
                  </a:cubicBezTo>
                  <a:cubicBezTo>
                    <a:pt x="71" y="346"/>
                    <a:pt x="75" y="344"/>
                    <a:pt x="79" y="342"/>
                  </a:cubicBezTo>
                  <a:cubicBezTo>
                    <a:pt x="85" y="340"/>
                    <a:pt x="85" y="340"/>
                    <a:pt x="80" y="343"/>
                  </a:cubicBezTo>
                  <a:cubicBezTo>
                    <a:pt x="76" y="347"/>
                    <a:pt x="71" y="349"/>
                    <a:pt x="67" y="353"/>
                  </a:cubicBezTo>
                  <a:cubicBezTo>
                    <a:pt x="65" y="352"/>
                    <a:pt x="63" y="351"/>
                    <a:pt x="60" y="353"/>
                  </a:cubicBezTo>
                  <a:cubicBezTo>
                    <a:pt x="56" y="355"/>
                    <a:pt x="54" y="359"/>
                    <a:pt x="53" y="362"/>
                  </a:cubicBezTo>
                  <a:close/>
                  <a:moveTo>
                    <a:pt x="53" y="230"/>
                  </a:moveTo>
                  <a:cubicBezTo>
                    <a:pt x="56" y="229"/>
                    <a:pt x="59" y="228"/>
                    <a:pt x="63" y="226"/>
                  </a:cubicBezTo>
                  <a:cubicBezTo>
                    <a:pt x="65" y="225"/>
                    <a:pt x="79" y="216"/>
                    <a:pt x="68" y="224"/>
                  </a:cubicBezTo>
                  <a:cubicBezTo>
                    <a:pt x="63" y="228"/>
                    <a:pt x="57" y="230"/>
                    <a:pt x="51" y="234"/>
                  </a:cubicBezTo>
                  <a:cubicBezTo>
                    <a:pt x="52" y="232"/>
                    <a:pt x="52" y="231"/>
                    <a:pt x="53" y="230"/>
                  </a:cubicBezTo>
                  <a:close/>
                  <a:moveTo>
                    <a:pt x="78" y="181"/>
                  </a:moveTo>
                  <a:cubicBezTo>
                    <a:pt x="83" y="180"/>
                    <a:pt x="84" y="179"/>
                    <a:pt x="77" y="183"/>
                  </a:cubicBezTo>
                  <a:cubicBezTo>
                    <a:pt x="78" y="182"/>
                    <a:pt x="78" y="182"/>
                    <a:pt x="78" y="181"/>
                  </a:cubicBezTo>
                  <a:close/>
                  <a:moveTo>
                    <a:pt x="74" y="188"/>
                  </a:moveTo>
                  <a:cubicBezTo>
                    <a:pt x="78" y="186"/>
                    <a:pt x="81" y="185"/>
                    <a:pt x="85" y="184"/>
                  </a:cubicBezTo>
                  <a:cubicBezTo>
                    <a:pt x="82" y="185"/>
                    <a:pt x="79" y="188"/>
                    <a:pt x="76" y="190"/>
                  </a:cubicBezTo>
                  <a:cubicBezTo>
                    <a:pt x="74" y="190"/>
                    <a:pt x="73" y="191"/>
                    <a:pt x="72" y="192"/>
                  </a:cubicBezTo>
                  <a:cubicBezTo>
                    <a:pt x="72" y="190"/>
                    <a:pt x="73" y="189"/>
                    <a:pt x="74" y="188"/>
                  </a:cubicBezTo>
                  <a:close/>
                  <a:moveTo>
                    <a:pt x="66" y="201"/>
                  </a:moveTo>
                  <a:cubicBezTo>
                    <a:pt x="68" y="201"/>
                    <a:pt x="70" y="200"/>
                    <a:pt x="72" y="199"/>
                  </a:cubicBezTo>
                  <a:cubicBezTo>
                    <a:pt x="77" y="197"/>
                    <a:pt x="93" y="190"/>
                    <a:pt x="80" y="199"/>
                  </a:cubicBezTo>
                  <a:cubicBezTo>
                    <a:pt x="75" y="203"/>
                    <a:pt x="68" y="206"/>
                    <a:pt x="62" y="210"/>
                  </a:cubicBezTo>
                  <a:cubicBezTo>
                    <a:pt x="63" y="207"/>
                    <a:pt x="65" y="204"/>
                    <a:pt x="66" y="201"/>
                  </a:cubicBezTo>
                  <a:close/>
                  <a:moveTo>
                    <a:pt x="59" y="215"/>
                  </a:moveTo>
                  <a:cubicBezTo>
                    <a:pt x="63" y="215"/>
                    <a:pt x="66" y="214"/>
                    <a:pt x="69" y="213"/>
                  </a:cubicBezTo>
                  <a:cubicBezTo>
                    <a:pt x="74" y="210"/>
                    <a:pt x="79" y="208"/>
                    <a:pt x="85" y="206"/>
                  </a:cubicBezTo>
                  <a:cubicBezTo>
                    <a:pt x="82" y="207"/>
                    <a:pt x="79" y="209"/>
                    <a:pt x="76" y="210"/>
                  </a:cubicBezTo>
                  <a:cubicBezTo>
                    <a:pt x="69" y="214"/>
                    <a:pt x="62" y="216"/>
                    <a:pt x="57" y="221"/>
                  </a:cubicBezTo>
                  <a:cubicBezTo>
                    <a:pt x="57" y="219"/>
                    <a:pt x="58" y="217"/>
                    <a:pt x="59" y="215"/>
                  </a:cubicBezTo>
                  <a:close/>
                  <a:moveTo>
                    <a:pt x="48" y="241"/>
                  </a:moveTo>
                  <a:cubicBezTo>
                    <a:pt x="52" y="240"/>
                    <a:pt x="56" y="239"/>
                    <a:pt x="60" y="237"/>
                  </a:cubicBezTo>
                  <a:cubicBezTo>
                    <a:pt x="64" y="236"/>
                    <a:pt x="82" y="228"/>
                    <a:pt x="69" y="237"/>
                  </a:cubicBezTo>
                  <a:cubicBezTo>
                    <a:pt x="62" y="242"/>
                    <a:pt x="53" y="245"/>
                    <a:pt x="45" y="250"/>
                  </a:cubicBezTo>
                  <a:cubicBezTo>
                    <a:pt x="46" y="247"/>
                    <a:pt x="47" y="244"/>
                    <a:pt x="48" y="241"/>
                  </a:cubicBezTo>
                  <a:close/>
                  <a:moveTo>
                    <a:pt x="79" y="240"/>
                  </a:moveTo>
                  <a:cubicBezTo>
                    <a:pt x="74" y="241"/>
                    <a:pt x="70" y="242"/>
                    <a:pt x="66" y="244"/>
                  </a:cubicBezTo>
                  <a:cubicBezTo>
                    <a:pt x="63" y="245"/>
                    <a:pt x="60" y="246"/>
                    <a:pt x="57" y="248"/>
                  </a:cubicBezTo>
                  <a:cubicBezTo>
                    <a:pt x="61" y="246"/>
                    <a:pt x="39" y="257"/>
                    <a:pt x="47" y="251"/>
                  </a:cubicBezTo>
                  <a:cubicBezTo>
                    <a:pt x="56" y="244"/>
                    <a:pt x="69" y="242"/>
                    <a:pt x="77" y="233"/>
                  </a:cubicBezTo>
                  <a:cubicBezTo>
                    <a:pt x="78" y="235"/>
                    <a:pt x="78" y="237"/>
                    <a:pt x="79" y="240"/>
                  </a:cubicBezTo>
                  <a:close/>
                  <a:moveTo>
                    <a:pt x="44" y="255"/>
                  </a:moveTo>
                  <a:cubicBezTo>
                    <a:pt x="49" y="254"/>
                    <a:pt x="54" y="252"/>
                    <a:pt x="58" y="250"/>
                  </a:cubicBezTo>
                  <a:cubicBezTo>
                    <a:pt x="64" y="247"/>
                    <a:pt x="69" y="245"/>
                    <a:pt x="75" y="243"/>
                  </a:cubicBezTo>
                  <a:cubicBezTo>
                    <a:pt x="82" y="240"/>
                    <a:pt x="79" y="241"/>
                    <a:pt x="76" y="244"/>
                  </a:cubicBezTo>
                  <a:cubicBezTo>
                    <a:pt x="64" y="251"/>
                    <a:pt x="52" y="256"/>
                    <a:pt x="41" y="264"/>
                  </a:cubicBezTo>
                  <a:cubicBezTo>
                    <a:pt x="42" y="261"/>
                    <a:pt x="43" y="258"/>
                    <a:pt x="44" y="255"/>
                  </a:cubicBezTo>
                  <a:close/>
                  <a:moveTo>
                    <a:pt x="40" y="268"/>
                  </a:moveTo>
                  <a:cubicBezTo>
                    <a:pt x="47" y="266"/>
                    <a:pt x="53" y="263"/>
                    <a:pt x="60" y="261"/>
                  </a:cubicBezTo>
                  <a:cubicBezTo>
                    <a:pt x="65" y="258"/>
                    <a:pt x="70" y="256"/>
                    <a:pt x="76" y="253"/>
                  </a:cubicBezTo>
                  <a:cubicBezTo>
                    <a:pt x="79" y="252"/>
                    <a:pt x="91" y="249"/>
                    <a:pt x="82" y="255"/>
                  </a:cubicBezTo>
                  <a:cubicBezTo>
                    <a:pt x="68" y="264"/>
                    <a:pt x="51" y="267"/>
                    <a:pt x="38" y="278"/>
                  </a:cubicBezTo>
                  <a:cubicBezTo>
                    <a:pt x="39" y="275"/>
                    <a:pt x="39" y="272"/>
                    <a:pt x="40" y="268"/>
                  </a:cubicBezTo>
                  <a:close/>
                  <a:moveTo>
                    <a:pt x="37" y="282"/>
                  </a:moveTo>
                  <a:cubicBezTo>
                    <a:pt x="47" y="279"/>
                    <a:pt x="56" y="275"/>
                    <a:pt x="66" y="271"/>
                  </a:cubicBezTo>
                  <a:cubicBezTo>
                    <a:pt x="74" y="267"/>
                    <a:pt x="82" y="264"/>
                    <a:pt x="90" y="261"/>
                  </a:cubicBezTo>
                  <a:cubicBezTo>
                    <a:pt x="102" y="256"/>
                    <a:pt x="87" y="263"/>
                    <a:pt x="85" y="265"/>
                  </a:cubicBezTo>
                  <a:cubicBezTo>
                    <a:pt x="68" y="274"/>
                    <a:pt x="50" y="279"/>
                    <a:pt x="35" y="291"/>
                  </a:cubicBezTo>
                  <a:cubicBezTo>
                    <a:pt x="36" y="288"/>
                    <a:pt x="36" y="285"/>
                    <a:pt x="37" y="282"/>
                  </a:cubicBezTo>
                  <a:close/>
                  <a:moveTo>
                    <a:pt x="35" y="295"/>
                  </a:moveTo>
                  <a:cubicBezTo>
                    <a:pt x="43" y="292"/>
                    <a:pt x="52" y="288"/>
                    <a:pt x="60" y="284"/>
                  </a:cubicBezTo>
                  <a:cubicBezTo>
                    <a:pt x="67" y="281"/>
                    <a:pt x="75" y="278"/>
                    <a:pt x="83" y="276"/>
                  </a:cubicBezTo>
                  <a:cubicBezTo>
                    <a:pt x="86" y="275"/>
                    <a:pt x="89" y="274"/>
                    <a:pt x="92" y="273"/>
                  </a:cubicBezTo>
                  <a:cubicBezTo>
                    <a:pt x="90" y="274"/>
                    <a:pt x="88" y="275"/>
                    <a:pt x="85" y="276"/>
                  </a:cubicBezTo>
                  <a:cubicBezTo>
                    <a:pt x="76" y="282"/>
                    <a:pt x="67" y="287"/>
                    <a:pt x="58" y="292"/>
                  </a:cubicBezTo>
                  <a:cubicBezTo>
                    <a:pt x="50" y="297"/>
                    <a:pt x="41" y="300"/>
                    <a:pt x="33" y="306"/>
                  </a:cubicBezTo>
                  <a:cubicBezTo>
                    <a:pt x="34" y="302"/>
                    <a:pt x="34" y="299"/>
                    <a:pt x="35" y="295"/>
                  </a:cubicBezTo>
                  <a:close/>
                  <a:moveTo>
                    <a:pt x="33" y="309"/>
                  </a:moveTo>
                  <a:cubicBezTo>
                    <a:pt x="33" y="309"/>
                    <a:pt x="33" y="308"/>
                    <a:pt x="33" y="308"/>
                  </a:cubicBezTo>
                  <a:cubicBezTo>
                    <a:pt x="45" y="303"/>
                    <a:pt x="57" y="299"/>
                    <a:pt x="68" y="294"/>
                  </a:cubicBezTo>
                  <a:cubicBezTo>
                    <a:pt x="74" y="292"/>
                    <a:pt x="80" y="289"/>
                    <a:pt x="86" y="286"/>
                  </a:cubicBezTo>
                  <a:cubicBezTo>
                    <a:pt x="89" y="285"/>
                    <a:pt x="106" y="276"/>
                    <a:pt x="93" y="284"/>
                  </a:cubicBezTo>
                  <a:cubicBezTo>
                    <a:pt x="73" y="295"/>
                    <a:pt x="50" y="304"/>
                    <a:pt x="32" y="319"/>
                  </a:cubicBezTo>
                  <a:cubicBezTo>
                    <a:pt x="32" y="315"/>
                    <a:pt x="33" y="312"/>
                    <a:pt x="33" y="309"/>
                  </a:cubicBezTo>
                  <a:close/>
                  <a:moveTo>
                    <a:pt x="57" y="331"/>
                  </a:moveTo>
                  <a:cubicBezTo>
                    <a:pt x="48" y="335"/>
                    <a:pt x="39" y="339"/>
                    <a:pt x="32" y="347"/>
                  </a:cubicBezTo>
                  <a:cubicBezTo>
                    <a:pt x="32" y="344"/>
                    <a:pt x="31" y="341"/>
                    <a:pt x="31" y="337"/>
                  </a:cubicBezTo>
                  <a:cubicBezTo>
                    <a:pt x="32" y="338"/>
                    <a:pt x="32" y="338"/>
                    <a:pt x="32" y="338"/>
                  </a:cubicBezTo>
                  <a:cubicBezTo>
                    <a:pt x="55" y="332"/>
                    <a:pt x="74" y="322"/>
                    <a:pt x="94" y="309"/>
                  </a:cubicBezTo>
                  <a:cubicBezTo>
                    <a:pt x="82" y="317"/>
                    <a:pt x="69" y="325"/>
                    <a:pt x="57" y="331"/>
                  </a:cubicBezTo>
                  <a:close/>
                  <a:moveTo>
                    <a:pt x="32" y="335"/>
                  </a:moveTo>
                  <a:cubicBezTo>
                    <a:pt x="32" y="331"/>
                    <a:pt x="32" y="326"/>
                    <a:pt x="32" y="322"/>
                  </a:cubicBezTo>
                  <a:cubicBezTo>
                    <a:pt x="46" y="318"/>
                    <a:pt x="59" y="311"/>
                    <a:pt x="73" y="305"/>
                  </a:cubicBezTo>
                  <a:cubicBezTo>
                    <a:pt x="77" y="304"/>
                    <a:pt x="82" y="302"/>
                    <a:pt x="86" y="300"/>
                  </a:cubicBezTo>
                  <a:cubicBezTo>
                    <a:pt x="90" y="298"/>
                    <a:pt x="95" y="297"/>
                    <a:pt x="99" y="295"/>
                  </a:cubicBezTo>
                  <a:cubicBezTo>
                    <a:pt x="100" y="295"/>
                    <a:pt x="101" y="294"/>
                    <a:pt x="101" y="294"/>
                  </a:cubicBezTo>
                  <a:cubicBezTo>
                    <a:pt x="101" y="294"/>
                    <a:pt x="100" y="295"/>
                    <a:pt x="100" y="295"/>
                  </a:cubicBezTo>
                  <a:cubicBezTo>
                    <a:pt x="88" y="302"/>
                    <a:pt x="75" y="306"/>
                    <a:pt x="63" y="313"/>
                  </a:cubicBezTo>
                  <a:cubicBezTo>
                    <a:pt x="52" y="320"/>
                    <a:pt x="41" y="327"/>
                    <a:pt x="32" y="335"/>
                  </a:cubicBezTo>
                  <a:close/>
                  <a:moveTo>
                    <a:pt x="32" y="349"/>
                  </a:moveTo>
                  <a:cubicBezTo>
                    <a:pt x="32" y="349"/>
                    <a:pt x="32" y="349"/>
                    <a:pt x="32" y="349"/>
                  </a:cubicBezTo>
                  <a:cubicBezTo>
                    <a:pt x="40" y="348"/>
                    <a:pt x="47" y="345"/>
                    <a:pt x="55" y="341"/>
                  </a:cubicBezTo>
                  <a:cubicBezTo>
                    <a:pt x="65" y="336"/>
                    <a:pt x="76" y="332"/>
                    <a:pt x="87" y="327"/>
                  </a:cubicBezTo>
                  <a:cubicBezTo>
                    <a:pt x="87" y="327"/>
                    <a:pt x="87" y="327"/>
                    <a:pt x="87" y="327"/>
                  </a:cubicBezTo>
                  <a:cubicBezTo>
                    <a:pt x="68" y="336"/>
                    <a:pt x="50" y="349"/>
                    <a:pt x="32" y="360"/>
                  </a:cubicBezTo>
                  <a:cubicBezTo>
                    <a:pt x="32" y="357"/>
                    <a:pt x="32" y="353"/>
                    <a:pt x="32" y="349"/>
                  </a:cubicBezTo>
                  <a:close/>
                  <a:moveTo>
                    <a:pt x="78" y="359"/>
                  </a:moveTo>
                  <a:cubicBezTo>
                    <a:pt x="80" y="359"/>
                    <a:pt x="81" y="358"/>
                    <a:pt x="83" y="358"/>
                  </a:cubicBezTo>
                  <a:cubicBezTo>
                    <a:pt x="81" y="361"/>
                    <a:pt x="79" y="362"/>
                    <a:pt x="76" y="359"/>
                  </a:cubicBezTo>
                  <a:cubicBezTo>
                    <a:pt x="74" y="358"/>
                    <a:pt x="73" y="356"/>
                    <a:pt x="71" y="355"/>
                  </a:cubicBezTo>
                  <a:cubicBezTo>
                    <a:pt x="75" y="355"/>
                    <a:pt x="79" y="354"/>
                    <a:pt x="77" y="357"/>
                  </a:cubicBezTo>
                  <a:cubicBezTo>
                    <a:pt x="76" y="358"/>
                    <a:pt x="77" y="359"/>
                    <a:pt x="78" y="359"/>
                  </a:cubicBezTo>
                  <a:close/>
                  <a:moveTo>
                    <a:pt x="84" y="355"/>
                  </a:moveTo>
                  <a:cubicBezTo>
                    <a:pt x="80" y="357"/>
                    <a:pt x="81" y="356"/>
                    <a:pt x="83" y="353"/>
                  </a:cubicBezTo>
                  <a:cubicBezTo>
                    <a:pt x="84" y="352"/>
                    <a:pt x="83" y="351"/>
                    <a:pt x="82" y="351"/>
                  </a:cubicBezTo>
                  <a:cubicBezTo>
                    <a:pt x="78" y="350"/>
                    <a:pt x="66" y="356"/>
                    <a:pt x="74" y="350"/>
                  </a:cubicBezTo>
                  <a:cubicBezTo>
                    <a:pt x="78" y="348"/>
                    <a:pt x="82" y="345"/>
                    <a:pt x="86" y="342"/>
                  </a:cubicBezTo>
                  <a:cubicBezTo>
                    <a:pt x="86" y="345"/>
                    <a:pt x="85" y="351"/>
                    <a:pt x="84" y="355"/>
                  </a:cubicBezTo>
                  <a:close/>
                  <a:moveTo>
                    <a:pt x="86" y="338"/>
                  </a:moveTo>
                  <a:cubicBezTo>
                    <a:pt x="77" y="340"/>
                    <a:pt x="69" y="344"/>
                    <a:pt x="61" y="348"/>
                  </a:cubicBezTo>
                  <a:cubicBezTo>
                    <a:pt x="57" y="351"/>
                    <a:pt x="53" y="353"/>
                    <a:pt x="48" y="355"/>
                  </a:cubicBezTo>
                  <a:cubicBezTo>
                    <a:pt x="49" y="355"/>
                    <a:pt x="27" y="366"/>
                    <a:pt x="39" y="359"/>
                  </a:cubicBezTo>
                  <a:cubicBezTo>
                    <a:pt x="55" y="349"/>
                    <a:pt x="72" y="340"/>
                    <a:pt x="87" y="329"/>
                  </a:cubicBezTo>
                  <a:cubicBezTo>
                    <a:pt x="87" y="332"/>
                    <a:pt x="87" y="335"/>
                    <a:pt x="86" y="338"/>
                  </a:cubicBezTo>
                  <a:close/>
                  <a:moveTo>
                    <a:pt x="89" y="319"/>
                  </a:moveTo>
                  <a:cubicBezTo>
                    <a:pt x="88" y="321"/>
                    <a:pt x="88" y="323"/>
                    <a:pt x="88" y="325"/>
                  </a:cubicBezTo>
                  <a:cubicBezTo>
                    <a:pt x="79" y="329"/>
                    <a:pt x="69" y="332"/>
                    <a:pt x="61" y="336"/>
                  </a:cubicBezTo>
                  <a:cubicBezTo>
                    <a:pt x="57" y="338"/>
                    <a:pt x="53" y="340"/>
                    <a:pt x="50" y="341"/>
                  </a:cubicBezTo>
                  <a:cubicBezTo>
                    <a:pt x="50" y="341"/>
                    <a:pt x="34" y="347"/>
                    <a:pt x="36" y="346"/>
                  </a:cubicBezTo>
                  <a:cubicBezTo>
                    <a:pt x="43" y="337"/>
                    <a:pt x="57" y="333"/>
                    <a:pt x="67" y="328"/>
                  </a:cubicBezTo>
                  <a:cubicBezTo>
                    <a:pt x="76" y="323"/>
                    <a:pt x="84" y="318"/>
                    <a:pt x="92" y="313"/>
                  </a:cubicBezTo>
                  <a:cubicBezTo>
                    <a:pt x="91" y="315"/>
                    <a:pt x="89" y="317"/>
                    <a:pt x="89" y="319"/>
                  </a:cubicBezTo>
                  <a:close/>
                  <a:moveTo>
                    <a:pt x="100" y="307"/>
                  </a:moveTo>
                  <a:cubicBezTo>
                    <a:pt x="99" y="306"/>
                    <a:pt x="99" y="306"/>
                    <a:pt x="98" y="306"/>
                  </a:cubicBezTo>
                  <a:cubicBezTo>
                    <a:pt x="88" y="311"/>
                    <a:pt x="79" y="317"/>
                    <a:pt x="69" y="322"/>
                  </a:cubicBezTo>
                  <a:cubicBezTo>
                    <a:pt x="61" y="326"/>
                    <a:pt x="53" y="329"/>
                    <a:pt x="46" y="331"/>
                  </a:cubicBezTo>
                  <a:cubicBezTo>
                    <a:pt x="39" y="334"/>
                    <a:pt x="30" y="339"/>
                    <a:pt x="44" y="328"/>
                  </a:cubicBezTo>
                  <a:cubicBezTo>
                    <a:pt x="64" y="314"/>
                    <a:pt x="87" y="306"/>
                    <a:pt x="107" y="293"/>
                  </a:cubicBezTo>
                  <a:cubicBezTo>
                    <a:pt x="107" y="298"/>
                    <a:pt x="103" y="303"/>
                    <a:pt x="100" y="307"/>
                  </a:cubicBezTo>
                  <a:close/>
                  <a:moveTo>
                    <a:pt x="35" y="319"/>
                  </a:moveTo>
                  <a:cubicBezTo>
                    <a:pt x="40" y="317"/>
                    <a:pt x="46" y="312"/>
                    <a:pt x="51" y="309"/>
                  </a:cubicBezTo>
                  <a:cubicBezTo>
                    <a:pt x="56" y="306"/>
                    <a:pt x="62" y="303"/>
                    <a:pt x="68" y="300"/>
                  </a:cubicBezTo>
                  <a:cubicBezTo>
                    <a:pt x="79" y="295"/>
                    <a:pt x="90" y="288"/>
                    <a:pt x="101" y="282"/>
                  </a:cubicBezTo>
                  <a:cubicBezTo>
                    <a:pt x="102" y="283"/>
                    <a:pt x="103" y="285"/>
                    <a:pt x="105" y="286"/>
                  </a:cubicBezTo>
                  <a:cubicBezTo>
                    <a:pt x="106" y="288"/>
                    <a:pt x="106" y="289"/>
                    <a:pt x="107" y="290"/>
                  </a:cubicBezTo>
                  <a:cubicBezTo>
                    <a:pt x="82" y="298"/>
                    <a:pt x="60" y="311"/>
                    <a:pt x="35" y="319"/>
                  </a:cubicBezTo>
                  <a:close/>
                  <a:moveTo>
                    <a:pt x="72" y="290"/>
                  </a:moveTo>
                  <a:cubicBezTo>
                    <a:pt x="64" y="294"/>
                    <a:pt x="56" y="297"/>
                    <a:pt x="47" y="300"/>
                  </a:cubicBezTo>
                  <a:cubicBezTo>
                    <a:pt x="47" y="301"/>
                    <a:pt x="33" y="308"/>
                    <a:pt x="40" y="303"/>
                  </a:cubicBezTo>
                  <a:cubicBezTo>
                    <a:pt x="58" y="291"/>
                    <a:pt x="80" y="285"/>
                    <a:pt x="98" y="271"/>
                  </a:cubicBezTo>
                  <a:cubicBezTo>
                    <a:pt x="98" y="270"/>
                    <a:pt x="98" y="268"/>
                    <a:pt x="97" y="269"/>
                  </a:cubicBezTo>
                  <a:cubicBezTo>
                    <a:pt x="87" y="272"/>
                    <a:pt x="77" y="274"/>
                    <a:pt x="68" y="278"/>
                  </a:cubicBezTo>
                  <a:cubicBezTo>
                    <a:pt x="62" y="281"/>
                    <a:pt x="56" y="284"/>
                    <a:pt x="50" y="287"/>
                  </a:cubicBezTo>
                  <a:cubicBezTo>
                    <a:pt x="45" y="289"/>
                    <a:pt x="28" y="299"/>
                    <a:pt x="43" y="288"/>
                  </a:cubicBezTo>
                  <a:cubicBezTo>
                    <a:pt x="61" y="275"/>
                    <a:pt x="82" y="271"/>
                    <a:pt x="99" y="258"/>
                  </a:cubicBezTo>
                  <a:cubicBezTo>
                    <a:pt x="100" y="262"/>
                    <a:pt x="100" y="266"/>
                    <a:pt x="98" y="271"/>
                  </a:cubicBezTo>
                  <a:cubicBezTo>
                    <a:pt x="97" y="274"/>
                    <a:pt x="98" y="276"/>
                    <a:pt x="100" y="279"/>
                  </a:cubicBezTo>
                  <a:cubicBezTo>
                    <a:pt x="90" y="282"/>
                    <a:pt x="81" y="286"/>
                    <a:pt x="72" y="290"/>
                  </a:cubicBezTo>
                  <a:close/>
                  <a:moveTo>
                    <a:pt x="69" y="267"/>
                  </a:moveTo>
                  <a:cubicBezTo>
                    <a:pt x="63" y="270"/>
                    <a:pt x="57" y="272"/>
                    <a:pt x="50" y="275"/>
                  </a:cubicBezTo>
                  <a:cubicBezTo>
                    <a:pt x="46" y="277"/>
                    <a:pt x="32" y="284"/>
                    <a:pt x="46" y="275"/>
                  </a:cubicBezTo>
                  <a:cubicBezTo>
                    <a:pt x="61" y="265"/>
                    <a:pt x="79" y="261"/>
                    <a:pt x="93" y="250"/>
                  </a:cubicBezTo>
                  <a:cubicBezTo>
                    <a:pt x="96" y="251"/>
                    <a:pt x="97" y="253"/>
                    <a:pt x="98" y="256"/>
                  </a:cubicBezTo>
                  <a:cubicBezTo>
                    <a:pt x="88" y="259"/>
                    <a:pt x="79" y="263"/>
                    <a:pt x="69" y="267"/>
                  </a:cubicBezTo>
                  <a:close/>
                  <a:moveTo>
                    <a:pt x="46" y="264"/>
                  </a:moveTo>
                  <a:cubicBezTo>
                    <a:pt x="35" y="268"/>
                    <a:pt x="48" y="262"/>
                    <a:pt x="49" y="261"/>
                  </a:cubicBezTo>
                  <a:cubicBezTo>
                    <a:pt x="53" y="258"/>
                    <a:pt x="57" y="256"/>
                    <a:pt x="61" y="254"/>
                  </a:cubicBezTo>
                  <a:cubicBezTo>
                    <a:pt x="68" y="250"/>
                    <a:pt x="75" y="247"/>
                    <a:pt x="81" y="243"/>
                  </a:cubicBezTo>
                  <a:cubicBezTo>
                    <a:pt x="82" y="245"/>
                    <a:pt x="84" y="246"/>
                    <a:pt x="87" y="247"/>
                  </a:cubicBezTo>
                  <a:cubicBezTo>
                    <a:pt x="88" y="247"/>
                    <a:pt x="89" y="247"/>
                    <a:pt x="90" y="248"/>
                  </a:cubicBezTo>
                  <a:cubicBezTo>
                    <a:pt x="74" y="250"/>
                    <a:pt x="61" y="258"/>
                    <a:pt x="46" y="264"/>
                  </a:cubicBezTo>
                  <a:close/>
                  <a:moveTo>
                    <a:pt x="79" y="220"/>
                  </a:moveTo>
                  <a:cubicBezTo>
                    <a:pt x="78" y="223"/>
                    <a:pt x="77" y="226"/>
                    <a:pt x="77" y="230"/>
                  </a:cubicBezTo>
                  <a:cubicBezTo>
                    <a:pt x="68" y="232"/>
                    <a:pt x="59" y="236"/>
                    <a:pt x="49" y="239"/>
                  </a:cubicBezTo>
                  <a:cubicBezTo>
                    <a:pt x="49" y="239"/>
                    <a:pt x="49" y="239"/>
                    <a:pt x="49" y="239"/>
                  </a:cubicBezTo>
                  <a:cubicBezTo>
                    <a:pt x="60" y="234"/>
                    <a:pt x="70" y="225"/>
                    <a:pt x="78" y="219"/>
                  </a:cubicBezTo>
                  <a:cubicBezTo>
                    <a:pt x="79" y="219"/>
                    <a:pt x="78" y="217"/>
                    <a:pt x="77" y="217"/>
                  </a:cubicBezTo>
                  <a:cubicBezTo>
                    <a:pt x="73" y="219"/>
                    <a:pt x="69" y="220"/>
                    <a:pt x="65" y="222"/>
                  </a:cubicBezTo>
                  <a:cubicBezTo>
                    <a:pt x="62" y="224"/>
                    <a:pt x="58" y="226"/>
                    <a:pt x="55" y="227"/>
                  </a:cubicBezTo>
                  <a:cubicBezTo>
                    <a:pt x="55" y="226"/>
                    <a:pt x="56" y="225"/>
                    <a:pt x="56" y="224"/>
                  </a:cubicBezTo>
                  <a:cubicBezTo>
                    <a:pt x="58" y="222"/>
                    <a:pt x="61" y="220"/>
                    <a:pt x="64" y="218"/>
                  </a:cubicBezTo>
                  <a:cubicBezTo>
                    <a:pt x="71" y="214"/>
                    <a:pt x="78" y="212"/>
                    <a:pt x="84" y="208"/>
                  </a:cubicBezTo>
                  <a:cubicBezTo>
                    <a:pt x="82" y="212"/>
                    <a:pt x="80" y="216"/>
                    <a:pt x="79" y="220"/>
                  </a:cubicBezTo>
                  <a:close/>
                  <a:moveTo>
                    <a:pt x="86" y="204"/>
                  </a:moveTo>
                  <a:cubicBezTo>
                    <a:pt x="82" y="205"/>
                    <a:pt x="79" y="206"/>
                    <a:pt x="76" y="207"/>
                  </a:cubicBezTo>
                  <a:cubicBezTo>
                    <a:pt x="69" y="210"/>
                    <a:pt x="56" y="215"/>
                    <a:pt x="69" y="208"/>
                  </a:cubicBezTo>
                  <a:cubicBezTo>
                    <a:pt x="76" y="204"/>
                    <a:pt x="84" y="201"/>
                    <a:pt x="89" y="194"/>
                  </a:cubicBezTo>
                  <a:cubicBezTo>
                    <a:pt x="88" y="197"/>
                    <a:pt x="87" y="200"/>
                    <a:pt x="86" y="204"/>
                  </a:cubicBezTo>
                  <a:close/>
                  <a:moveTo>
                    <a:pt x="89" y="187"/>
                  </a:moveTo>
                  <a:cubicBezTo>
                    <a:pt x="89" y="188"/>
                    <a:pt x="89" y="189"/>
                    <a:pt x="89" y="190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6" y="191"/>
                    <a:pt x="83" y="192"/>
                    <a:pt x="80" y="193"/>
                  </a:cubicBezTo>
                  <a:cubicBezTo>
                    <a:pt x="76" y="195"/>
                    <a:pt x="72" y="197"/>
                    <a:pt x="68" y="199"/>
                  </a:cubicBezTo>
                  <a:cubicBezTo>
                    <a:pt x="68" y="197"/>
                    <a:pt x="69" y="196"/>
                    <a:pt x="70" y="195"/>
                  </a:cubicBezTo>
                  <a:cubicBezTo>
                    <a:pt x="76" y="191"/>
                    <a:pt x="83" y="188"/>
                    <a:pt x="89" y="184"/>
                  </a:cubicBezTo>
                  <a:cubicBezTo>
                    <a:pt x="89" y="185"/>
                    <a:pt x="89" y="186"/>
                    <a:pt x="89" y="187"/>
                  </a:cubicBezTo>
                  <a:close/>
                  <a:moveTo>
                    <a:pt x="89" y="181"/>
                  </a:moveTo>
                  <a:cubicBezTo>
                    <a:pt x="86" y="182"/>
                    <a:pt x="83" y="182"/>
                    <a:pt x="81" y="183"/>
                  </a:cubicBezTo>
                  <a:cubicBezTo>
                    <a:pt x="83" y="182"/>
                    <a:pt x="86" y="180"/>
                    <a:pt x="88" y="179"/>
                  </a:cubicBezTo>
                  <a:cubicBezTo>
                    <a:pt x="89" y="178"/>
                    <a:pt x="88" y="177"/>
                    <a:pt x="87" y="177"/>
                  </a:cubicBezTo>
                  <a:cubicBezTo>
                    <a:pt x="85" y="177"/>
                    <a:pt x="82" y="178"/>
                    <a:pt x="80" y="178"/>
                  </a:cubicBezTo>
                  <a:cubicBezTo>
                    <a:pt x="82" y="175"/>
                    <a:pt x="85" y="172"/>
                    <a:pt x="87" y="168"/>
                  </a:cubicBezTo>
                  <a:cubicBezTo>
                    <a:pt x="88" y="172"/>
                    <a:pt x="88" y="177"/>
                    <a:pt x="89" y="181"/>
                  </a:cubicBezTo>
                  <a:close/>
                  <a:moveTo>
                    <a:pt x="61" y="459"/>
                  </a:moveTo>
                  <a:cubicBezTo>
                    <a:pt x="56" y="451"/>
                    <a:pt x="53" y="443"/>
                    <a:pt x="50" y="435"/>
                  </a:cubicBezTo>
                  <a:cubicBezTo>
                    <a:pt x="50" y="434"/>
                    <a:pt x="51" y="433"/>
                    <a:pt x="51" y="432"/>
                  </a:cubicBezTo>
                  <a:cubicBezTo>
                    <a:pt x="52" y="422"/>
                    <a:pt x="57" y="413"/>
                    <a:pt x="60" y="403"/>
                  </a:cubicBezTo>
                  <a:cubicBezTo>
                    <a:pt x="62" y="396"/>
                    <a:pt x="61" y="388"/>
                    <a:pt x="60" y="381"/>
                  </a:cubicBezTo>
                  <a:cubicBezTo>
                    <a:pt x="59" y="375"/>
                    <a:pt x="59" y="356"/>
                    <a:pt x="68" y="364"/>
                  </a:cubicBezTo>
                  <a:cubicBezTo>
                    <a:pt x="70" y="366"/>
                    <a:pt x="73" y="369"/>
                    <a:pt x="76" y="369"/>
                  </a:cubicBezTo>
                  <a:cubicBezTo>
                    <a:pt x="83" y="371"/>
                    <a:pt x="90" y="367"/>
                    <a:pt x="92" y="360"/>
                  </a:cubicBezTo>
                  <a:cubicBezTo>
                    <a:pt x="94" y="355"/>
                    <a:pt x="94" y="349"/>
                    <a:pt x="95" y="343"/>
                  </a:cubicBezTo>
                  <a:cubicBezTo>
                    <a:pt x="96" y="331"/>
                    <a:pt x="97" y="322"/>
                    <a:pt x="106" y="313"/>
                  </a:cubicBezTo>
                  <a:cubicBezTo>
                    <a:pt x="113" y="306"/>
                    <a:pt x="120" y="293"/>
                    <a:pt x="114" y="284"/>
                  </a:cubicBezTo>
                  <a:cubicBezTo>
                    <a:pt x="112" y="280"/>
                    <a:pt x="106" y="277"/>
                    <a:pt x="107" y="271"/>
                  </a:cubicBezTo>
                  <a:cubicBezTo>
                    <a:pt x="109" y="266"/>
                    <a:pt x="110" y="260"/>
                    <a:pt x="109" y="255"/>
                  </a:cubicBezTo>
                  <a:cubicBezTo>
                    <a:pt x="107" y="250"/>
                    <a:pt x="105" y="245"/>
                    <a:pt x="101" y="243"/>
                  </a:cubicBezTo>
                  <a:cubicBezTo>
                    <a:pt x="98" y="241"/>
                    <a:pt x="97" y="241"/>
                    <a:pt x="94" y="240"/>
                  </a:cubicBezTo>
                  <a:cubicBezTo>
                    <a:pt x="82" y="236"/>
                    <a:pt x="87" y="221"/>
                    <a:pt x="91" y="214"/>
                  </a:cubicBezTo>
                  <a:cubicBezTo>
                    <a:pt x="94" y="207"/>
                    <a:pt x="97" y="199"/>
                    <a:pt x="98" y="192"/>
                  </a:cubicBezTo>
                  <a:cubicBezTo>
                    <a:pt x="98" y="180"/>
                    <a:pt x="95" y="169"/>
                    <a:pt x="95" y="157"/>
                  </a:cubicBezTo>
                  <a:cubicBezTo>
                    <a:pt x="111" y="137"/>
                    <a:pt x="130" y="119"/>
                    <a:pt x="152" y="103"/>
                  </a:cubicBezTo>
                  <a:cubicBezTo>
                    <a:pt x="240" y="38"/>
                    <a:pt x="358" y="28"/>
                    <a:pt x="457" y="68"/>
                  </a:cubicBezTo>
                  <a:cubicBezTo>
                    <a:pt x="452" y="69"/>
                    <a:pt x="448" y="71"/>
                    <a:pt x="444" y="75"/>
                  </a:cubicBezTo>
                  <a:cubicBezTo>
                    <a:pt x="438" y="81"/>
                    <a:pt x="445" y="88"/>
                    <a:pt x="450" y="89"/>
                  </a:cubicBezTo>
                  <a:cubicBezTo>
                    <a:pt x="453" y="90"/>
                    <a:pt x="455" y="90"/>
                    <a:pt x="457" y="89"/>
                  </a:cubicBezTo>
                  <a:cubicBezTo>
                    <a:pt x="458" y="89"/>
                    <a:pt x="460" y="89"/>
                    <a:pt x="461" y="89"/>
                  </a:cubicBezTo>
                  <a:cubicBezTo>
                    <a:pt x="464" y="88"/>
                    <a:pt x="465" y="90"/>
                    <a:pt x="465" y="94"/>
                  </a:cubicBezTo>
                  <a:cubicBezTo>
                    <a:pt x="455" y="94"/>
                    <a:pt x="443" y="89"/>
                    <a:pt x="435" y="85"/>
                  </a:cubicBezTo>
                  <a:cubicBezTo>
                    <a:pt x="429" y="81"/>
                    <a:pt x="416" y="66"/>
                    <a:pt x="408" y="74"/>
                  </a:cubicBezTo>
                  <a:cubicBezTo>
                    <a:pt x="405" y="77"/>
                    <a:pt x="404" y="80"/>
                    <a:pt x="403" y="85"/>
                  </a:cubicBezTo>
                  <a:cubicBezTo>
                    <a:pt x="402" y="90"/>
                    <a:pt x="409" y="99"/>
                    <a:pt x="399" y="100"/>
                  </a:cubicBezTo>
                  <a:cubicBezTo>
                    <a:pt x="390" y="100"/>
                    <a:pt x="380" y="95"/>
                    <a:pt x="371" y="94"/>
                  </a:cubicBezTo>
                  <a:cubicBezTo>
                    <a:pt x="352" y="93"/>
                    <a:pt x="353" y="113"/>
                    <a:pt x="367" y="120"/>
                  </a:cubicBezTo>
                  <a:cubicBezTo>
                    <a:pt x="376" y="124"/>
                    <a:pt x="389" y="127"/>
                    <a:pt x="399" y="128"/>
                  </a:cubicBezTo>
                  <a:cubicBezTo>
                    <a:pt x="404" y="128"/>
                    <a:pt x="409" y="125"/>
                    <a:pt x="413" y="123"/>
                  </a:cubicBezTo>
                  <a:cubicBezTo>
                    <a:pt x="426" y="115"/>
                    <a:pt x="437" y="112"/>
                    <a:pt x="449" y="123"/>
                  </a:cubicBezTo>
                  <a:cubicBezTo>
                    <a:pt x="460" y="134"/>
                    <a:pt x="459" y="151"/>
                    <a:pt x="472" y="161"/>
                  </a:cubicBezTo>
                  <a:cubicBezTo>
                    <a:pt x="482" y="169"/>
                    <a:pt x="490" y="152"/>
                    <a:pt x="500" y="154"/>
                  </a:cubicBezTo>
                  <a:cubicBezTo>
                    <a:pt x="507" y="155"/>
                    <a:pt x="513" y="158"/>
                    <a:pt x="519" y="162"/>
                  </a:cubicBezTo>
                  <a:cubicBezTo>
                    <a:pt x="522" y="164"/>
                    <a:pt x="525" y="166"/>
                    <a:pt x="527" y="169"/>
                  </a:cubicBezTo>
                  <a:cubicBezTo>
                    <a:pt x="529" y="170"/>
                    <a:pt x="536" y="186"/>
                    <a:pt x="524" y="180"/>
                  </a:cubicBezTo>
                  <a:cubicBezTo>
                    <a:pt x="515" y="176"/>
                    <a:pt x="510" y="165"/>
                    <a:pt x="499" y="164"/>
                  </a:cubicBezTo>
                  <a:cubicBezTo>
                    <a:pt x="490" y="164"/>
                    <a:pt x="488" y="169"/>
                    <a:pt x="487" y="177"/>
                  </a:cubicBezTo>
                  <a:cubicBezTo>
                    <a:pt x="487" y="188"/>
                    <a:pt x="500" y="192"/>
                    <a:pt x="508" y="196"/>
                  </a:cubicBezTo>
                  <a:cubicBezTo>
                    <a:pt x="509" y="196"/>
                    <a:pt x="510" y="196"/>
                    <a:pt x="511" y="197"/>
                  </a:cubicBezTo>
                  <a:cubicBezTo>
                    <a:pt x="518" y="200"/>
                    <a:pt x="517" y="204"/>
                    <a:pt x="508" y="211"/>
                  </a:cubicBezTo>
                  <a:cubicBezTo>
                    <a:pt x="508" y="211"/>
                    <a:pt x="508" y="211"/>
                    <a:pt x="508" y="211"/>
                  </a:cubicBezTo>
                  <a:cubicBezTo>
                    <a:pt x="492" y="203"/>
                    <a:pt x="476" y="197"/>
                    <a:pt x="461" y="189"/>
                  </a:cubicBezTo>
                  <a:cubicBezTo>
                    <a:pt x="443" y="180"/>
                    <a:pt x="431" y="168"/>
                    <a:pt x="418" y="153"/>
                  </a:cubicBezTo>
                  <a:cubicBezTo>
                    <a:pt x="410" y="144"/>
                    <a:pt x="400" y="134"/>
                    <a:pt x="388" y="129"/>
                  </a:cubicBezTo>
                  <a:cubicBezTo>
                    <a:pt x="374" y="124"/>
                    <a:pt x="359" y="125"/>
                    <a:pt x="344" y="129"/>
                  </a:cubicBezTo>
                  <a:cubicBezTo>
                    <a:pt x="297" y="139"/>
                    <a:pt x="215" y="197"/>
                    <a:pt x="243" y="255"/>
                  </a:cubicBezTo>
                  <a:cubicBezTo>
                    <a:pt x="257" y="285"/>
                    <a:pt x="301" y="278"/>
                    <a:pt x="325" y="291"/>
                  </a:cubicBezTo>
                  <a:cubicBezTo>
                    <a:pt x="345" y="302"/>
                    <a:pt x="335" y="325"/>
                    <a:pt x="329" y="341"/>
                  </a:cubicBezTo>
                  <a:cubicBezTo>
                    <a:pt x="327" y="348"/>
                    <a:pt x="325" y="354"/>
                    <a:pt x="323" y="361"/>
                  </a:cubicBezTo>
                  <a:cubicBezTo>
                    <a:pt x="321" y="371"/>
                    <a:pt x="325" y="380"/>
                    <a:pt x="325" y="390"/>
                  </a:cubicBezTo>
                  <a:cubicBezTo>
                    <a:pt x="326" y="403"/>
                    <a:pt x="315" y="418"/>
                    <a:pt x="310" y="430"/>
                  </a:cubicBezTo>
                  <a:cubicBezTo>
                    <a:pt x="306" y="440"/>
                    <a:pt x="303" y="451"/>
                    <a:pt x="301" y="461"/>
                  </a:cubicBezTo>
                  <a:cubicBezTo>
                    <a:pt x="297" y="479"/>
                    <a:pt x="294" y="501"/>
                    <a:pt x="302" y="518"/>
                  </a:cubicBezTo>
                  <a:cubicBezTo>
                    <a:pt x="308" y="535"/>
                    <a:pt x="325" y="539"/>
                    <a:pt x="341" y="536"/>
                  </a:cubicBezTo>
                  <a:cubicBezTo>
                    <a:pt x="357" y="534"/>
                    <a:pt x="370" y="525"/>
                    <a:pt x="383" y="516"/>
                  </a:cubicBezTo>
                  <a:cubicBezTo>
                    <a:pt x="400" y="503"/>
                    <a:pt x="418" y="494"/>
                    <a:pt x="438" y="485"/>
                  </a:cubicBezTo>
                  <a:cubicBezTo>
                    <a:pt x="451" y="479"/>
                    <a:pt x="463" y="472"/>
                    <a:pt x="472" y="460"/>
                  </a:cubicBezTo>
                  <a:cubicBezTo>
                    <a:pt x="481" y="445"/>
                    <a:pt x="471" y="427"/>
                    <a:pt x="487" y="415"/>
                  </a:cubicBezTo>
                  <a:cubicBezTo>
                    <a:pt x="505" y="403"/>
                    <a:pt x="531" y="401"/>
                    <a:pt x="542" y="380"/>
                  </a:cubicBezTo>
                  <a:cubicBezTo>
                    <a:pt x="546" y="371"/>
                    <a:pt x="545" y="360"/>
                    <a:pt x="540" y="352"/>
                  </a:cubicBezTo>
                  <a:cubicBezTo>
                    <a:pt x="536" y="344"/>
                    <a:pt x="528" y="338"/>
                    <a:pt x="525" y="329"/>
                  </a:cubicBezTo>
                  <a:cubicBezTo>
                    <a:pt x="521" y="320"/>
                    <a:pt x="524" y="308"/>
                    <a:pt x="522" y="298"/>
                  </a:cubicBezTo>
                  <a:cubicBezTo>
                    <a:pt x="521" y="291"/>
                    <a:pt x="518" y="285"/>
                    <a:pt x="515" y="278"/>
                  </a:cubicBezTo>
                  <a:cubicBezTo>
                    <a:pt x="513" y="274"/>
                    <a:pt x="511" y="269"/>
                    <a:pt x="509" y="265"/>
                  </a:cubicBezTo>
                  <a:cubicBezTo>
                    <a:pt x="509" y="264"/>
                    <a:pt x="508" y="262"/>
                    <a:pt x="508" y="261"/>
                  </a:cubicBezTo>
                  <a:cubicBezTo>
                    <a:pt x="505" y="255"/>
                    <a:pt x="508" y="251"/>
                    <a:pt x="517" y="251"/>
                  </a:cubicBezTo>
                  <a:cubicBezTo>
                    <a:pt x="526" y="265"/>
                    <a:pt x="525" y="287"/>
                    <a:pt x="525" y="303"/>
                  </a:cubicBezTo>
                  <a:cubicBezTo>
                    <a:pt x="524" y="313"/>
                    <a:pt x="525" y="322"/>
                    <a:pt x="531" y="330"/>
                  </a:cubicBezTo>
                  <a:cubicBezTo>
                    <a:pt x="538" y="339"/>
                    <a:pt x="553" y="336"/>
                    <a:pt x="563" y="335"/>
                  </a:cubicBezTo>
                  <a:cubicBezTo>
                    <a:pt x="572" y="333"/>
                    <a:pt x="587" y="329"/>
                    <a:pt x="590" y="318"/>
                  </a:cubicBezTo>
                  <a:cubicBezTo>
                    <a:pt x="594" y="305"/>
                    <a:pt x="585" y="293"/>
                    <a:pt x="577" y="282"/>
                  </a:cubicBezTo>
                  <a:cubicBezTo>
                    <a:pt x="574" y="279"/>
                    <a:pt x="572" y="275"/>
                    <a:pt x="569" y="271"/>
                  </a:cubicBezTo>
                  <a:cubicBezTo>
                    <a:pt x="568" y="269"/>
                    <a:pt x="567" y="267"/>
                    <a:pt x="566" y="265"/>
                  </a:cubicBezTo>
                  <a:cubicBezTo>
                    <a:pt x="566" y="267"/>
                    <a:pt x="557" y="246"/>
                    <a:pt x="567" y="251"/>
                  </a:cubicBezTo>
                  <a:cubicBezTo>
                    <a:pt x="580" y="258"/>
                    <a:pt x="586" y="277"/>
                    <a:pt x="593" y="289"/>
                  </a:cubicBezTo>
                  <a:cubicBezTo>
                    <a:pt x="599" y="300"/>
                    <a:pt x="607" y="309"/>
                    <a:pt x="617" y="317"/>
                  </a:cubicBezTo>
                  <a:cubicBezTo>
                    <a:pt x="631" y="330"/>
                    <a:pt x="635" y="345"/>
                    <a:pt x="639" y="363"/>
                  </a:cubicBezTo>
                  <a:cubicBezTo>
                    <a:pt x="639" y="363"/>
                    <a:pt x="639" y="364"/>
                    <a:pt x="639" y="364"/>
                  </a:cubicBezTo>
                  <a:cubicBezTo>
                    <a:pt x="625" y="489"/>
                    <a:pt x="528" y="590"/>
                    <a:pt x="404" y="618"/>
                  </a:cubicBezTo>
                  <a:cubicBezTo>
                    <a:pt x="269" y="648"/>
                    <a:pt x="124" y="583"/>
                    <a:pt x="61" y="459"/>
                  </a:cubicBezTo>
                  <a:close/>
                  <a:moveTo>
                    <a:pt x="187" y="655"/>
                  </a:moveTo>
                  <a:cubicBezTo>
                    <a:pt x="183" y="648"/>
                    <a:pt x="195" y="632"/>
                    <a:pt x="199" y="627"/>
                  </a:cubicBezTo>
                  <a:cubicBezTo>
                    <a:pt x="203" y="621"/>
                    <a:pt x="208" y="615"/>
                    <a:pt x="211" y="608"/>
                  </a:cubicBezTo>
                  <a:cubicBezTo>
                    <a:pt x="214" y="610"/>
                    <a:pt x="218" y="611"/>
                    <a:pt x="222" y="613"/>
                  </a:cubicBezTo>
                  <a:cubicBezTo>
                    <a:pt x="216" y="627"/>
                    <a:pt x="197" y="670"/>
                    <a:pt x="187" y="655"/>
                  </a:cubicBezTo>
                  <a:close/>
                  <a:moveTo>
                    <a:pt x="325" y="664"/>
                  </a:moveTo>
                  <a:cubicBezTo>
                    <a:pt x="332" y="664"/>
                    <a:pt x="340" y="664"/>
                    <a:pt x="348" y="664"/>
                  </a:cubicBezTo>
                  <a:cubicBezTo>
                    <a:pt x="339" y="667"/>
                    <a:pt x="329" y="669"/>
                    <a:pt x="319" y="670"/>
                  </a:cubicBezTo>
                  <a:cubicBezTo>
                    <a:pt x="320" y="668"/>
                    <a:pt x="321" y="666"/>
                    <a:pt x="321" y="664"/>
                  </a:cubicBezTo>
                  <a:cubicBezTo>
                    <a:pt x="322" y="664"/>
                    <a:pt x="324" y="664"/>
                    <a:pt x="325" y="664"/>
                  </a:cubicBezTo>
                  <a:close/>
                  <a:moveTo>
                    <a:pt x="358" y="681"/>
                  </a:moveTo>
                  <a:cubicBezTo>
                    <a:pt x="359" y="683"/>
                    <a:pt x="359" y="685"/>
                    <a:pt x="360" y="687"/>
                  </a:cubicBezTo>
                  <a:cubicBezTo>
                    <a:pt x="344" y="692"/>
                    <a:pt x="328" y="698"/>
                    <a:pt x="312" y="702"/>
                  </a:cubicBezTo>
                  <a:cubicBezTo>
                    <a:pt x="311" y="703"/>
                    <a:pt x="310" y="703"/>
                    <a:pt x="310" y="703"/>
                  </a:cubicBezTo>
                  <a:cubicBezTo>
                    <a:pt x="311" y="703"/>
                    <a:pt x="312" y="702"/>
                    <a:pt x="313" y="702"/>
                  </a:cubicBezTo>
                  <a:cubicBezTo>
                    <a:pt x="317" y="700"/>
                    <a:pt x="321" y="697"/>
                    <a:pt x="326" y="695"/>
                  </a:cubicBezTo>
                  <a:cubicBezTo>
                    <a:pt x="336" y="690"/>
                    <a:pt x="347" y="686"/>
                    <a:pt x="357" y="682"/>
                  </a:cubicBezTo>
                  <a:cubicBezTo>
                    <a:pt x="358" y="681"/>
                    <a:pt x="358" y="681"/>
                    <a:pt x="358" y="681"/>
                  </a:cubicBezTo>
                  <a:close/>
                  <a:moveTo>
                    <a:pt x="363" y="700"/>
                  </a:moveTo>
                  <a:cubicBezTo>
                    <a:pt x="363" y="700"/>
                    <a:pt x="363" y="700"/>
                    <a:pt x="363" y="700"/>
                  </a:cubicBezTo>
                  <a:cubicBezTo>
                    <a:pt x="344" y="705"/>
                    <a:pt x="326" y="712"/>
                    <a:pt x="306" y="713"/>
                  </a:cubicBezTo>
                  <a:cubicBezTo>
                    <a:pt x="306" y="713"/>
                    <a:pt x="306" y="713"/>
                    <a:pt x="306" y="713"/>
                  </a:cubicBezTo>
                  <a:cubicBezTo>
                    <a:pt x="314" y="711"/>
                    <a:pt x="325" y="705"/>
                    <a:pt x="332" y="702"/>
                  </a:cubicBezTo>
                  <a:cubicBezTo>
                    <a:pt x="342" y="698"/>
                    <a:pt x="351" y="694"/>
                    <a:pt x="361" y="689"/>
                  </a:cubicBezTo>
                  <a:cubicBezTo>
                    <a:pt x="361" y="693"/>
                    <a:pt x="362" y="696"/>
                    <a:pt x="363" y="700"/>
                  </a:cubicBezTo>
                  <a:close/>
                  <a:moveTo>
                    <a:pt x="406" y="744"/>
                  </a:moveTo>
                  <a:cubicBezTo>
                    <a:pt x="395" y="748"/>
                    <a:pt x="384" y="752"/>
                    <a:pt x="373" y="756"/>
                  </a:cubicBezTo>
                  <a:cubicBezTo>
                    <a:pt x="366" y="758"/>
                    <a:pt x="358" y="759"/>
                    <a:pt x="351" y="761"/>
                  </a:cubicBezTo>
                  <a:cubicBezTo>
                    <a:pt x="331" y="765"/>
                    <a:pt x="311" y="772"/>
                    <a:pt x="292" y="778"/>
                  </a:cubicBezTo>
                  <a:cubicBezTo>
                    <a:pt x="252" y="791"/>
                    <a:pt x="212" y="805"/>
                    <a:pt x="171" y="815"/>
                  </a:cubicBezTo>
                  <a:cubicBezTo>
                    <a:pt x="185" y="811"/>
                    <a:pt x="206" y="802"/>
                    <a:pt x="223" y="797"/>
                  </a:cubicBezTo>
                  <a:cubicBezTo>
                    <a:pt x="242" y="790"/>
                    <a:pt x="260" y="782"/>
                    <a:pt x="278" y="776"/>
                  </a:cubicBezTo>
                  <a:cubicBezTo>
                    <a:pt x="312" y="765"/>
                    <a:pt x="346" y="757"/>
                    <a:pt x="376" y="738"/>
                  </a:cubicBezTo>
                  <a:cubicBezTo>
                    <a:pt x="386" y="740"/>
                    <a:pt x="396" y="742"/>
                    <a:pt x="406" y="744"/>
                  </a:cubicBezTo>
                  <a:close/>
                  <a:moveTo>
                    <a:pt x="433" y="750"/>
                  </a:moveTo>
                  <a:cubicBezTo>
                    <a:pt x="396" y="758"/>
                    <a:pt x="359" y="769"/>
                    <a:pt x="323" y="782"/>
                  </a:cubicBezTo>
                  <a:cubicBezTo>
                    <a:pt x="284" y="794"/>
                    <a:pt x="247" y="809"/>
                    <a:pt x="207" y="817"/>
                  </a:cubicBezTo>
                  <a:cubicBezTo>
                    <a:pt x="203" y="817"/>
                    <a:pt x="200" y="818"/>
                    <a:pt x="197" y="819"/>
                  </a:cubicBezTo>
                  <a:cubicBezTo>
                    <a:pt x="202" y="817"/>
                    <a:pt x="206" y="815"/>
                    <a:pt x="211" y="814"/>
                  </a:cubicBezTo>
                  <a:cubicBezTo>
                    <a:pt x="221" y="810"/>
                    <a:pt x="231" y="807"/>
                    <a:pt x="241" y="804"/>
                  </a:cubicBezTo>
                  <a:cubicBezTo>
                    <a:pt x="261" y="797"/>
                    <a:pt x="281" y="791"/>
                    <a:pt x="300" y="784"/>
                  </a:cubicBezTo>
                  <a:cubicBezTo>
                    <a:pt x="319" y="777"/>
                    <a:pt x="337" y="771"/>
                    <a:pt x="356" y="764"/>
                  </a:cubicBezTo>
                  <a:cubicBezTo>
                    <a:pt x="362" y="762"/>
                    <a:pt x="369" y="760"/>
                    <a:pt x="376" y="757"/>
                  </a:cubicBezTo>
                  <a:cubicBezTo>
                    <a:pt x="387" y="754"/>
                    <a:pt x="399" y="751"/>
                    <a:pt x="410" y="745"/>
                  </a:cubicBezTo>
                  <a:cubicBezTo>
                    <a:pt x="418" y="746"/>
                    <a:pt x="425" y="748"/>
                    <a:pt x="433" y="750"/>
                  </a:cubicBezTo>
                  <a:close/>
                  <a:moveTo>
                    <a:pt x="453" y="755"/>
                  </a:moveTo>
                  <a:cubicBezTo>
                    <a:pt x="418" y="764"/>
                    <a:pt x="384" y="775"/>
                    <a:pt x="350" y="788"/>
                  </a:cubicBezTo>
                  <a:cubicBezTo>
                    <a:pt x="333" y="794"/>
                    <a:pt x="316" y="799"/>
                    <a:pt x="299" y="803"/>
                  </a:cubicBezTo>
                  <a:cubicBezTo>
                    <a:pt x="281" y="808"/>
                    <a:pt x="264" y="815"/>
                    <a:pt x="246" y="819"/>
                  </a:cubicBezTo>
                  <a:cubicBezTo>
                    <a:pt x="231" y="823"/>
                    <a:pt x="251" y="816"/>
                    <a:pt x="254" y="815"/>
                  </a:cubicBezTo>
                  <a:cubicBezTo>
                    <a:pt x="262" y="812"/>
                    <a:pt x="270" y="810"/>
                    <a:pt x="278" y="808"/>
                  </a:cubicBezTo>
                  <a:cubicBezTo>
                    <a:pt x="296" y="803"/>
                    <a:pt x="314" y="798"/>
                    <a:pt x="331" y="791"/>
                  </a:cubicBezTo>
                  <a:cubicBezTo>
                    <a:pt x="367" y="777"/>
                    <a:pt x="401" y="762"/>
                    <a:pt x="437" y="751"/>
                  </a:cubicBezTo>
                  <a:cubicBezTo>
                    <a:pt x="437" y="751"/>
                    <a:pt x="437" y="751"/>
                    <a:pt x="438" y="751"/>
                  </a:cubicBezTo>
                  <a:cubicBezTo>
                    <a:pt x="443" y="752"/>
                    <a:pt x="448" y="754"/>
                    <a:pt x="453" y="755"/>
                  </a:cubicBezTo>
                  <a:close/>
                  <a:moveTo>
                    <a:pt x="502" y="772"/>
                  </a:moveTo>
                  <a:cubicBezTo>
                    <a:pt x="473" y="781"/>
                    <a:pt x="445" y="793"/>
                    <a:pt x="416" y="802"/>
                  </a:cubicBezTo>
                  <a:cubicBezTo>
                    <a:pt x="404" y="805"/>
                    <a:pt x="392" y="809"/>
                    <a:pt x="379" y="813"/>
                  </a:cubicBezTo>
                  <a:cubicBezTo>
                    <a:pt x="393" y="808"/>
                    <a:pt x="407" y="802"/>
                    <a:pt x="420" y="797"/>
                  </a:cubicBezTo>
                  <a:cubicBezTo>
                    <a:pt x="434" y="791"/>
                    <a:pt x="446" y="782"/>
                    <a:pt x="460" y="777"/>
                  </a:cubicBezTo>
                  <a:cubicBezTo>
                    <a:pt x="469" y="774"/>
                    <a:pt x="479" y="772"/>
                    <a:pt x="488" y="767"/>
                  </a:cubicBezTo>
                  <a:cubicBezTo>
                    <a:pt x="492" y="769"/>
                    <a:pt x="497" y="770"/>
                    <a:pt x="502" y="772"/>
                  </a:cubicBezTo>
                  <a:close/>
                  <a:moveTo>
                    <a:pt x="526" y="785"/>
                  </a:moveTo>
                  <a:cubicBezTo>
                    <a:pt x="526" y="785"/>
                    <a:pt x="526" y="785"/>
                    <a:pt x="526" y="786"/>
                  </a:cubicBezTo>
                  <a:cubicBezTo>
                    <a:pt x="520" y="789"/>
                    <a:pt x="513" y="793"/>
                    <a:pt x="506" y="796"/>
                  </a:cubicBezTo>
                  <a:cubicBezTo>
                    <a:pt x="505" y="796"/>
                    <a:pt x="504" y="797"/>
                    <a:pt x="504" y="797"/>
                  </a:cubicBezTo>
                  <a:cubicBezTo>
                    <a:pt x="489" y="802"/>
                    <a:pt x="474" y="806"/>
                    <a:pt x="460" y="812"/>
                  </a:cubicBezTo>
                  <a:cubicBezTo>
                    <a:pt x="451" y="815"/>
                    <a:pt x="443" y="819"/>
                    <a:pt x="435" y="822"/>
                  </a:cubicBezTo>
                  <a:cubicBezTo>
                    <a:pt x="430" y="824"/>
                    <a:pt x="425" y="825"/>
                    <a:pt x="420" y="826"/>
                  </a:cubicBezTo>
                  <a:cubicBezTo>
                    <a:pt x="423" y="826"/>
                    <a:pt x="427" y="821"/>
                    <a:pt x="429" y="820"/>
                  </a:cubicBezTo>
                  <a:cubicBezTo>
                    <a:pt x="457" y="803"/>
                    <a:pt x="489" y="798"/>
                    <a:pt x="516" y="779"/>
                  </a:cubicBezTo>
                  <a:cubicBezTo>
                    <a:pt x="519" y="781"/>
                    <a:pt x="523" y="783"/>
                    <a:pt x="526" y="785"/>
                  </a:cubicBezTo>
                  <a:close/>
                  <a:moveTo>
                    <a:pt x="540" y="800"/>
                  </a:moveTo>
                  <a:cubicBezTo>
                    <a:pt x="541" y="801"/>
                    <a:pt x="541" y="803"/>
                    <a:pt x="541" y="804"/>
                  </a:cubicBezTo>
                  <a:cubicBezTo>
                    <a:pt x="540" y="804"/>
                    <a:pt x="540" y="804"/>
                    <a:pt x="540" y="804"/>
                  </a:cubicBezTo>
                  <a:cubicBezTo>
                    <a:pt x="532" y="807"/>
                    <a:pt x="525" y="810"/>
                    <a:pt x="517" y="813"/>
                  </a:cubicBezTo>
                  <a:cubicBezTo>
                    <a:pt x="513" y="815"/>
                    <a:pt x="508" y="816"/>
                    <a:pt x="504" y="817"/>
                  </a:cubicBezTo>
                  <a:cubicBezTo>
                    <a:pt x="504" y="817"/>
                    <a:pt x="503" y="817"/>
                    <a:pt x="503" y="817"/>
                  </a:cubicBezTo>
                  <a:cubicBezTo>
                    <a:pt x="516" y="812"/>
                    <a:pt x="528" y="806"/>
                    <a:pt x="539" y="798"/>
                  </a:cubicBezTo>
                  <a:cubicBezTo>
                    <a:pt x="539" y="798"/>
                    <a:pt x="540" y="799"/>
                    <a:pt x="540" y="800"/>
                  </a:cubicBezTo>
                  <a:close/>
                  <a:moveTo>
                    <a:pt x="531" y="801"/>
                  </a:moveTo>
                  <a:cubicBezTo>
                    <a:pt x="528" y="802"/>
                    <a:pt x="526" y="804"/>
                    <a:pt x="524" y="805"/>
                  </a:cubicBezTo>
                  <a:cubicBezTo>
                    <a:pt x="514" y="811"/>
                    <a:pt x="504" y="815"/>
                    <a:pt x="494" y="819"/>
                  </a:cubicBezTo>
                  <a:cubicBezTo>
                    <a:pt x="494" y="819"/>
                    <a:pt x="494" y="820"/>
                    <a:pt x="494" y="820"/>
                  </a:cubicBezTo>
                  <a:cubicBezTo>
                    <a:pt x="482" y="822"/>
                    <a:pt x="471" y="823"/>
                    <a:pt x="459" y="824"/>
                  </a:cubicBezTo>
                  <a:cubicBezTo>
                    <a:pt x="479" y="815"/>
                    <a:pt x="501" y="809"/>
                    <a:pt x="522" y="803"/>
                  </a:cubicBezTo>
                  <a:cubicBezTo>
                    <a:pt x="526" y="801"/>
                    <a:pt x="530" y="800"/>
                    <a:pt x="534" y="799"/>
                  </a:cubicBezTo>
                  <a:cubicBezTo>
                    <a:pt x="533" y="799"/>
                    <a:pt x="532" y="800"/>
                    <a:pt x="531" y="801"/>
                  </a:cubicBezTo>
                  <a:close/>
                  <a:moveTo>
                    <a:pt x="454" y="823"/>
                  </a:moveTo>
                  <a:cubicBezTo>
                    <a:pt x="453" y="824"/>
                    <a:pt x="453" y="824"/>
                    <a:pt x="452" y="825"/>
                  </a:cubicBezTo>
                  <a:cubicBezTo>
                    <a:pt x="452" y="825"/>
                    <a:pt x="452" y="825"/>
                    <a:pt x="452" y="825"/>
                  </a:cubicBezTo>
                  <a:cubicBezTo>
                    <a:pt x="443" y="826"/>
                    <a:pt x="435" y="826"/>
                    <a:pt x="427" y="827"/>
                  </a:cubicBezTo>
                  <a:cubicBezTo>
                    <a:pt x="445" y="821"/>
                    <a:pt x="462" y="813"/>
                    <a:pt x="479" y="806"/>
                  </a:cubicBezTo>
                  <a:cubicBezTo>
                    <a:pt x="485" y="804"/>
                    <a:pt x="490" y="803"/>
                    <a:pt x="496" y="801"/>
                  </a:cubicBezTo>
                  <a:cubicBezTo>
                    <a:pt x="482" y="808"/>
                    <a:pt x="467" y="815"/>
                    <a:pt x="454" y="823"/>
                  </a:cubicBezTo>
                  <a:close/>
                  <a:moveTo>
                    <a:pt x="375" y="828"/>
                  </a:moveTo>
                  <a:cubicBezTo>
                    <a:pt x="375" y="828"/>
                    <a:pt x="375" y="828"/>
                    <a:pt x="375" y="828"/>
                  </a:cubicBezTo>
                  <a:cubicBezTo>
                    <a:pt x="376" y="828"/>
                    <a:pt x="377" y="827"/>
                    <a:pt x="379" y="826"/>
                  </a:cubicBezTo>
                  <a:cubicBezTo>
                    <a:pt x="386" y="823"/>
                    <a:pt x="394" y="820"/>
                    <a:pt x="401" y="817"/>
                  </a:cubicBezTo>
                  <a:cubicBezTo>
                    <a:pt x="411" y="812"/>
                    <a:pt x="422" y="808"/>
                    <a:pt x="432" y="804"/>
                  </a:cubicBezTo>
                  <a:cubicBezTo>
                    <a:pt x="456" y="795"/>
                    <a:pt x="480" y="785"/>
                    <a:pt x="503" y="774"/>
                  </a:cubicBezTo>
                  <a:cubicBezTo>
                    <a:pt x="503" y="774"/>
                    <a:pt x="503" y="774"/>
                    <a:pt x="503" y="773"/>
                  </a:cubicBezTo>
                  <a:cubicBezTo>
                    <a:pt x="507" y="774"/>
                    <a:pt x="510" y="776"/>
                    <a:pt x="513" y="778"/>
                  </a:cubicBezTo>
                  <a:cubicBezTo>
                    <a:pt x="469" y="795"/>
                    <a:pt x="426" y="817"/>
                    <a:pt x="380" y="827"/>
                  </a:cubicBezTo>
                  <a:cubicBezTo>
                    <a:pt x="377" y="828"/>
                    <a:pt x="376" y="828"/>
                    <a:pt x="375" y="828"/>
                  </a:cubicBezTo>
                  <a:close/>
                  <a:moveTo>
                    <a:pt x="428" y="791"/>
                  </a:moveTo>
                  <a:cubicBezTo>
                    <a:pt x="398" y="805"/>
                    <a:pt x="365" y="817"/>
                    <a:pt x="333" y="828"/>
                  </a:cubicBezTo>
                  <a:cubicBezTo>
                    <a:pt x="323" y="828"/>
                    <a:pt x="313" y="828"/>
                    <a:pt x="304" y="827"/>
                  </a:cubicBezTo>
                  <a:cubicBezTo>
                    <a:pt x="310" y="826"/>
                    <a:pt x="315" y="824"/>
                    <a:pt x="321" y="822"/>
                  </a:cubicBezTo>
                  <a:cubicBezTo>
                    <a:pt x="337" y="816"/>
                    <a:pt x="353" y="810"/>
                    <a:pt x="369" y="806"/>
                  </a:cubicBezTo>
                  <a:cubicBezTo>
                    <a:pt x="398" y="797"/>
                    <a:pt x="425" y="788"/>
                    <a:pt x="453" y="778"/>
                  </a:cubicBezTo>
                  <a:cubicBezTo>
                    <a:pt x="445" y="782"/>
                    <a:pt x="437" y="786"/>
                    <a:pt x="428" y="791"/>
                  </a:cubicBezTo>
                  <a:close/>
                  <a:moveTo>
                    <a:pt x="270" y="826"/>
                  </a:moveTo>
                  <a:cubicBezTo>
                    <a:pt x="302" y="816"/>
                    <a:pt x="335" y="805"/>
                    <a:pt x="367" y="794"/>
                  </a:cubicBezTo>
                  <a:cubicBezTo>
                    <a:pt x="399" y="783"/>
                    <a:pt x="429" y="767"/>
                    <a:pt x="462" y="761"/>
                  </a:cubicBezTo>
                  <a:cubicBezTo>
                    <a:pt x="456" y="762"/>
                    <a:pt x="449" y="766"/>
                    <a:pt x="443" y="769"/>
                  </a:cubicBezTo>
                  <a:cubicBezTo>
                    <a:pt x="433" y="773"/>
                    <a:pt x="424" y="777"/>
                    <a:pt x="414" y="780"/>
                  </a:cubicBezTo>
                  <a:cubicBezTo>
                    <a:pt x="398" y="786"/>
                    <a:pt x="381" y="792"/>
                    <a:pt x="365" y="797"/>
                  </a:cubicBezTo>
                  <a:cubicBezTo>
                    <a:pt x="338" y="805"/>
                    <a:pt x="309" y="811"/>
                    <a:pt x="286" y="827"/>
                  </a:cubicBezTo>
                  <a:cubicBezTo>
                    <a:pt x="280" y="826"/>
                    <a:pt x="275" y="826"/>
                    <a:pt x="270" y="826"/>
                  </a:cubicBezTo>
                  <a:close/>
                  <a:moveTo>
                    <a:pt x="236" y="823"/>
                  </a:moveTo>
                  <a:cubicBezTo>
                    <a:pt x="250" y="821"/>
                    <a:pt x="262" y="817"/>
                    <a:pt x="275" y="813"/>
                  </a:cubicBezTo>
                  <a:cubicBezTo>
                    <a:pt x="293" y="806"/>
                    <a:pt x="312" y="802"/>
                    <a:pt x="330" y="796"/>
                  </a:cubicBezTo>
                  <a:cubicBezTo>
                    <a:pt x="367" y="785"/>
                    <a:pt x="403" y="770"/>
                    <a:pt x="441" y="761"/>
                  </a:cubicBezTo>
                  <a:cubicBezTo>
                    <a:pt x="444" y="760"/>
                    <a:pt x="448" y="759"/>
                    <a:pt x="451" y="758"/>
                  </a:cubicBezTo>
                  <a:cubicBezTo>
                    <a:pt x="452" y="758"/>
                    <a:pt x="440" y="762"/>
                    <a:pt x="437" y="763"/>
                  </a:cubicBezTo>
                  <a:cubicBezTo>
                    <a:pt x="428" y="767"/>
                    <a:pt x="418" y="769"/>
                    <a:pt x="409" y="773"/>
                  </a:cubicBezTo>
                  <a:cubicBezTo>
                    <a:pt x="391" y="779"/>
                    <a:pt x="373" y="786"/>
                    <a:pt x="355" y="793"/>
                  </a:cubicBezTo>
                  <a:cubicBezTo>
                    <a:pt x="325" y="804"/>
                    <a:pt x="291" y="810"/>
                    <a:pt x="263" y="825"/>
                  </a:cubicBezTo>
                  <a:cubicBezTo>
                    <a:pt x="254" y="825"/>
                    <a:pt x="245" y="824"/>
                    <a:pt x="236" y="823"/>
                  </a:cubicBezTo>
                  <a:close/>
                  <a:moveTo>
                    <a:pt x="360" y="793"/>
                  </a:moveTo>
                  <a:cubicBezTo>
                    <a:pt x="372" y="789"/>
                    <a:pt x="384" y="785"/>
                    <a:pt x="396" y="781"/>
                  </a:cubicBezTo>
                  <a:cubicBezTo>
                    <a:pt x="388" y="784"/>
                    <a:pt x="380" y="787"/>
                    <a:pt x="372" y="790"/>
                  </a:cubicBezTo>
                  <a:cubicBezTo>
                    <a:pt x="354" y="796"/>
                    <a:pt x="337" y="802"/>
                    <a:pt x="319" y="808"/>
                  </a:cubicBezTo>
                  <a:cubicBezTo>
                    <a:pt x="302" y="813"/>
                    <a:pt x="282" y="818"/>
                    <a:pt x="267" y="825"/>
                  </a:cubicBezTo>
                  <a:cubicBezTo>
                    <a:pt x="267" y="825"/>
                    <a:pt x="267" y="825"/>
                    <a:pt x="267" y="825"/>
                  </a:cubicBezTo>
                  <a:cubicBezTo>
                    <a:pt x="295" y="810"/>
                    <a:pt x="330" y="804"/>
                    <a:pt x="360" y="793"/>
                  </a:cubicBezTo>
                  <a:close/>
                  <a:moveTo>
                    <a:pt x="444" y="763"/>
                  </a:moveTo>
                  <a:cubicBezTo>
                    <a:pt x="448" y="761"/>
                    <a:pt x="452" y="759"/>
                    <a:pt x="456" y="757"/>
                  </a:cubicBezTo>
                  <a:cubicBezTo>
                    <a:pt x="457" y="757"/>
                    <a:pt x="457" y="757"/>
                    <a:pt x="457" y="756"/>
                  </a:cubicBezTo>
                  <a:cubicBezTo>
                    <a:pt x="459" y="757"/>
                    <a:pt x="461" y="758"/>
                    <a:pt x="463" y="758"/>
                  </a:cubicBezTo>
                  <a:cubicBezTo>
                    <a:pt x="456" y="759"/>
                    <a:pt x="450" y="761"/>
                    <a:pt x="444" y="763"/>
                  </a:cubicBezTo>
                  <a:close/>
                  <a:moveTo>
                    <a:pt x="153" y="812"/>
                  </a:moveTo>
                  <a:cubicBezTo>
                    <a:pt x="175" y="802"/>
                    <a:pt x="199" y="794"/>
                    <a:pt x="222" y="787"/>
                  </a:cubicBezTo>
                  <a:cubicBezTo>
                    <a:pt x="239" y="782"/>
                    <a:pt x="257" y="777"/>
                    <a:pt x="275" y="772"/>
                  </a:cubicBezTo>
                  <a:cubicBezTo>
                    <a:pt x="293" y="767"/>
                    <a:pt x="311" y="762"/>
                    <a:pt x="329" y="756"/>
                  </a:cubicBezTo>
                  <a:cubicBezTo>
                    <a:pt x="337" y="753"/>
                    <a:pt x="345" y="751"/>
                    <a:pt x="353" y="748"/>
                  </a:cubicBezTo>
                  <a:cubicBezTo>
                    <a:pt x="356" y="747"/>
                    <a:pt x="358" y="746"/>
                    <a:pt x="361" y="744"/>
                  </a:cubicBezTo>
                  <a:cubicBezTo>
                    <a:pt x="332" y="759"/>
                    <a:pt x="299" y="766"/>
                    <a:pt x="269" y="777"/>
                  </a:cubicBezTo>
                  <a:cubicBezTo>
                    <a:pt x="251" y="783"/>
                    <a:pt x="235" y="790"/>
                    <a:pt x="217" y="796"/>
                  </a:cubicBezTo>
                  <a:cubicBezTo>
                    <a:pt x="200" y="802"/>
                    <a:pt x="183" y="808"/>
                    <a:pt x="166" y="815"/>
                  </a:cubicBezTo>
                  <a:cubicBezTo>
                    <a:pt x="162" y="814"/>
                    <a:pt x="157" y="813"/>
                    <a:pt x="153" y="812"/>
                  </a:cubicBezTo>
                  <a:close/>
                  <a:moveTo>
                    <a:pt x="270" y="771"/>
                  </a:moveTo>
                  <a:cubicBezTo>
                    <a:pt x="297" y="762"/>
                    <a:pt x="323" y="753"/>
                    <a:pt x="348" y="741"/>
                  </a:cubicBezTo>
                  <a:cubicBezTo>
                    <a:pt x="350" y="740"/>
                    <a:pt x="351" y="740"/>
                    <a:pt x="351" y="739"/>
                  </a:cubicBezTo>
                  <a:cubicBezTo>
                    <a:pt x="357" y="739"/>
                    <a:pt x="362" y="739"/>
                    <a:pt x="368" y="738"/>
                  </a:cubicBezTo>
                  <a:cubicBezTo>
                    <a:pt x="369" y="738"/>
                    <a:pt x="369" y="738"/>
                    <a:pt x="370" y="737"/>
                  </a:cubicBezTo>
                  <a:cubicBezTo>
                    <a:pt x="371" y="737"/>
                    <a:pt x="371" y="737"/>
                    <a:pt x="372" y="738"/>
                  </a:cubicBezTo>
                  <a:cubicBezTo>
                    <a:pt x="339" y="752"/>
                    <a:pt x="305" y="761"/>
                    <a:pt x="270" y="771"/>
                  </a:cubicBezTo>
                  <a:close/>
                  <a:moveTo>
                    <a:pt x="307" y="705"/>
                  </a:moveTo>
                  <a:cubicBezTo>
                    <a:pt x="321" y="703"/>
                    <a:pt x="333" y="698"/>
                    <a:pt x="346" y="694"/>
                  </a:cubicBezTo>
                  <a:cubicBezTo>
                    <a:pt x="341" y="696"/>
                    <a:pt x="336" y="698"/>
                    <a:pt x="331" y="700"/>
                  </a:cubicBezTo>
                  <a:cubicBezTo>
                    <a:pt x="323" y="704"/>
                    <a:pt x="315" y="707"/>
                    <a:pt x="307" y="710"/>
                  </a:cubicBezTo>
                  <a:cubicBezTo>
                    <a:pt x="307" y="709"/>
                    <a:pt x="307" y="707"/>
                    <a:pt x="307" y="705"/>
                  </a:cubicBezTo>
                  <a:close/>
                  <a:moveTo>
                    <a:pt x="343" y="739"/>
                  </a:moveTo>
                  <a:cubicBezTo>
                    <a:pt x="318" y="748"/>
                    <a:pt x="292" y="754"/>
                    <a:pt x="267" y="760"/>
                  </a:cubicBezTo>
                  <a:cubicBezTo>
                    <a:pt x="286" y="754"/>
                    <a:pt x="304" y="747"/>
                    <a:pt x="322" y="738"/>
                  </a:cubicBezTo>
                  <a:cubicBezTo>
                    <a:pt x="329" y="739"/>
                    <a:pt x="336" y="739"/>
                    <a:pt x="343" y="739"/>
                  </a:cubicBezTo>
                  <a:close/>
                  <a:moveTo>
                    <a:pt x="363" y="730"/>
                  </a:moveTo>
                  <a:cubicBezTo>
                    <a:pt x="362" y="730"/>
                    <a:pt x="362" y="730"/>
                    <a:pt x="361" y="730"/>
                  </a:cubicBezTo>
                  <a:cubicBezTo>
                    <a:pt x="361" y="729"/>
                    <a:pt x="361" y="729"/>
                    <a:pt x="360" y="729"/>
                  </a:cubicBezTo>
                  <a:cubicBezTo>
                    <a:pt x="358" y="729"/>
                    <a:pt x="350" y="728"/>
                    <a:pt x="349" y="728"/>
                  </a:cubicBezTo>
                  <a:cubicBezTo>
                    <a:pt x="354" y="726"/>
                    <a:pt x="359" y="724"/>
                    <a:pt x="364" y="721"/>
                  </a:cubicBezTo>
                  <a:cubicBezTo>
                    <a:pt x="364" y="724"/>
                    <a:pt x="364" y="727"/>
                    <a:pt x="363" y="730"/>
                  </a:cubicBezTo>
                  <a:close/>
                  <a:moveTo>
                    <a:pt x="343" y="729"/>
                  </a:moveTo>
                  <a:cubicBezTo>
                    <a:pt x="343" y="729"/>
                    <a:pt x="343" y="731"/>
                    <a:pt x="344" y="731"/>
                  </a:cubicBezTo>
                  <a:cubicBezTo>
                    <a:pt x="335" y="731"/>
                    <a:pt x="326" y="730"/>
                    <a:pt x="317" y="729"/>
                  </a:cubicBezTo>
                  <a:cubicBezTo>
                    <a:pt x="324" y="728"/>
                    <a:pt x="331" y="726"/>
                    <a:pt x="338" y="725"/>
                  </a:cubicBezTo>
                  <a:cubicBezTo>
                    <a:pt x="345" y="723"/>
                    <a:pt x="352" y="722"/>
                    <a:pt x="360" y="721"/>
                  </a:cubicBezTo>
                  <a:cubicBezTo>
                    <a:pt x="356" y="721"/>
                    <a:pt x="348" y="727"/>
                    <a:pt x="343" y="729"/>
                  </a:cubicBezTo>
                  <a:close/>
                  <a:moveTo>
                    <a:pt x="308" y="728"/>
                  </a:moveTo>
                  <a:cubicBezTo>
                    <a:pt x="308" y="727"/>
                    <a:pt x="308" y="727"/>
                    <a:pt x="308" y="726"/>
                  </a:cubicBezTo>
                  <a:cubicBezTo>
                    <a:pt x="308" y="726"/>
                    <a:pt x="307" y="725"/>
                    <a:pt x="307" y="724"/>
                  </a:cubicBezTo>
                  <a:cubicBezTo>
                    <a:pt x="323" y="723"/>
                    <a:pt x="337" y="716"/>
                    <a:pt x="353" y="713"/>
                  </a:cubicBezTo>
                  <a:cubicBezTo>
                    <a:pt x="364" y="711"/>
                    <a:pt x="346" y="717"/>
                    <a:pt x="347" y="716"/>
                  </a:cubicBezTo>
                  <a:cubicBezTo>
                    <a:pt x="342" y="718"/>
                    <a:pt x="337" y="720"/>
                    <a:pt x="331" y="721"/>
                  </a:cubicBezTo>
                  <a:cubicBezTo>
                    <a:pt x="324" y="723"/>
                    <a:pt x="316" y="725"/>
                    <a:pt x="308" y="728"/>
                  </a:cubicBezTo>
                  <a:close/>
                  <a:moveTo>
                    <a:pt x="306" y="715"/>
                  </a:moveTo>
                  <a:cubicBezTo>
                    <a:pt x="314" y="715"/>
                    <a:pt x="322" y="713"/>
                    <a:pt x="330" y="711"/>
                  </a:cubicBezTo>
                  <a:cubicBezTo>
                    <a:pt x="330" y="711"/>
                    <a:pt x="330" y="711"/>
                    <a:pt x="330" y="711"/>
                  </a:cubicBezTo>
                  <a:cubicBezTo>
                    <a:pt x="322" y="714"/>
                    <a:pt x="314" y="716"/>
                    <a:pt x="306" y="720"/>
                  </a:cubicBezTo>
                  <a:cubicBezTo>
                    <a:pt x="306" y="718"/>
                    <a:pt x="306" y="716"/>
                    <a:pt x="306" y="715"/>
                  </a:cubicBezTo>
                  <a:close/>
                  <a:moveTo>
                    <a:pt x="347" y="683"/>
                  </a:moveTo>
                  <a:cubicBezTo>
                    <a:pt x="334" y="689"/>
                    <a:pt x="321" y="695"/>
                    <a:pt x="308" y="701"/>
                  </a:cubicBezTo>
                  <a:cubicBezTo>
                    <a:pt x="309" y="699"/>
                    <a:pt x="310" y="696"/>
                    <a:pt x="311" y="693"/>
                  </a:cubicBezTo>
                  <a:cubicBezTo>
                    <a:pt x="318" y="691"/>
                    <a:pt x="325" y="689"/>
                    <a:pt x="331" y="687"/>
                  </a:cubicBezTo>
                  <a:cubicBezTo>
                    <a:pt x="336" y="686"/>
                    <a:pt x="340" y="685"/>
                    <a:pt x="344" y="684"/>
                  </a:cubicBezTo>
                  <a:cubicBezTo>
                    <a:pt x="346" y="683"/>
                    <a:pt x="359" y="678"/>
                    <a:pt x="347" y="683"/>
                  </a:cubicBezTo>
                  <a:close/>
                  <a:moveTo>
                    <a:pt x="315" y="682"/>
                  </a:moveTo>
                  <a:cubicBezTo>
                    <a:pt x="326" y="681"/>
                    <a:pt x="339" y="678"/>
                    <a:pt x="347" y="674"/>
                  </a:cubicBezTo>
                  <a:cubicBezTo>
                    <a:pt x="336" y="680"/>
                    <a:pt x="324" y="682"/>
                    <a:pt x="313" y="689"/>
                  </a:cubicBezTo>
                  <a:cubicBezTo>
                    <a:pt x="313" y="687"/>
                    <a:pt x="314" y="684"/>
                    <a:pt x="315" y="682"/>
                  </a:cubicBezTo>
                  <a:close/>
                  <a:moveTo>
                    <a:pt x="319" y="673"/>
                  </a:moveTo>
                  <a:cubicBezTo>
                    <a:pt x="325" y="672"/>
                    <a:pt x="331" y="670"/>
                    <a:pt x="337" y="669"/>
                  </a:cubicBezTo>
                  <a:cubicBezTo>
                    <a:pt x="338" y="669"/>
                    <a:pt x="340" y="668"/>
                    <a:pt x="342" y="668"/>
                  </a:cubicBezTo>
                  <a:cubicBezTo>
                    <a:pt x="341" y="668"/>
                    <a:pt x="341" y="668"/>
                    <a:pt x="340" y="668"/>
                  </a:cubicBezTo>
                  <a:cubicBezTo>
                    <a:pt x="332" y="671"/>
                    <a:pt x="324" y="673"/>
                    <a:pt x="317" y="677"/>
                  </a:cubicBezTo>
                  <a:cubicBezTo>
                    <a:pt x="318" y="675"/>
                    <a:pt x="318" y="674"/>
                    <a:pt x="319" y="673"/>
                  </a:cubicBezTo>
                  <a:close/>
                  <a:moveTo>
                    <a:pt x="244" y="750"/>
                  </a:moveTo>
                  <a:cubicBezTo>
                    <a:pt x="264" y="745"/>
                    <a:pt x="285" y="743"/>
                    <a:pt x="304" y="737"/>
                  </a:cubicBezTo>
                  <a:cubicBezTo>
                    <a:pt x="305" y="737"/>
                    <a:pt x="306" y="737"/>
                    <a:pt x="307" y="737"/>
                  </a:cubicBezTo>
                  <a:cubicBezTo>
                    <a:pt x="288" y="743"/>
                    <a:pt x="270" y="750"/>
                    <a:pt x="251" y="755"/>
                  </a:cubicBezTo>
                  <a:cubicBezTo>
                    <a:pt x="224" y="762"/>
                    <a:pt x="197" y="769"/>
                    <a:pt x="171" y="778"/>
                  </a:cubicBezTo>
                  <a:cubicBezTo>
                    <a:pt x="193" y="764"/>
                    <a:pt x="219" y="756"/>
                    <a:pt x="244" y="750"/>
                  </a:cubicBezTo>
                  <a:close/>
                  <a:moveTo>
                    <a:pt x="164" y="783"/>
                  </a:moveTo>
                  <a:cubicBezTo>
                    <a:pt x="165" y="783"/>
                    <a:pt x="166" y="782"/>
                    <a:pt x="167" y="781"/>
                  </a:cubicBezTo>
                  <a:cubicBezTo>
                    <a:pt x="168" y="782"/>
                    <a:pt x="168" y="782"/>
                    <a:pt x="169" y="782"/>
                  </a:cubicBezTo>
                  <a:cubicBezTo>
                    <a:pt x="199" y="770"/>
                    <a:pt x="231" y="762"/>
                    <a:pt x="262" y="754"/>
                  </a:cubicBezTo>
                  <a:cubicBezTo>
                    <a:pt x="277" y="750"/>
                    <a:pt x="292" y="744"/>
                    <a:pt x="306" y="740"/>
                  </a:cubicBezTo>
                  <a:cubicBezTo>
                    <a:pt x="309" y="739"/>
                    <a:pt x="311" y="738"/>
                    <a:pt x="313" y="738"/>
                  </a:cubicBezTo>
                  <a:cubicBezTo>
                    <a:pt x="315" y="738"/>
                    <a:pt x="316" y="738"/>
                    <a:pt x="318" y="738"/>
                  </a:cubicBezTo>
                  <a:cubicBezTo>
                    <a:pt x="314" y="740"/>
                    <a:pt x="311" y="741"/>
                    <a:pt x="308" y="743"/>
                  </a:cubicBezTo>
                  <a:cubicBezTo>
                    <a:pt x="255" y="766"/>
                    <a:pt x="197" y="776"/>
                    <a:pt x="144" y="802"/>
                  </a:cubicBezTo>
                  <a:cubicBezTo>
                    <a:pt x="149" y="795"/>
                    <a:pt x="162" y="785"/>
                    <a:pt x="164" y="783"/>
                  </a:cubicBezTo>
                  <a:close/>
                  <a:moveTo>
                    <a:pt x="225" y="774"/>
                  </a:moveTo>
                  <a:cubicBezTo>
                    <a:pt x="200" y="783"/>
                    <a:pt x="175" y="794"/>
                    <a:pt x="150" y="801"/>
                  </a:cubicBezTo>
                  <a:cubicBezTo>
                    <a:pt x="153" y="800"/>
                    <a:pt x="155" y="799"/>
                    <a:pt x="158" y="798"/>
                  </a:cubicBezTo>
                  <a:cubicBezTo>
                    <a:pt x="167" y="793"/>
                    <a:pt x="176" y="790"/>
                    <a:pt x="186" y="786"/>
                  </a:cubicBezTo>
                  <a:cubicBezTo>
                    <a:pt x="199" y="782"/>
                    <a:pt x="212" y="778"/>
                    <a:pt x="225" y="774"/>
                  </a:cubicBezTo>
                  <a:close/>
                  <a:moveTo>
                    <a:pt x="143" y="806"/>
                  </a:moveTo>
                  <a:cubicBezTo>
                    <a:pt x="178" y="796"/>
                    <a:pt x="211" y="780"/>
                    <a:pt x="245" y="769"/>
                  </a:cubicBezTo>
                  <a:cubicBezTo>
                    <a:pt x="263" y="763"/>
                    <a:pt x="282" y="759"/>
                    <a:pt x="301" y="754"/>
                  </a:cubicBezTo>
                  <a:cubicBezTo>
                    <a:pt x="309" y="752"/>
                    <a:pt x="318" y="750"/>
                    <a:pt x="326" y="747"/>
                  </a:cubicBezTo>
                  <a:cubicBezTo>
                    <a:pt x="329" y="747"/>
                    <a:pt x="331" y="746"/>
                    <a:pt x="333" y="745"/>
                  </a:cubicBezTo>
                  <a:cubicBezTo>
                    <a:pt x="303" y="758"/>
                    <a:pt x="271" y="769"/>
                    <a:pt x="240" y="779"/>
                  </a:cubicBezTo>
                  <a:cubicBezTo>
                    <a:pt x="230" y="782"/>
                    <a:pt x="219" y="785"/>
                    <a:pt x="209" y="789"/>
                  </a:cubicBezTo>
                  <a:cubicBezTo>
                    <a:pt x="189" y="795"/>
                    <a:pt x="169" y="802"/>
                    <a:pt x="150" y="811"/>
                  </a:cubicBezTo>
                  <a:cubicBezTo>
                    <a:pt x="147" y="810"/>
                    <a:pt x="145" y="809"/>
                    <a:pt x="144" y="808"/>
                  </a:cubicBezTo>
                  <a:cubicBezTo>
                    <a:pt x="143" y="807"/>
                    <a:pt x="142" y="806"/>
                    <a:pt x="143" y="806"/>
                  </a:cubicBezTo>
                  <a:close/>
                  <a:moveTo>
                    <a:pt x="173" y="816"/>
                  </a:moveTo>
                  <a:cubicBezTo>
                    <a:pt x="215" y="807"/>
                    <a:pt x="256" y="792"/>
                    <a:pt x="298" y="778"/>
                  </a:cubicBezTo>
                  <a:cubicBezTo>
                    <a:pt x="318" y="772"/>
                    <a:pt x="337" y="766"/>
                    <a:pt x="358" y="762"/>
                  </a:cubicBezTo>
                  <a:cubicBezTo>
                    <a:pt x="338" y="768"/>
                    <a:pt x="319" y="775"/>
                    <a:pt x="300" y="782"/>
                  </a:cubicBezTo>
                  <a:cubicBezTo>
                    <a:pt x="264" y="795"/>
                    <a:pt x="227" y="805"/>
                    <a:pt x="191" y="819"/>
                  </a:cubicBezTo>
                  <a:cubicBezTo>
                    <a:pt x="191" y="819"/>
                    <a:pt x="191" y="819"/>
                    <a:pt x="191" y="819"/>
                  </a:cubicBezTo>
                  <a:cubicBezTo>
                    <a:pt x="185" y="818"/>
                    <a:pt x="179" y="817"/>
                    <a:pt x="173" y="816"/>
                  </a:cubicBezTo>
                  <a:close/>
                  <a:moveTo>
                    <a:pt x="200" y="820"/>
                  </a:moveTo>
                  <a:cubicBezTo>
                    <a:pt x="234" y="815"/>
                    <a:pt x="266" y="804"/>
                    <a:pt x="299" y="792"/>
                  </a:cubicBezTo>
                  <a:cubicBezTo>
                    <a:pt x="336" y="779"/>
                    <a:pt x="373" y="767"/>
                    <a:pt x="411" y="757"/>
                  </a:cubicBezTo>
                  <a:cubicBezTo>
                    <a:pt x="406" y="759"/>
                    <a:pt x="401" y="761"/>
                    <a:pt x="396" y="763"/>
                  </a:cubicBezTo>
                  <a:cubicBezTo>
                    <a:pt x="376" y="771"/>
                    <a:pt x="356" y="779"/>
                    <a:pt x="336" y="787"/>
                  </a:cubicBezTo>
                  <a:cubicBezTo>
                    <a:pt x="301" y="800"/>
                    <a:pt x="264" y="807"/>
                    <a:pt x="230" y="822"/>
                  </a:cubicBezTo>
                  <a:cubicBezTo>
                    <a:pt x="230" y="822"/>
                    <a:pt x="230" y="822"/>
                    <a:pt x="230" y="823"/>
                  </a:cubicBezTo>
                  <a:cubicBezTo>
                    <a:pt x="228" y="822"/>
                    <a:pt x="227" y="822"/>
                    <a:pt x="225" y="822"/>
                  </a:cubicBezTo>
                  <a:cubicBezTo>
                    <a:pt x="216" y="821"/>
                    <a:pt x="208" y="821"/>
                    <a:pt x="200" y="820"/>
                  </a:cubicBezTo>
                  <a:close/>
                  <a:moveTo>
                    <a:pt x="339" y="828"/>
                  </a:moveTo>
                  <a:cubicBezTo>
                    <a:pt x="363" y="820"/>
                    <a:pt x="387" y="813"/>
                    <a:pt x="411" y="806"/>
                  </a:cubicBezTo>
                  <a:cubicBezTo>
                    <a:pt x="437" y="798"/>
                    <a:pt x="461" y="789"/>
                    <a:pt x="486" y="780"/>
                  </a:cubicBezTo>
                  <a:cubicBezTo>
                    <a:pt x="483" y="781"/>
                    <a:pt x="480" y="782"/>
                    <a:pt x="477" y="784"/>
                  </a:cubicBezTo>
                  <a:cubicBezTo>
                    <a:pt x="462" y="790"/>
                    <a:pt x="447" y="796"/>
                    <a:pt x="432" y="802"/>
                  </a:cubicBezTo>
                  <a:cubicBezTo>
                    <a:pt x="411" y="810"/>
                    <a:pt x="390" y="818"/>
                    <a:pt x="371" y="828"/>
                  </a:cubicBezTo>
                  <a:cubicBezTo>
                    <a:pt x="360" y="828"/>
                    <a:pt x="350" y="828"/>
                    <a:pt x="339" y="828"/>
                  </a:cubicBezTo>
                  <a:close/>
                  <a:moveTo>
                    <a:pt x="384" y="828"/>
                  </a:moveTo>
                  <a:cubicBezTo>
                    <a:pt x="403" y="824"/>
                    <a:pt x="421" y="817"/>
                    <a:pt x="438" y="810"/>
                  </a:cubicBezTo>
                  <a:cubicBezTo>
                    <a:pt x="459" y="803"/>
                    <a:pt x="478" y="796"/>
                    <a:pt x="498" y="787"/>
                  </a:cubicBezTo>
                  <a:cubicBezTo>
                    <a:pt x="503" y="784"/>
                    <a:pt x="507" y="782"/>
                    <a:pt x="511" y="779"/>
                  </a:cubicBezTo>
                  <a:cubicBezTo>
                    <a:pt x="507" y="783"/>
                    <a:pt x="502" y="785"/>
                    <a:pt x="497" y="788"/>
                  </a:cubicBezTo>
                  <a:cubicBezTo>
                    <a:pt x="486" y="793"/>
                    <a:pt x="475" y="797"/>
                    <a:pt x="464" y="802"/>
                  </a:cubicBezTo>
                  <a:cubicBezTo>
                    <a:pt x="447" y="808"/>
                    <a:pt x="430" y="816"/>
                    <a:pt x="415" y="827"/>
                  </a:cubicBezTo>
                  <a:cubicBezTo>
                    <a:pt x="413" y="827"/>
                    <a:pt x="411" y="827"/>
                    <a:pt x="410" y="827"/>
                  </a:cubicBezTo>
                  <a:cubicBezTo>
                    <a:pt x="401" y="828"/>
                    <a:pt x="393" y="828"/>
                    <a:pt x="384" y="828"/>
                  </a:cubicBezTo>
                  <a:close/>
                  <a:moveTo>
                    <a:pt x="511" y="817"/>
                  </a:moveTo>
                  <a:cubicBezTo>
                    <a:pt x="520" y="815"/>
                    <a:pt x="530" y="811"/>
                    <a:pt x="539" y="807"/>
                  </a:cubicBezTo>
                  <a:cubicBezTo>
                    <a:pt x="534" y="812"/>
                    <a:pt x="521" y="815"/>
                    <a:pt x="511" y="817"/>
                  </a:cubicBezTo>
                  <a:close/>
                  <a:moveTo>
                    <a:pt x="537" y="795"/>
                  </a:moveTo>
                  <a:cubicBezTo>
                    <a:pt x="522" y="800"/>
                    <a:pt x="508" y="805"/>
                    <a:pt x="493" y="809"/>
                  </a:cubicBezTo>
                  <a:cubicBezTo>
                    <a:pt x="485" y="812"/>
                    <a:pt x="477" y="814"/>
                    <a:pt x="470" y="817"/>
                  </a:cubicBezTo>
                  <a:cubicBezTo>
                    <a:pt x="468" y="818"/>
                    <a:pt x="466" y="819"/>
                    <a:pt x="463" y="820"/>
                  </a:cubicBezTo>
                  <a:cubicBezTo>
                    <a:pt x="475" y="813"/>
                    <a:pt x="487" y="808"/>
                    <a:pt x="498" y="802"/>
                  </a:cubicBezTo>
                  <a:cubicBezTo>
                    <a:pt x="503" y="800"/>
                    <a:pt x="507" y="798"/>
                    <a:pt x="512" y="796"/>
                  </a:cubicBezTo>
                  <a:cubicBezTo>
                    <a:pt x="517" y="794"/>
                    <a:pt x="522" y="791"/>
                    <a:pt x="527" y="787"/>
                  </a:cubicBezTo>
                  <a:cubicBezTo>
                    <a:pt x="528" y="787"/>
                    <a:pt x="528" y="787"/>
                    <a:pt x="528" y="787"/>
                  </a:cubicBezTo>
                  <a:cubicBezTo>
                    <a:pt x="531" y="789"/>
                    <a:pt x="534" y="792"/>
                    <a:pt x="537" y="795"/>
                  </a:cubicBezTo>
                  <a:close/>
                  <a:moveTo>
                    <a:pt x="483" y="765"/>
                  </a:moveTo>
                  <a:cubicBezTo>
                    <a:pt x="452" y="777"/>
                    <a:pt x="421" y="789"/>
                    <a:pt x="389" y="798"/>
                  </a:cubicBezTo>
                  <a:cubicBezTo>
                    <a:pt x="372" y="803"/>
                    <a:pt x="355" y="807"/>
                    <a:pt x="338" y="813"/>
                  </a:cubicBezTo>
                  <a:cubicBezTo>
                    <a:pt x="323" y="818"/>
                    <a:pt x="309" y="825"/>
                    <a:pt x="294" y="827"/>
                  </a:cubicBezTo>
                  <a:cubicBezTo>
                    <a:pt x="293" y="827"/>
                    <a:pt x="292" y="827"/>
                    <a:pt x="291" y="827"/>
                  </a:cubicBezTo>
                  <a:cubicBezTo>
                    <a:pt x="294" y="825"/>
                    <a:pt x="301" y="821"/>
                    <a:pt x="303" y="819"/>
                  </a:cubicBezTo>
                  <a:cubicBezTo>
                    <a:pt x="311" y="816"/>
                    <a:pt x="320" y="813"/>
                    <a:pt x="328" y="810"/>
                  </a:cubicBezTo>
                  <a:cubicBezTo>
                    <a:pt x="342" y="806"/>
                    <a:pt x="356" y="802"/>
                    <a:pt x="370" y="797"/>
                  </a:cubicBezTo>
                  <a:cubicBezTo>
                    <a:pt x="403" y="787"/>
                    <a:pt x="436" y="776"/>
                    <a:pt x="466" y="760"/>
                  </a:cubicBezTo>
                  <a:cubicBezTo>
                    <a:pt x="467" y="760"/>
                    <a:pt x="467" y="760"/>
                    <a:pt x="467" y="760"/>
                  </a:cubicBezTo>
                  <a:cubicBezTo>
                    <a:pt x="469" y="761"/>
                    <a:pt x="472" y="761"/>
                    <a:pt x="475" y="762"/>
                  </a:cubicBezTo>
                  <a:cubicBezTo>
                    <a:pt x="477" y="763"/>
                    <a:pt x="480" y="764"/>
                    <a:pt x="483" y="765"/>
                  </a:cubicBezTo>
                  <a:close/>
                  <a:moveTo>
                    <a:pt x="364" y="719"/>
                  </a:moveTo>
                  <a:cubicBezTo>
                    <a:pt x="355" y="719"/>
                    <a:pt x="346" y="721"/>
                    <a:pt x="337" y="723"/>
                  </a:cubicBezTo>
                  <a:cubicBezTo>
                    <a:pt x="333" y="724"/>
                    <a:pt x="328" y="725"/>
                    <a:pt x="324" y="726"/>
                  </a:cubicBezTo>
                  <a:cubicBezTo>
                    <a:pt x="323" y="726"/>
                    <a:pt x="316" y="728"/>
                    <a:pt x="313" y="729"/>
                  </a:cubicBezTo>
                  <a:cubicBezTo>
                    <a:pt x="313" y="729"/>
                    <a:pt x="312" y="729"/>
                    <a:pt x="312" y="729"/>
                  </a:cubicBezTo>
                  <a:cubicBezTo>
                    <a:pt x="312" y="729"/>
                    <a:pt x="313" y="728"/>
                    <a:pt x="313" y="728"/>
                  </a:cubicBezTo>
                  <a:cubicBezTo>
                    <a:pt x="329" y="723"/>
                    <a:pt x="346" y="721"/>
                    <a:pt x="361" y="712"/>
                  </a:cubicBezTo>
                  <a:cubicBezTo>
                    <a:pt x="361" y="711"/>
                    <a:pt x="361" y="710"/>
                    <a:pt x="360" y="710"/>
                  </a:cubicBezTo>
                  <a:cubicBezTo>
                    <a:pt x="342" y="712"/>
                    <a:pt x="325" y="720"/>
                    <a:pt x="307" y="722"/>
                  </a:cubicBezTo>
                  <a:cubicBezTo>
                    <a:pt x="307" y="722"/>
                    <a:pt x="307" y="721"/>
                    <a:pt x="307" y="721"/>
                  </a:cubicBezTo>
                  <a:cubicBezTo>
                    <a:pt x="316" y="721"/>
                    <a:pt x="326" y="715"/>
                    <a:pt x="335" y="712"/>
                  </a:cubicBezTo>
                  <a:cubicBezTo>
                    <a:pt x="344" y="709"/>
                    <a:pt x="354" y="706"/>
                    <a:pt x="363" y="702"/>
                  </a:cubicBezTo>
                  <a:cubicBezTo>
                    <a:pt x="364" y="707"/>
                    <a:pt x="364" y="713"/>
                    <a:pt x="364" y="719"/>
                  </a:cubicBezTo>
                  <a:close/>
                  <a:moveTo>
                    <a:pt x="358" y="680"/>
                  </a:moveTo>
                  <a:cubicBezTo>
                    <a:pt x="358" y="679"/>
                    <a:pt x="357" y="679"/>
                    <a:pt x="357" y="679"/>
                  </a:cubicBezTo>
                  <a:cubicBezTo>
                    <a:pt x="342" y="681"/>
                    <a:pt x="328" y="687"/>
                    <a:pt x="313" y="690"/>
                  </a:cubicBezTo>
                  <a:cubicBezTo>
                    <a:pt x="319" y="689"/>
                    <a:pt x="326" y="684"/>
                    <a:pt x="332" y="682"/>
                  </a:cubicBezTo>
                  <a:cubicBezTo>
                    <a:pt x="339" y="680"/>
                    <a:pt x="346" y="677"/>
                    <a:pt x="352" y="674"/>
                  </a:cubicBezTo>
                  <a:cubicBezTo>
                    <a:pt x="353" y="674"/>
                    <a:pt x="352" y="672"/>
                    <a:pt x="351" y="672"/>
                  </a:cubicBezTo>
                  <a:cubicBezTo>
                    <a:pt x="345" y="673"/>
                    <a:pt x="339" y="674"/>
                    <a:pt x="333" y="676"/>
                  </a:cubicBezTo>
                  <a:cubicBezTo>
                    <a:pt x="328" y="677"/>
                    <a:pt x="321" y="678"/>
                    <a:pt x="316" y="680"/>
                  </a:cubicBezTo>
                  <a:cubicBezTo>
                    <a:pt x="316" y="680"/>
                    <a:pt x="316" y="680"/>
                    <a:pt x="316" y="680"/>
                  </a:cubicBezTo>
                  <a:cubicBezTo>
                    <a:pt x="327" y="673"/>
                    <a:pt x="341" y="671"/>
                    <a:pt x="352" y="665"/>
                  </a:cubicBezTo>
                  <a:cubicBezTo>
                    <a:pt x="352" y="665"/>
                    <a:pt x="352" y="665"/>
                    <a:pt x="352" y="664"/>
                  </a:cubicBezTo>
                  <a:cubicBezTo>
                    <a:pt x="352" y="664"/>
                    <a:pt x="352" y="664"/>
                    <a:pt x="352" y="664"/>
                  </a:cubicBezTo>
                  <a:cubicBezTo>
                    <a:pt x="354" y="669"/>
                    <a:pt x="356" y="674"/>
                    <a:pt x="358" y="680"/>
                  </a:cubicBezTo>
                  <a:close/>
                  <a:moveTo>
                    <a:pt x="647" y="475"/>
                  </a:moveTo>
                  <a:cubicBezTo>
                    <a:pt x="606" y="567"/>
                    <a:pt x="521" y="625"/>
                    <a:pt x="424" y="647"/>
                  </a:cubicBezTo>
                  <a:cubicBezTo>
                    <a:pt x="395" y="653"/>
                    <a:pt x="364" y="656"/>
                    <a:pt x="334" y="655"/>
                  </a:cubicBezTo>
                  <a:cubicBezTo>
                    <a:pt x="297" y="655"/>
                    <a:pt x="255" y="652"/>
                    <a:pt x="221" y="637"/>
                  </a:cubicBezTo>
                  <a:cubicBezTo>
                    <a:pt x="225" y="629"/>
                    <a:pt x="228" y="621"/>
                    <a:pt x="230" y="616"/>
                  </a:cubicBezTo>
                  <a:cubicBezTo>
                    <a:pt x="284" y="634"/>
                    <a:pt x="342" y="638"/>
                    <a:pt x="399" y="628"/>
                  </a:cubicBezTo>
                  <a:cubicBezTo>
                    <a:pt x="539" y="602"/>
                    <a:pt x="649" y="479"/>
                    <a:pt x="650" y="335"/>
                  </a:cubicBezTo>
                  <a:cubicBezTo>
                    <a:pt x="649" y="216"/>
                    <a:pt x="575" y="112"/>
                    <a:pt x="469" y="64"/>
                  </a:cubicBezTo>
                  <a:cubicBezTo>
                    <a:pt x="474" y="57"/>
                    <a:pt x="482" y="48"/>
                    <a:pt x="485" y="39"/>
                  </a:cubicBezTo>
                  <a:cubicBezTo>
                    <a:pt x="523" y="58"/>
                    <a:pt x="558" y="78"/>
                    <a:pt x="587" y="109"/>
                  </a:cubicBezTo>
                  <a:cubicBezTo>
                    <a:pt x="617" y="141"/>
                    <a:pt x="638" y="181"/>
                    <a:pt x="654" y="221"/>
                  </a:cubicBezTo>
                  <a:cubicBezTo>
                    <a:pt x="688" y="304"/>
                    <a:pt x="684" y="393"/>
                    <a:pt x="647" y="4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715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63811" y="120318"/>
            <a:ext cx="8219848" cy="4474628"/>
            <a:chOff x="3103" y="1582"/>
            <a:chExt cx="12994" cy="7637"/>
          </a:xfrm>
          <a:solidFill>
            <a:schemeClr val="bg1"/>
          </a:solidFill>
        </p:grpSpPr>
        <p:sp>
          <p:nvSpPr>
            <p:cNvPr id="6" name="任意多边形 5"/>
            <p:cNvSpPr/>
            <p:nvPr/>
          </p:nvSpPr>
          <p:spPr>
            <a:xfrm>
              <a:off x="3103" y="1582"/>
              <a:ext cx="12994" cy="7637"/>
            </a:xfrm>
            <a:custGeom>
              <a:avLst/>
              <a:gdLst>
                <a:gd name="connisteX0" fmla="*/ 72847 w 8251227"/>
                <a:gd name="connsiteY0" fmla="*/ 1713726 h 4849672"/>
                <a:gd name="connisteX1" fmla="*/ 96342 w 8251227"/>
                <a:gd name="connsiteY1" fmla="*/ 1419721 h 4849672"/>
                <a:gd name="connisteX2" fmla="*/ 202387 w 8251227"/>
                <a:gd name="connsiteY2" fmla="*/ 1031736 h 4849672"/>
                <a:gd name="connisteX3" fmla="*/ 449402 w 8251227"/>
                <a:gd name="connsiteY3" fmla="*/ 714236 h 4849672"/>
                <a:gd name="connisteX4" fmla="*/ 801827 w 8251227"/>
                <a:gd name="connsiteY4" fmla="*/ 443726 h 4849672"/>
                <a:gd name="connisteX5" fmla="*/ 1389837 w 8251227"/>
                <a:gd name="connsiteY5" fmla="*/ 220841 h 4849672"/>
                <a:gd name="connisteX6" fmla="*/ 2060397 w 8251227"/>
                <a:gd name="connsiteY6" fmla="*/ 161786 h 4849672"/>
                <a:gd name="connisteX7" fmla="*/ 3000832 w 8251227"/>
                <a:gd name="connsiteY7" fmla="*/ 149721 h 4849672"/>
                <a:gd name="connisteX8" fmla="*/ 3624402 w 8251227"/>
                <a:gd name="connsiteY8" fmla="*/ 173216 h 4849672"/>
                <a:gd name="connisteX9" fmla="*/ 4188917 w 8251227"/>
                <a:gd name="connsiteY9" fmla="*/ 126226 h 4849672"/>
                <a:gd name="connisteX10" fmla="*/ 5094427 w 8251227"/>
                <a:gd name="connsiteY10" fmla="*/ 44311 h 4849672"/>
                <a:gd name="connisteX11" fmla="*/ 6269812 w 8251227"/>
                <a:gd name="connsiteY11" fmla="*/ 8751 h 4849672"/>
                <a:gd name="connisteX12" fmla="*/ 7128332 w 8251227"/>
                <a:gd name="connsiteY12" fmla="*/ 173216 h 4849672"/>
                <a:gd name="connisteX13" fmla="*/ 7786827 w 8251227"/>
                <a:gd name="connsiteY13" fmla="*/ 632321 h 4849672"/>
                <a:gd name="connisteX14" fmla="*/ 8151317 w 8251227"/>
                <a:gd name="connsiteY14" fmla="*/ 1384796 h 4849672"/>
                <a:gd name="connisteX15" fmla="*/ 8222437 w 8251227"/>
                <a:gd name="connsiteY15" fmla="*/ 2313801 h 4849672"/>
                <a:gd name="connisteX16" fmla="*/ 8233867 w 8251227"/>
                <a:gd name="connsiteY16" fmla="*/ 3618726 h 4849672"/>
                <a:gd name="connisteX17" fmla="*/ 8033842 w 8251227"/>
                <a:gd name="connsiteY17" fmla="*/ 4524236 h 4849672"/>
                <a:gd name="connisteX18" fmla="*/ 7140397 w 8251227"/>
                <a:gd name="connsiteY18" fmla="*/ 4794746 h 4849672"/>
                <a:gd name="connisteX19" fmla="*/ 6175832 w 8251227"/>
                <a:gd name="connsiteY19" fmla="*/ 4830306 h 4849672"/>
                <a:gd name="connisteX20" fmla="*/ 4541342 w 8251227"/>
                <a:gd name="connsiteY20" fmla="*/ 4841736 h 4849672"/>
                <a:gd name="connisteX21" fmla="*/ 2483942 w 8251227"/>
                <a:gd name="connsiteY21" fmla="*/ 4841736 h 4849672"/>
                <a:gd name="connisteX22" fmla="*/ 1366342 w 8251227"/>
                <a:gd name="connsiteY22" fmla="*/ 4759821 h 4849672"/>
                <a:gd name="connisteX23" fmla="*/ 496392 w 8251227"/>
                <a:gd name="connsiteY23" fmla="*/ 4430256 h 4849672"/>
                <a:gd name="connisteX24" fmla="*/ 96342 w 8251227"/>
                <a:gd name="connsiteY24" fmla="*/ 3842246 h 4849672"/>
                <a:gd name="connisteX25" fmla="*/ 2362 w 8251227"/>
                <a:gd name="connsiteY25" fmla="*/ 3089771 h 4849672"/>
                <a:gd name="connisteX26" fmla="*/ 37922 w 8251227"/>
                <a:gd name="connsiteY26" fmla="*/ 2431276 h 4849672"/>
                <a:gd name="connisteX27" fmla="*/ 72847 w 8251227"/>
                <a:gd name="connsiteY27" fmla="*/ 1713726 h 484967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8251227" h="4849672">
                  <a:moveTo>
                    <a:pt x="72847" y="1713727"/>
                  </a:moveTo>
                  <a:cubicBezTo>
                    <a:pt x="84277" y="1511162"/>
                    <a:pt x="70307" y="1556247"/>
                    <a:pt x="96342" y="1419722"/>
                  </a:cubicBezTo>
                  <a:cubicBezTo>
                    <a:pt x="122377" y="1283197"/>
                    <a:pt x="131902" y="1172707"/>
                    <a:pt x="202387" y="1031737"/>
                  </a:cubicBezTo>
                  <a:cubicBezTo>
                    <a:pt x="272872" y="890767"/>
                    <a:pt x="329387" y="831712"/>
                    <a:pt x="449402" y="714237"/>
                  </a:cubicBezTo>
                  <a:cubicBezTo>
                    <a:pt x="569417" y="596762"/>
                    <a:pt x="613867" y="542152"/>
                    <a:pt x="801827" y="443727"/>
                  </a:cubicBezTo>
                  <a:cubicBezTo>
                    <a:pt x="989787" y="345302"/>
                    <a:pt x="1138377" y="277357"/>
                    <a:pt x="1389837" y="220842"/>
                  </a:cubicBezTo>
                  <a:cubicBezTo>
                    <a:pt x="1641297" y="164327"/>
                    <a:pt x="1738452" y="175757"/>
                    <a:pt x="2060397" y="161787"/>
                  </a:cubicBezTo>
                  <a:cubicBezTo>
                    <a:pt x="2382342" y="147817"/>
                    <a:pt x="2687777" y="147182"/>
                    <a:pt x="3000832" y="149722"/>
                  </a:cubicBezTo>
                  <a:cubicBezTo>
                    <a:pt x="3313887" y="152262"/>
                    <a:pt x="3386912" y="177662"/>
                    <a:pt x="3624402" y="173217"/>
                  </a:cubicBezTo>
                  <a:cubicBezTo>
                    <a:pt x="3861892" y="168772"/>
                    <a:pt x="3894912" y="152262"/>
                    <a:pt x="4188917" y="126227"/>
                  </a:cubicBezTo>
                  <a:cubicBezTo>
                    <a:pt x="4482922" y="100192"/>
                    <a:pt x="4678502" y="67807"/>
                    <a:pt x="5094427" y="44312"/>
                  </a:cubicBezTo>
                  <a:cubicBezTo>
                    <a:pt x="5510352" y="20817"/>
                    <a:pt x="5862777" y="-17283"/>
                    <a:pt x="6269812" y="8752"/>
                  </a:cubicBezTo>
                  <a:cubicBezTo>
                    <a:pt x="6676847" y="34787"/>
                    <a:pt x="6824802" y="48757"/>
                    <a:pt x="7128332" y="173217"/>
                  </a:cubicBezTo>
                  <a:cubicBezTo>
                    <a:pt x="7431862" y="297677"/>
                    <a:pt x="7582357" y="389752"/>
                    <a:pt x="7786827" y="632322"/>
                  </a:cubicBezTo>
                  <a:cubicBezTo>
                    <a:pt x="7991297" y="874892"/>
                    <a:pt x="8064322" y="1048247"/>
                    <a:pt x="8151317" y="1384797"/>
                  </a:cubicBezTo>
                  <a:cubicBezTo>
                    <a:pt x="8238312" y="1721347"/>
                    <a:pt x="8205927" y="1866762"/>
                    <a:pt x="8222437" y="2313802"/>
                  </a:cubicBezTo>
                  <a:cubicBezTo>
                    <a:pt x="8238947" y="2760842"/>
                    <a:pt x="8271332" y="3176767"/>
                    <a:pt x="8233867" y="3618727"/>
                  </a:cubicBezTo>
                  <a:cubicBezTo>
                    <a:pt x="8196402" y="4060687"/>
                    <a:pt x="8252282" y="4289287"/>
                    <a:pt x="8033842" y="4524237"/>
                  </a:cubicBezTo>
                  <a:cubicBezTo>
                    <a:pt x="7815402" y="4759187"/>
                    <a:pt x="7511872" y="4733787"/>
                    <a:pt x="7140397" y="4794747"/>
                  </a:cubicBezTo>
                  <a:cubicBezTo>
                    <a:pt x="6768922" y="4855707"/>
                    <a:pt x="6695897" y="4820782"/>
                    <a:pt x="6175832" y="4830307"/>
                  </a:cubicBezTo>
                  <a:cubicBezTo>
                    <a:pt x="5655767" y="4839832"/>
                    <a:pt x="5279847" y="4839197"/>
                    <a:pt x="4541342" y="4841737"/>
                  </a:cubicBezTo>
                  <a:cubicBezTo>
                    <a:pt x="3802837" y="4844277"/>
                    <a:pt x="3118942" y="4858247"/>
                    <a:pt x="2483942" y="4841737"/>
                  </a:cubicBezTo>
                  <a:cubicBezTo>
                    <a:pt x="1848942" y="4825227"/>
                    <a:pt x="1763852" y="4842372"/>
                    <a:pt x="1366342" y="4759822"/>
                  </a:cubicBezTo>
                  <a:cubicBezTo>
                    <a:pt x="968832" y="4677272"/>
                    <a:pt x="750392" y="4613772"/>
                    <a:pt x="496392" y="4430257"/>
                  </a:cubicBezTo>
                  <a:cubicBezTo>
                    <a:pt x="242392" y="4246742"/>
                    <a:pt x="195402" y="4110217"/>
                    <a:pt x="96342" y="3842247"/>
                  </a:cubicBezTo>
                  <a:cubicBezTo>
                    <a:pt x="-2718" y="3574277"/>
                    <a:pt x="13792" y="3371712"/>
                    <a:pt x="2362" y="3089772"/>
                  </a:cubicBezTo>
                  <a:cubicBezTo>
                    <a:pt x="-9068" y="2807832"/>
                    <a:pt x="23952" y="2706232"/>
                    <a:pt x="37922" y="2431277"/>
                  </a:cubicBezTo>
                  <a:cubicBezTo>
                    <a:pt x="51892" y="2156322"/>
                    <a:pt x="61417" y="1916292"/>
                    <a:pt x="72847" y="1713727"/>
                  </a:cubicBezTo>
                  <a:close/>
                </a:path>
              </a:pathLst>
            </a:cu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zh-CN" alt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3256" y="1864"/>
              <a:ext cx="12603" cy="7072"/>
            </a:xfrm>
            <a:custGeom>
              <a:avLst/>
              <a:gdLst>
                <a:gd name="connisteX0" fmla="*/ 72847 w 8251227"/>
                <a:gd name="connsiteY0" fmla="*/ 1713726 h 4849672"/>
                <a:gd name="connisteX1" fmla="*/ 96342 w 8251227"/>
                <a:gd name="connsiteY1" fmla="*/ 1419721 h 4849672"/>
                <a:gd name="connisteX2" fmla="*/ 202387 w 8251227"/>
                <a:gd name="connsiteY2" fmla="*/ 1031736 h 4849672"/>
                <a:gd name="connisteX3" fmla="*/ 449402 w 8251227"/>
                <a:gd name="connsiteY3" fmla="*/ 714236 h 4849672"/>
                <a:gd name="connisteX4" fmla="*/ 801827 w 8251227"/>
                <a:gd name="connsiteY4" fmla="*/ 443726 h 4849672"/>
                <a:gd name="connisteX5" fmla="*/ 1389837 w 8251227"/>
                <a:gd name="connsiteY5" fmla="*/ 220841 h 4849672"/>
                <a:gd name="connisteX6" fmla="*/ 2060397 w 8251227"/>
                <a:gd name="connsiteY6" fmla="*/ 161786 h 4849672"/>
                <a:gd name="connisteX7" fmla="*/ 3000832 w 8251227"/>
                <a:gd name="connsiteY7" fmla="*/ 149721 h 4849672"/>
                <a:gd name="connisteX8" fmla="*/ 3624402 w 8251227"/>
                <a:gd name="connsiteY8" fmla="*/ 173216 h 4849672"/>
                <a:gd name="connisteX9" fmla="*/ 4188917 w 8251227"/>
                <a:gd name="connsiteY9" fmla="*/ 126226 h 4849672"/>
                <a:gd name="connisteX10" fmla="*/ 5094427 w 8251227"/>
                <a:gd name="connsiteY10" fmla="*/ 44311 h 4849672"/>
                <a:gd name="connisteX11" fmla="*/ 6269812 w 8251227"/>
                <a:gd name="connsiteY11" fmla="*/ 8751 h 4849672"/>
                <a:gd name="connisteX12" fmla="*/ 7128332 w 8251227"/>
                <a:gd name="connsiteY12" fmla="*/ 173216 h 4849672"/>
                <a:gd name="connisteX13" fmla="*/ 7786827 w 8251227"/>
                <a:gd name="connsiteY13" fmla="*/ 632321 h 4849672"/>
                <a:gd name="connisteX14" fmla="*/ 8151317 w 8251227"/>
                <a:gd name="connsiteY14" fmla="*/ 1384796 h 4849672"/>
                <a:gd name="connisteX15" fmla="*/ 8222437 w 8251227"/>
                <a:gd name="connsiteY15" fmla="*/ 2313801 h 4849672"/>
                <a:gd name="connisteX16" fmla="*/ 8233867 w 8251227"/>
                <a:gd name="connsiteY16" fmla="*/ 3618726 h 4849672"/>
                <a:gd name="connisteX17" fmla="*/ 8033842 w 8251227"/>
                <a:gd name="connsiteY17" fmla="*/ 4524236 h 4849672"/>
                <a:gd name="connisteX18" fmla="*/ 7140397 w 8251227"/>
                <a:gd name="connsiteY18" fmla="*/ 4794746 h 4849672"/>
                <a:gd name="connisteX19" fmla="*/ 6175832 w 8251227"/>
                <a:gd name="connsiteY19" fmla="*/ 4830306 h 4849672"/>
                <a:gd name="connisteX20" fmla="*/ 4541342 w 8251227"/>
                <a:gd name="connsiteY20" fmla="*/ 4841736 h 4849672"/>
                <a:gd name="connisteX21" fmla="*/ 2483942 w 8251227"/>
                <a:gd name="connsiteY21" fmla="*/ 4841736 h 4849672"/>
                <a:gd name="connisteX22" fmla="*/ 1366342 w 8251227"/>
                <a:gd name="connsiteY22" fmla="*/ 4759821 h 4849672"/>
                <a:gd name="connisteX23" fmla="*/ 496392 w 8251227"/>
                <a:gd name="connsiteY23" fmla="*/ 4430256 h 4849672"/>
                <a:gd name="connisteX24" fmla="*/ 96342 w 8251227"/>
                <a:gd name="connsiteY24" fmla="*/ 3842246 h 4849672"/>
                <a:gd name="connisteX25" fmla="*/ 2362 w 8251227"/>
                <a:gd name="connsiteY25" fmla="*/ 3089771 h 4849672"/>
                <a:gd name="connisteX26" fmla="*/ 37922 w 8251227"/>
                <a:gd name="connsiteY26" fmla="*/ 2431276 h 4849672"/>
                <a:gd name="connisteX27" fmla="*/ 72847 w 8251227"/>
                <a:gd name="connsiteY27" fmla="*/ 1713726 h 484967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</a:cxnLst>
              <a:rect l="l" t="t" r="r" b="b"/>
              <a:pathLst>
                <a:path w="8251227" h="4849672">
                  <a:moveTo>
                    <a:pt x="72847" y="1713727"/>
                  </a:moveTo>
                  <a:cubicBezTo>
                    <a:pt x="84277" y="1511162"/>
                    <a:pt x="70307" y="1556247"/>
                    <a:pt x="96342" y="1419722"/>
                  </a:cubicBezTo>
                  <a:cubicBezTo>
                    <a:pt x="122377" y="1283197"/>
                    <a:pt x="131902" y="1172707"/>
                    <a:pt x="202387" y="1031737"/>
                  </a:cubicBezTo>
                  <a:cubicBezTo>
                    <a:pt x="272872" y="890767"/>
                    <a:pt x="329387" y="831712"/>
                    <a:pt x="449402" y="714237"/>
                  </a:cubicBezTo>
                  <a:cubicBezTo>
                    <a:pt x="569417" y="596762"/>
                    <a:pt x="613867" y="542152"/>
                    <a:pt x="801827" y="443727"/>
                  </a:cubicBezTo>
                  <a:cubicBezTo>
                    <a:pt x="989787" y="345302"/>
                    <a:pt x="1138377" y="277357"/>
                    <a:pt x="1389837" y="220842"/>
                  </a:cubicBezTo>
                  <a:cubicBezTo>
                    <a:pt x="1641297" y="164327"/>
                    <a:pt x="1738452" y="175757"/>
                    <a:pt x="2060397" y="161787"/>
                  </a:cubicBezTo>
                  <a:cubicBezTo>
                    <a:pt x="2382342" y="147817"/>
                    <a:pt x="2687777" y="147182"/>
                    <a:pt x="3000832" y="149722"/>
                  </a:cubicBezTo>
                  <a:cubicBezTo>
                    <a:pt x="3313887" y="152262"/>
                    <a:pt x="3386912" y="177662"/>
                    <a:pt x="3624402" y="173217"/>
                  </a:cubicBezTo>
                  <a:cubicBezTo>
                    <a:pt x="3861892" y="168772"/>
                    <a:pt x="3894912" y="152262"/>
                    <a:pt x="4188917" y="126227"/>
                  </a:cubicBezTo>
                  <a:cubicBezTo>
                    <a:pt x="4482922" y="100192"/>
                    <a:pt x="4678502" y="67807"/>
                    <a:pt x="5094427" y="44312"/>
                  </a:cubicBezTo>
                  <a:cubicBezTo>
                    <a:pt x="5510352" y="20817"/>
                    <a:pt x="5862777" y="-17283"/>
                    <a:pt x="6269812" y="8752"/>
                  </a:cubicBezTo>
                  <a:cubicBezTo>
                    <a:pt x="6676847" y="34787"/>
                    <a:pt x="6824802" y="48757"/>
                    <a:pt x="7128332" y="173217"/>
                  </a:cubicBezTo>
                  <a:cubicBezTo>
                    <a:pt x="7431862" y="297677"/>
                    <a:pt x="7582357" y="389752"/>
                    <a:pt x="7786827" y="632322"/>
                  </a:cubicBezTo>
                  <a:cubicBezTo>
                    <a:pt x="7991297" y="874892"/>
                    <a:pt x="8064322" y="1048247"/>
                    <a:pt x="8151317" y="1384797"/>
                  </a:cubicBezTo>
                  <a:cubicBezTo>
                    <a:pt x="8238312" y="1721347"/>
                    <a:pt x="8205927" y="1866762"/>
                    <a:pt x="8222437" y="2313802"/>
                  </a:cubicBezTo>
                  <a:cubicBezTo>
                    <a:pt x="8238947" y="2760842"/>
                    <a:pt x="8271332" y="3176767"/>
                    <a:pt x="8233867" y="3618727"/>
                  </a:cubicBezTo>
                  <a:cubicBezTo>
                    <a:pt x="8196402" y="4060687"/>
                    <a:pt x="8252282" y="4289287"/>
                    <a:pt x="8033842" y="4524237"/>
                  </a:cubicBezTo>
                  <a:cubicBezTo>
                    <a:pt x="7815402" y="4759187"/>
                    <a:pt x="7511872" y="4733787"/>
                    <a:pt x="7140397" y="4794747"/>
                  </a:cubicBezTo>
                  <a:cubicBezTo>
                    <a:pt x="6768922" y="4855707"/>
                    <a:pt x="6695897" y="4820782"/>
                    <a:pt x="6175832" y="4830307"/>
                  </a:cubicBezTo>
                  <a:cubicBezTo>
                    <a:pt x="5655767" y="4839832"/>
                    <a:pt x="5279847" y="4839197"/>
                    <a:pt x="4541342" y="4841737"/>
                  </a:cubicBezTo>
                  <a:cubicBezTo>
                    <a:pt x="3802837" y="4844277"/>
                    <a:pt x="3118942" y="4858247"/>
                    <a:pt x="2483942" y="4841737"/>
                  </a:cubicBezTo>
                  <a:cubicBezTo>
                    <a:pt x="1848942" y="4825227"/>
                    <a:pt x="1763852" y="4842372"/>
                    <a:pt x="1366342" y="4759822"/>
                  </a:cubicBezTo>
                  <a:cubicBezTo>
                    <a:pt x="968832" y="4677272"/>
                    <a:pt x="750392" y="4613772"/>
                    <a:pt x="496392" y="4430257"/>
                  </a:cubicBezTo>
                  <a:cubicBezTo>
                    <a:pt x="242392" y="4246742"/>
                    <a:pt x="195402" y="4110217"/>
                    <a:pt x="96342" y="3842247"/>
                  </a:cubicBezTo>
                  <a:cubicBezTo>
                    <a:pt x="-2718" y="3574277"/>
                    <a:pt x="13792" y="3371712"/>
                    <a:pt x="2362" y="3089772"/>
                  </a:cubicBezTo>
                  <a:cubicBezTo>
                    <a:pt x="-9068" y="2807832"/>
                    <a:pt x="23952" y="2706232"/>
                    <a:pt x="37922" y="2431277"/>
                  </a:cubicBezTo>
                  <a:cubicBezTo>
                    <a:pt x="51892" y="2156322"/>
                    <a:pt x="61417" y="1916292"/>
                    <a:pt x="72847" y="1713727"/>
                  </a:cubicBezTo>
                  <a:close/>
                </a:path>
              </a:pathLst>
            </a:custGeom>
            <a:grpFill/>
            <a:ln w="571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/>
              <a:endParaRPr lang="zh-CN" altLang="en-US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 descr="element-41"/>
          <p:cNvPicPr>
            <a:picLocks noChangeAspect="1"/>
          </p:cNvPicPr>
          <p:nvPr/>
        </p:nvPicPr>
        <p:blipFill>
          <a:blip r:embed="rId3"/>
          <a:srcRect t="10615" r="6152"/>
          <a:stretch>
            <a:fillRect/>
          </a:stretch>
        </p:blipFill>
        <p:spPr>
          <a:xfrm flipH="1">
            <a:off x="7789310" y="165066"/>
            <a:ext cx="1311377" cy="12494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25" y="3499533"/>
            <a:ext cx="1938337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28851" y="475322"/>
            <a:ext cx="6841270" cy="380872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cam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3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7234" y="3691642"/>
            <a:ext cx="2226855" cy="45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1153959" y="1162613"/>
            <a:ext cx="1541779" cy="4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128851" y="2190750"/>
            <a:ext cx="1919149" cy="4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3" grpId="0" animBg="1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38"/>
          <p:cNvGrpSpPr/>
          <p:nvPr/>
        </p:nvGrpSpPr>
        <p:grpSpPr>
          <a:xfrm>
            <a:off x="136358" y="2336087"/>
            <a:ext cx="3156166" cy="2245411"/>
            <a:chOff x="491925" y="238350"/>
            <a:chExt cx="2515475" cy="1789600"/>
          </a:xfrm>
        </p:grpSpPr>
        <p:sp>
          <p:nvSpPr>
            <p:cNvPr id="854" name="Google Shape;854;p38"/>
            <p:cNvSpPr/>
            <p:nvPr/>
          </p:nvSpPr>
          <p:spPr>
            <a:xfrm>
              <a:off x="491925" y="1133500"/>
              <a:ext cx="351625" cy="224925"/>
            </a:xfrm>
            <a:custGeom>
              <a:avLst/>
              <a:gdLst/>
              <a:ahLst/>
              <a:cxnLst/>
              <a:rect l="l" t="t" r="r" b="b"/>
              <a:pathLst>
                <a:path w="14065" h="8997" extrusionOk="0">
                  <a:moveTo>
                    <a:pt x="8240" y="1"/>
                  </a:moveTo>
                  <a:cubicBezTo>
                    <a:pt x="7424" y="1"/>
                    <a:pt x="6561" y="106"/>
                    <a:pt x="5685" y="331"/>
                  </a:cubicBezTo>
                  <a:cubicBezTo>
                    <a:pt x="1939" y="1284"/>
                    <a:pt x="0" y="6279"/>
                    <a:pt x="0" y="6279"/>
                  </a:cubicBezTo>
                  <a:cubicBezTo>
                    <a:pt x="0" y="6279"/>
                    <a:pt x="3179" y="8997"/>
                    <a:pt x="6503" y="8997"/>
                  </a:cubicBezTo>
                  <a:cubicBezTo>
                    <a:pt x="6942" y="8997"/>
                    <a:pt x="7384" y="8949"/>
                    <a:pt x="7821" y="8842"/>
                  </a:cubicBezTo>
                  <a:cubicBezTo>
                    <a:pt x="11534" y="7922"/>
                    <a:pt x="14064" y="5260"/>
                    <a:pt x="13473" y="2894"/>
                  </a:cubicBezTo>
                  <a:cubicBezTo>
                    <a:pt x="13021" y="1112"/>
                    <a:pt x="10881" y="1"/>
                    <a:pt x="8240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38"/>
            <p:cNvSpPr/>
            <p:nvPr/>
          </p:nvSpPr>
          <p:spPr>
            <a:xfrm>
              <a:off x="598700" y="1156950"/>
              <a:ext cx="240725" cy="153650"/>
            </a:xfrm>
            <a:custGeom>
              <a:avLst/>
              <a:gdLst/>
              <a:ahLst/>
              <a:cxnLst/>
              <a:rect l="l" t="t" r="r" b="b"/>
              <a:pathLst>
                <a:path w="9629" h="6146" extrusionOk="0">
                  <a:moveTo>
                    <a:pt x="5615" y="1"/>
                  </a:moveTo>
                  <a:cubicBezTo>
                    <a:pt x="5062" y="1"/>
                    <a:pt x="4475" y="69"/>
                    <a:pt x="3878" y="215"/>
                  </a:cubicBezTo>
                  <a:cubicBezTo>
                    <a:pt x="1315" y="872"/>
                    <a:pt x="1" y="4289"/>
                    <a:pt x="1" y="4289"/>
                  </a:cubicBezTo>
                  <a:cubicBezTo>
                    <a:pt x="1" y="4289"/>
                    <a:pt x="2136" y="6145"/>
                    <a:pt x="4394" y="6145"/>
                  </a:cubicBezTo>
                  <a:cubicBezTo>
                    <a:pt x="4704" y="6145"/>
                    <a:pt x="5015" y="6110"/>
                    <a:pt x="5324" y="6031"/>
                  </a:cubicBezTo>
                  <a:cubicBezTo>
                    <a:pt x="7887" y="5407"/>
                    <a:pt x="9629" y="3567"/>
                    <a:pt x="9202" y="1956"/>
                  </a:cubicBezTo>
                  <a:cubicBezTo>
                    <a:pt x="8899" y="746"/>
                    <a:pt x="7437" y="1"/>
                    <a:pt x="5615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697300" y="1178000"/>
              <a:ext cx="137200" cy="87975"/>
            </a:xfrm>
            <a:custGeom>
              <a:avLst/>
              <a:gdLst/>
              <a:ahLst/>
              <a:cxnLst/>
              <a:rect l="l" t="t" r="r" b="b"/>
              <a:pathLst>
                <a:path w="5488" h="3519" extrusionOk="0">
                  <a:moveTo>
                    <a:pt x="3244" y="1"/>
                  </a:moveTo>
                  <a:cubicBezTo>
                    <a:pt x="2923" y="1"/>
                    <a:pt x="2582" y="42"/>
                    <a:pt x="2235" y="129"/>
                  </a:cubicBezTo>
                  <a:cubicBezTo>
                    <a:pt x="756" y="490"/>
                    <a:pt x="0" y="2462"/>
                    <a:pt x="0" y="2462"/>
                  </a:cubicBezTo>
                  <a:cubicBezTo>
                    <a:pt x="0" y="2462"/>
                    <a:pt x="1208" y="3518"/>
                    <a:pt x="2500" y="3518"/>
                  </a:cubicBezTo>
                  <a:cubicBezTo>
                    <a:pt x="2685" y="3518"/>
                    <a:pt x="2871" y="3497"/>
                    <a:pt x="3056" y="3447"/>
                  </a:cubicBezTo>
                  <a:cubicBezTo>
                    <a:pt x="4535" y="3086"/>
                    <a:pt x="5488" y="2034"/>
                    <a:pt x="5258" y="1114"/>
                  </a:cubicBezTo>
                  <a:cubicBezTo>
                    <a:pt x="5083" y="415"/>
                    <a:pt x="4263" y="1"/>
                    <a:pt x="3244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1243600" y="1178750"/>
              <a:ext cx="178275" cy="223475"/>
            </a:xfrm>
            <a:custGeom>
              <a:avLst/>
              <a:gdLst/>
              <a:ahLst/>
              <a:cxnLst/>
              <a:rect l="l" t="t" r="r" b="b"/>
              <a:pathLst>
                <a:path w="7131" h="8939" fill="none" extrusionOk="0">
                  <a:moveTo>
                    <a:pt x="0" y="0"/>
                  </a:moveTo>
                  <a:lnTo>
                    <a:pt x="7131" y="8938"/>
                  </a:lnTo>
                </a:path>
              </a:pathLst>
            </a:custGeom>
            <a:noFill/>
            <a:ln w="145400" cap="rnd" cmpd="sng">
              <a:solidFill>
                <a:srgbClr val="FFFFFF"/>
              </a:solidFill>
              <a:prstDash val="solid"/>
              <a:miter lim="328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837775" y="927600"/>
              <a:ext cx="755800" cy="363275"/>
            </a:xfrm>
            <a:custGeom>
              <a:avLst/>
              <a:gdLst/>
              <a:ahLst/>
              <a:cxnLst/>
              <a:rect l="l" t="t" r="r" b="b"/>
              <a:pathLst>
                <a:path w="30232" h="14531" extrusionOk="0">
                  <a:moveTo>
                    <a:pt x="20745" y="1"/>
                  </a:moveTo>
                  <a:cubicBezTo>
                    <a:pt x="18547" y="1"/>
                    <a:pt x="16082" y="305"/>
                    <a:pt x="13539" y="944"/>
                  </a:cubicBezTo>
                  <a:cubicBezTo>
                    <a:pt x="5685" y="2915"/>
                    <a:pt x="0" y="7319"/>
                    <a:pt x="887" y="10835"/>
                  </a:cubicBezTo>
                  <a:cubicBezTo>
                    <a:pt x="1489" y="13196"/>
                    <a:pt x="4930" y="14531"/>
                    <a:pt x="9532" y="14531"/>
                  </a:cubicBezTo>
                  <a:cubicBezTo>
                    <a:pt x="11717" y="14531"/>
                    <a:pt x="14164" y="14230"/>
                    <a:pt x="16693" y="13595"/>
                  </a:cubicBezTo>
                  <a:cubicBezTo>
                    <a:pt x="24580" y="11623"/>
                    <a:pt x="30232" y="7187"/>
                    <a:pt x="29344" y="3704"/>
                  </a:cubicBezTo>
                  <a:cubicBezTo>
                    <a:pt x="28767" y="1327"/>
                    <a:pt x="25335" y="1"/>
                    <a:pt x="20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837775" y="927600"/>
              <a:ext cx="755800" cy="363275"/>
            </a:xfrm>
            <a:custGeom>
              <a:avLst/>
              <a:gdLst/>
              <a:ahLst/>
              <a:cxnLst/>
              <a:rect l="l" t="t" r="r" b="b"/>
              <a:pathLst>
                <a:path w="30232" h="14531" extrusionOk="0">
                  <a:moveTo>
                    <a:pt x="20745" y="1"/>
                  </a:moveTo>
                  <a:cubicBezTo>
                    <a:pt x="18547" y="1"/>
                    <a:pt x="16082" y="305"/>
                    <a:pt x="13539" y="944"/>
                  </a:cubicBezTo>
                  <a:cubicBezTo>
                    <a:pt x="5685" y="2915"/>
                    <a:pt x="0" y="7319"/>
                    <a:pt x="887" y="10835"/>
                  </a:cubicBezTo>
                  <a:cubicBezTo>
                    <a:pt x="1489" y="13196"/>
                    <a:pt x="4930" y="14531"/>
                    <a:pt x="9532" y="14531"/>
                  </a:cubicBezTo>
                  <a:cubicBezTo>
                    <a:pt x="11717" y="14531"/>
                    <a:pt x="14164" y="14230"/>
                    <a:pt x="16693" y="13595"/>
                  </a:cubicBezTo>
                  <a:cubicBezTo>
                    <a:pt x="24580" y="11623"/>
                    <a:pt x="30232" y="7187"/>
                    <a:pt x="29344" y="3704"/>
                  </a:cubicBezTo>
                  <a:cubicBezTo>
                    <a:pt x="28767" y="1327"/>
                    <a:pt x="25335" y="1"/>
                    <a:pt x="20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957700" y="927650"/>
              <a:ext cx="509375" cy="363450"/>
            </a:xfrm>
            <a:custGeom>
              <a:avLst/>
              <a:gdLst/>
              <a:ahLst/>
              <a:cxnLst/>
              <a:rect l="l" t="t" r="r" b="b"/>
              <a:pathLst>
                <a:path w="20375" h="14538" extrusionOk="0">
                  <a:moveTo>
                    <a:pt x="15980" y="1"/>
                  </a:moveTo>
                  <a:cubicBezTo>
                    <a:pt x="14951" y="1"/>
                    <a:pt x="13926" y="60"/>
                    <a:pt x="12915" y="186"/>
                  </a:cubicBezTo>
                  <a:cubicBezTo>
                    <a:pt x="15544" y="3636"/>
                    <a:pt x="16628" y="8007"/>
                    <a:pt x="15971" y="12279"/>
                  </a:cubicBezTo>
                  <a:cubicBezTo>
                    <a:pt x="17450" y="11720"/>
                    <a:pt x="18863" y="10997"/>
                    <a:pt x="20210" y="10143"/>
                  </a:cubicBezTo>
                  <a:cubicBezTo>
                    <a:pt x="20374" y="8368"/>
                    <a:pt x="20243" y="6594"/>
                    <a:pt x="19815" y="4885"/>
                  </a:cubicBezTo>
                  <a:cubicBezTo>
                    <a:pt x="19355" y="3176"/>
                    <a:pt x="18665" y="1533"/>
                    <a:pt x="17712" y="54"/>
                  </a:cubicBezTo>
                  <a:cubicBezTo>
                    <a:pt x="17135" y="19"/>
                    <a:pt x="16557" y="1"/>
                    <a:pt x="15980" y="1"/>
                  </a:cubicBezTo>
                  <a:close/>
                  <a:moveTo>
                    <a:pt x="3517" y="2749"/>
                  </a:moveTo>
                  <a:cubicBezTo>
                    <a:pt x="2301" y="3275"/>
                    <a:pt x="1118" y="3932"/>
                    <a:pt x="1" y="4688"/>
                  </a:cubicBezTo>
                  <a:cubicBezTo>
                    <a:pt x="1841" y="7580"/>
                    <a:pt x="2695" y="10997"/>
                    <a:pt x="2432" y="14414"/>
                  </a:cubicBezTo>
                  <a:cubicBezTo>
                    <a:pt x="3248" y="14494"/>
                    <a:pt x="4064" y="14537"/>
                    <a:pt x="4873" y="14537"/>
                  </a:cubicBezTo>
                  <a:cubicBezTo>
                    <a:pt x="5399" y="14537"/>
                    <a:pt x="5923" y="14519"/>
                    <a:pt x="6441" y="14480"/>
                  </a:cubicBezTo>
                  <a:lnTo>
                    <a:pt x="6441" y="14447"/>
                  </a:lnTo>
                  <a:cubicBezTo>
                    <a:pt x="7033" y="10307"/>
                    <a:pt x="5981" y="6101"/>
                    <a:pt x="3517" y="2749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741650" y="1093300"/>
              <a:ext cx="195550" cy="253050"/>
            </a:xfrm>
            <a:custGeom>
              <a:avLst/>
              <a:gdLst/>
              <a:ahLst/>
              <a:cxnLst/>
              <a:rect l="l" t="t" r="r" b="b"/>
              <a:pathLst>
                <a:path w="7822" h="10122" extrusionOk="0">
                  <a:moveTo>
                    <a:pt x="1" y="1"/>
                  </a:moveTo>
                  <a:lnTo>
                    <a:pt x="2531" y="10122"/>
                  </a:lnTo>
                  <a:lnTo>
                    <a:pt x="7821" y="7066"/>
                  </a:lnTo>
                  <a:lnTo>
                    <a:pt x="6113" y="1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1581225" y="238350"/>
              <a:ext cx="853575" cy="916600"/>
            </a:xfrm>
            <a:custGeom>
              <a:avLst/>
              <a:gdLst/>
              <a:ahLst/>
              <a:cxnLst/>
              <a:rect l="l" t="t" r="r" b="b"/>
              <a:pathLst>
                <a:path w="34143" h="36664" extrusionOk="0">
                  <a:moveTo>
                    <a:pt x="17871" y="0"/>
                  </a:moveTo>
                  <a:cubicBezTo>
                    <a:pt x="16951" y="0"/>
                    <a:pt x="16016" y="114"/>
                    <a:pt x="15084" y="352"/>
                  </a:cubicBezTo>
                  <a:lnTo>
                    <a:pt x="9760" y="1667"/>
                  </a:lnTo>
                  <a:cubicBezTo>
                    <a:pt x="3681" y="3178"/>
                    <a:pt x="1" y="9356"/>
                    <a:pt x="1512" y="15402"/>
                  </a:cubicBezTo>
                  <a:lnTo>
                    <a:pt x="6868" y="36663"/>
                  </a:lnTo>
                  <a:lnTo>
                    <a:pt x="34142" y="29828"/>
                  </a:lnTo>
                  <a:lnTo>
                    <a:pt x="28819" y="8568"/>
                  </a:lnTo>
                  <a:cubicBezTo>
                    <a:pt x="27513" y="3426"/>
                    <a:pt x="22916" y="0"/>
                    <a:pt x="17871" y="0"/>
                  </a:cubicBezTo>
                  <a:close/>
                </a:path>
              </a:pathLst>
            </a:custGeom>
            <a:solidFill>
              <a:srgbClr val="BDF1FF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2025675" y="827125"/>
              <a:ext cx="113375" cy="83825"/>
            </a:xfrm>
            <a:custGeom>
              <a:avLst/>
              <a:gdLst/>
              <a:ahLst/>
              <a:cxnLst/>
              <a:rect l="l" t="t" r="r" b="b"/>
              <a:pathLst>
                <a:path w="4535" h="3353" extrusionOk="0">
                  <a:moveTo>
                    <a:pt x="4535" y="1"/>
                  </a:moveTo>
                  <a:lnTo>
                    <a:pt x="132" y="1085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4009" y="2334"/>
                  </a:lnTo>
                  <a:lnTo>
                    <a:pt x="4535" y="1"/>
                  </a:ln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1678200" y="812350"/>
              <a:ext cx="256625" cy="245450"/>
            </a:xfrm>
            <a:custGeom>
              <a:avLst/>
              <a:gdLst/>
              <a:ahLst/>
              <a:cxnLst/>
              <a:rect l="l" t="t" r="r" b="b"/>
              <a:pathLst>
                <a:path w="10265" h="9818" extrusionOk="0">
                  <a:moveTo>
                    <a:pt x="4797" y="0"/>
                  </a:moveTo>
                  <a:cubicBezTo>
                    <a:pt x="4797" y="0"/>
                    <a:pt x="1" y="6422"/>
                    <a:pt x="2367" y="6422"/>
                  </a:cubicBezTo>
                  <a:cubicBezTo>
                    <a:pt x="2606" y="6422"/>
                    <a:pt x="2919" y="6356"/>
                    <a:pt x="3318" y="6211"/>
                  </a:cubicBezTo>
                  <a:lnTo>
                    <a:pt x="3318" y="6211"/>
                  </a:lnTo>
                  <a:cubicBezTo>
                    <a:pt x="2508" y="8791"/>
                    <a:pt x="2788" y="9818"/>
                    <a:pt x="3407" y="9818"/>
                  </a:cubicBezTo>
                  <a:cubicBezTo>
                    <a:pt x="4270" y="9818"/>
                    <a:pt x="5794" y="7822"/>
                    <a:pt x="5947" y="5258"/>
                  </a:cubicBezTo>
                  <a:cubicBezTo>
                    <a:pt x="7059" y="6582"/>
                    <a:pt x="7813" y="7073"/>
                    <a:pt x="8275" y="7073"/>
                  </a:cubicBezTo>
                  <a:cubicBezTo>
                    <a:pt x="9314" y="7073"/>
                    <a:pt x="8872" y="4586"/>
                    <a:pt x="7688" y="3516"/>
                  </a:cubicBezTo>
                  <a:lnTo>
                    <a:pt x="7688" y="3516"/>
                  </a:lnTo>
                  <a:cubicBezTo>
                    <a:pt x="8289" y="3739"/>
                    <a:pt x="8682" y="3834"/>
                    <a:pt x="8915" y="3834"/>
                  </a:cubicBezTo>
                  <a:cubicBezTo>
                    <a:pt x="10264" y="3834"/>
                    <a:pt x="6275" y="658"/>
                    <a:pt x="6275" y="658"/>
                  </a:cubicBezTo>
                  <a:lnTo>
                    <a:pt x="4797" y="0"/>
                  </a:ln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1775925" y="703350"/>
              <a:ext cx="153650" cy="145575"/>
            </a:xfrm>
            <a:custGeom>
              <a:avLst/>
              <a:gdLst/>
              <a:ahLst/>
              <a:cxnLst/>
              <a:rect l="l" t="t" r="r" b="b"/>
              <a:pathLst>
                <a:path w="6146" h="5823" extrusionOk="0">
                  <a:moveTo>
                    <a:pt x="3087" y="1"/>
                  </a:moveTo>
                  <a:cubicBezTo>
                    <a:pt x="2969" y="1"/>
                    <a:pt x="2849" y="8"/>
                    <a:pt x="2728" y="23"/>
                  </a:cubicBezTo>
                  <a:cubicBezTo>
                    <a:pt x="1151" y="220"/>
                    <a:pt x="1" y="1666"/>
                    <a:pt x="198" y="3243"/>
                  </a:cubicBezTo>
                  <a:cubicBezTo>
                    <a:pt x="382" y="4748"/>
                    <a:pt x="1657" y="5822"/>
                    <a:pt x="3110" y="5822"/>
                  </a:cubicBezTo>
                  <a:cubicBezTo>
                    <a:pt x="3212" y="5822"/>
                    <a:pt x="3315" y="5817"/>
                    <a:pt x="3418" y="5806"/>
                  </a:cubicBezTo>
                  <a:cubicBezTo>
                    <a:pt x="5028" y="5609"/>
                    <a:pt x="6145" y="4163"/>
                    <a:pt x="5948" y="2553"/>
                  </a:cubicBezTo>
                  <a:cubicBezTo>
                    <a:pt x="5796" y="1094"/>
                    <a:pt x="4548" y="1"/>
                    <a:pt x="3087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1796475" y="453350"/>
              <a:ext cx="552875" cy="412125"/>
            </a:xfrm>
            <a:custGeom>
              <a:avLst/>
              <a:gdLst/>
              <a:ahLst/>
              <a:cxnLst/>
              <a:rect l="l" t="t" r="r" b="b"/>
              <a:pathLst>
                <a:path w="22115" h="16485" extrusionOk="0">
                  <a:moveTo>
                    <a:pt x="11808" y="0"/>
                  </a:moveTo>
                  <a:cubicBezTo>
                    <a:pt x="10870" y="0"/>
                    <a:pt x="9905" y="117"/>
                    <a:pt x="8938" y="362"/>
                  </a:cubicBezTo>
                  <a:cubicBezTo>
                    <a:pt x="3483" y="1709"/>
                    <a:pt x="0" y="6638"/>
                    <a:pt x="1183" y="11304"/>
                  </a:cubicBezTo>
                  <a:cubicBezTo>
                    <a:pt x="2075" y="14847"/>
                    <a:pt x="5152" y="16485"/>
                    <a:pt x="8950" y="16485"/>
                  </a:cubicBezTo>
                  <a:cubicBezTo>
                    <a:pt x="10190" y="16485"/>
                    <a:pt x="11506" y="16310"/>
                    <a:pt x="12848" y="15970"/>
                  </a:cubicBezTo>
                  <a:cubicBezTo>
                    <a:pt x="18303" y="14590"/>
                    <a:pt x="22115" y="11041"/>
                    <a:pt x="20932" y="6375"/>
                  </a:cubicBezTo>
                  <a:cubicBezTo>
                    <a:pt x="19959" y="2510"/>
                    <a:pt x="16161" y="0"/>
                    <a:pt x="11808" y="0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38"/>
            <p:cNvSpPr/>
            <p:nvPr/>
          </p:nvSpPr>
          <p:spPr>
            <a:xfrm>
              <a:off x="1938575" y="606200"/>
              <a:ext cx="154475" cy="145300"/>
            </a:xfrm>
            <a:custGeom>
              <a:avLst/>
              <a:gdLst/>
              <a:ahLst/>
              <a:cxnLst/>
              <a:rect l="l" t="t" r="r" b="b"/>
              <a:pathLst>
                <a:path w="6179" h="5812" extrusionOk="0">
                  <a:moveTo>
                    <a:pt x="3062" y="1"/>
                  </a:moveTo>
                  <a:cubicBezTo>
                    <a:pt x="1651" y="1"/>
                    <a:pt x="410" y="1030"/>
                    <a:pt x="231" y="2496"/>
                  </a:cubicBezTo>
                  <a:cubicBezTo>
                    <a:pt x="1" y="4073"/>
                    <a:pt x="1085" y="5552"/>
                    <a:pt x="2663" y="5782"/>
                  </a:cubicBezTo>
                  <a:cubicBezTo>
                    <a:pt x="2804" y="5802"/>
                    <a:pt x="2944" y="5812"/>
                    <a:pt x="3083" y="5812"/>
                  </a:cubicBezTo>
                  <a:cubicBezTo>
                    <a:pt x="4518" y="5812"/>
                    <a:pt x="5739" y="4756"/>
                    <a:pt x="5949" y="3317"/>
                  </a:cubicBezTo>
                  <a:cubicBezTo>
                    <a:pt x="6179" y="1740"/>
                    <a:pt x="5094" y="261"/>
                    <a:pt x="3484" y="31"/>
                  </a:cubicBezTo>
                  <a:cubicBezTo>
                    <a:pt x="3342" y="11"/>
                    <a:pt x="3201" y="1"/>
                    <a:pt x="30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2157100" y="551550"/>
              <a:ext cx="152000" cy="145375"/>
            </a:xfrm>
            <a:custGeom>
              <a:avLst/>
              <a:gdLst/>
              <a:ahLst/>
              <a:cxnLst/>
              <a:rect l="l" t="t" r="r" b="b"/>
              <a:pathLst>
                <a:path w="6080" h="5815" extrusionOk="0">
                  <a:moveTo>
                    <a:pt x="3061" y="0"/>
                  </a:moveTo>
                  <a:cubicBezTo>
                    <a:pt x="2962" y="0"/>
                    <a:pt x="2862" y="5"/>
                    <a:pt x="2761" y="16"/>
                  </a:cubicBezTo>
                  <a:cubicBezTo>
                    <a:pt x="1151" y="180"/>
                    <a:pt x="1" y="1626"/>
                    <a:pt x="165" y="3203"/>
                  </a:cubicBezTo>
                  <a:cubicBezTo>
                    <a:pt x="319" y="4710"/>
                    <a:pt x="1567" y="5815"/>
                    <a:pt x="3047" y="5815"/>
                  </a:cubicBezTo>
                  <a:cubicBezTo>
                    <a:pt x="3148" y="5815"/>
                    <a:pt x="3250" y="5810"/>
                    <a:pt x="3352" y="5799"/>
                  </a:cubicBezTo>
                  <a:cubicBezTo>
                    <a:pt x="4930" y="5635"/>
                    <a:pt x="6080" y="4189"/>
                    <a:pt x="5916" y="2612"/>
                  </a:cubicBezTo>
                  <a:cubicBezTo>
                    <a:pt x="5762" y="1104"/>
                    <a:pt x="4514" y="0"/>
                    <a:pt x="3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2166150" y="551925"/>
              <a:ext cx="145425" cy="136400"/>
            </a:xfrm>
            <a:custGeom>
              <a:avLst/>
              <a:gdLst/>
              <a:ahLst/>
              <a:cxnLst/>
              <a:rect l="l" t="t" r="r" b="b"/>
              <a:pathLst>
                <a:path w="5817" h="5456" extrusionOk="0">
                  <a:moveTo>
                    <a:pt x="2695" y="1"/>
                  </a:moveTo>
                  <a:cubicBezTo>
                    <a:pt x="0" y="1414"/>
                    <a:pt x="1019" y="5455"/>
                    <a:pt x="4042" y="5455"/>
                  </a:cubicBezTo>
                  <a:cubicBezTo>
                    <a:pt x="5225" y="4831"/>
                    <a:pt x="5816" y="3484"/>
                    <a:pt x="5488" y="2169"/>
                  </a:cubicBezTo>
                  <a:cubicBezTo>
                    <a:pt x="5159" y="888"/>
                    <a:pt x="4009" y="1"/>
                    <a:pt x="269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949275" y="606150"/>
              <a:ext cx="145425" cy="136400"/>
            </a:xfrm>
            <a:custGeom>
              <a:avLst/>
              <a:gdLst/>
              <a:ahLst/>
              <a:cxnLst/>
              <a:rect l="l" t="t" r="r" b="b"/>
              <a:pathLst>
                <a:path w="5817" h="5456" extrusionOk="0">
                  <a:moveTo>
                    <a:pt x="2662" y="0"/>
                  </a:moveTo>
                  <a:cubicBezTo>
                    <a:pt x="0" y="1413"/>
                    <a:pt x="1019" y="5455"/>
                    <a:pt x="4042" y="5455"/>
                  </a:cubicBezTo>
                  <a:cubicBezTo>
                    <a:pt x="5192" y="4831"/>
                    <a:pt x="5816" y="3484"/>
                    <a:pt x="5488" y="2202"/>
                  </a:cubicBezTo>
                  <a:cubicBezTo>
                    <a:pt x="5159" y="888"/>
                    <a:pt x="4009" y="0"/>
                    <a:pt x="266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2142325" y="667950"/>
              <a:ext cx="32875" cy="40100"/>
            </a:xfrm>
            <a:custGeom>
              <a:avLst/>
              <a:gdLst/>
              <a:ahLst/>
              <a:cxnLst/>
              <a:rect l="l" t="t" r="r" b="b"/>
              <a:pathLst>
                <a:path w="1315" h="1604" extrusionOk="0">
                  <a:moveTo>
                    <a:pt x="707" y="1"/>
                  </a:moveTo>
                  <a:cubicBezTo>
                    <a:pt x="623" y="1"/>
                    <a:pt x="539" y="19"/>
                    <a:pt x="460" y="59"/>
                  </a:cubicBezTo>
                  <a:cubicBezTo>
                    <a:pt x="230" y="157"/>
                    <a:pt x="66" y="354"/>
                    <a:pt x="0" y="617"/>
                  </a:cubicBezTo>
                  <a:cubicBezTo>
                    <a:pt x="132" y="420"/>
                    <a:pt x="296" y="289"/>
                    <a:pt x="526" y="223"/>
                  </a:cubicBezTo>
                  <a:cubicBezTo>
                    <a:pt x="553" y="217"/>
                    <a:pt x="582" y="215"/>
                    <a:pt x="610" y="215"/>
                  </a:cubicBezTo>
                  <a:cubicBezTo>
                    <a:pt x="754" y="215"/>
                    <a:pt x="909" y="283"/>
                    <a:pt x="1019" y="420"/>
                  </a:cubicBezTo>
                  <a:cubicBezTo>
                    <a:pt x="1085" y="584"/>
                    <a:pt x="1085" y="814"/>
                    <a:pt x="986" y="979"/>
                  </a:cubicBezTo>
                  <a:cubicBezTo>
                    <a:pt x="887" y="1209"/>
                    <a:pt x="756" y="1406"/>
                    <a:pt x="625" y="1603"/>
                  </a:cubicBezTo>
                  <a:cubicBezTo>
                    <a:pt x="723" y="1504"/>
                    <a:pt x="822" y="1439"/>
                    <a:pt x="887" y="1373"/>
                  </a:cubicBezTo>
                  <a:cubicBezTo>
                    <a:pt x="986" y="1274"/>
                    <a:pt x="1052" y="1176"/>
                    <a:pt x="1117" y="1077"/>
                  </a:cubicBezTo>
                  <a:cubicBezTo>
                    <a:pt x="1282" y="847"/>
                    <a:pt x="1315" y="552"/>
                    <a:pt x="1216" y="289"/>
                  </a:cubicBezTo>
                  <a:cubicBezTo>
                    <a:pt x="1101" y="104"/>
                    <a:pt x="905" y="1"/>
                    <a:pt x="70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38"/>
            <p:cNvSpPr/>
            <p:nvPr/>
          </p:nvSpPr>
          <p:spPr>
            <a:xfrm>
              <a:off x="2102075" y="733475"/>
              <a:ext cx="46850" cy="31250"/>
            </a:xfrm>
            <a:custGeom>
              <a:avLst/>
              <a:gdLst/>
              <a:ahLst/>
              <a:cxnLst/>
              <a:rect l="l" t="t" r="r" b="b"/>
              <a:pathLst>
                <a:path w="1874" h="1250" extrusionOk="0">
                  <a:moveTo>
                    <a:pt x="1873" y="1"/>
                  </a:moveTo>
                  <a:lnTo>
                    <a:pt x="1873" y="1"/>
                  </a:lnTo>
                  <a:cubicBezTo>
                    <a:pt x="1742" y="198"/>
                    <a:pt x="1577" y="362"/>
                    <a:pt x="1413" y="527"/>
                  </a:cubicBezTo>
                  <a:cubicBezTo>
                    <a:pt x="1282" y="691"/>
                    <a:pt x="1084" y="822"/>
                    <a:pt x="887" y="921"/>
                  </a:cubicBezTo>
                  <a:cubicBezTo>
                    <a:pt x="781" y="984"/>
                    <a:pt x="661" y="1021"/>
                    <a:pt x="537" y="1021"/>
                  </a:cubicBezTo>
                  <a:cubicBezTo>
                    <a:pt x="468" y="1021"/>
                    <a:pt x="399" y="1010"/>
                    <a:pt x="329" y="987"/>
                  </a:cubicBezTo>
                  <a:cubicBezTo>
                    <a:pt x="132" y="921"/>
                    <a:pt x="66" y="691"/>
                    <a:pt x="33" y="461"/>
                  </a:cubicBezTo>
                  <a:cubicBezTo>
                    <a:pt x="0" y="592"/>
                    <a:pt x="0" y="724"/>
                    <a:pt x="0" y="855"/>
                  </a:cubicBezTo>
                  <a:cubicBezTo>
                    <a:pt x="33" y="987"/>
                    <a:pt x="132" y="1085"/>
                    <a:pt x="230" y="1151"/>
                  </a:cubicBezTo>
                  <a:cubicBezTo>
                    <a:pt x="362" y="1217"/>
                    <a:pt x="493" y="1249"/>
                    <a:pt x="620" y="1249"/>
                  </a:cubicBezTo>
                  <a:cubicBezTo>
                    <a:pt x="748" y="1249"/>
                    <a:pt x="871" y="1217"/>
                    <a:pt x="986" y="1151"/>
                  </a:cubicBezTo>
                  <a:cubicBezTo>
                    <a:pt x="1216" y="1019"/>
                    <a:pt x="1413" y="855"/>
                    <a:pt x="1545" y="658"/>
                  </a:cubicBezTo>
                  <a:cubicBezTo>
                    <a:pt x="1709" y="461"/>
                    <a:pt x="1807" y="231"/>
                    <a:pt x="187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38"/>
            <p:cNvSpPr/>
            <p:nvPr/>
          </p:nvSpPr>
          <p:spPr>
            <a:xfrm>
              <a:off x="1946800" y="757650"/>
              <a:ext cx="142975" cy="71925"/>
            </a:xfrm>
            <a:custGeom>
              <a:avLst/>
              <a:gdLst/>
              <a:ahLst/>
              <a:cxnLst/>
              <a:rect l="l" t="t" r="r" b="b"/>
              <a:pathLst>
                <a:path w="5719" h="2877" extrusionOk="0">
                  <a:moveTo>
                    <a:pt x="3878" y="1"/>
                  </a:moveTo>
                  <a:cubicBezTo>
                    <a:pt x="3466" y="1"/>
                    <a:pt x="3007" y="60"/>
                    <a:pt x="2531" y="184"/>
                  </a:cubicBezTo>
                  <a:cubicBezTo>
                    <a:pt x="1052" y="545"/>
                    <a:pt x="0" y="1433"/>
                    <a:pt x="165" y="2123"/>
                  </a:cubicBezTo>
                  <a:cubicBezTo>
                    <a:pt x="279" y="2603"/>
                    <a:pt x="966" y="2876"/>
                    <a:pt x="1883" y="2876"/>
                  </a:cubicBezTo>
                  <a:cubicBezTo>
                    <a:pt x="2284" y="2876"/>
                    <a:pt x="2728" y="2824"/>
                    <a:pt x="3188" y="2714"/>
                  </a:cubicBezTo>
                  <a:cubicBezTo>
                    <a:pt x="4667" y="2320"/>
                    <a:pt x="5718" y="1465"/>
                    <a:pt x="5554" y="775"/>
                  </a:cubicBezTo>
                  <a:cubicBezTo>
                    <a:pt x="5441" y="280"/>
                    <a:pt x="4773" y="1"/>
                    <a:pt x="3878" y="1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38"/>
            <p:cNvSpPr/>
            <p:nvPr/>
          </p:nvSpPr>
          <p:spPr>
            <a:xfrm>
              <a:off x="2197350" y="694850"/>
              <a:ext cx="120800" cy="71625"/>
            </a:xfrm>
            <a:custGeom>
              <a:avLst/>
              <a:gdLst/>
              <a:ahLst/>
              <a:cxnLst/>
              <a:rect l="l" t="t" r="r" b="b"/>
              <a:pathLst>
                <a:path w="4832" h="2865" extrusionOk="0">
                  <a:moveTo>
                    <a:pt x="3777" y="0"/>
                  </a:moveTo>
                  <a:cubicBezTo>
                    <a:pt x="3359" y="0"/>
                    <a:pt x="2940" y="59"/>
                    <a:pt x="2531" y="166"/>
                  </a:cubicBezTo>
                  <a:cubicBezTo>
                    <a:pt x="1052" y="560"/>
                    <a:pt x="1" y="1414"/>
                    <a:pt x="165" y="2104"/>
                  </a:cubicBezTo>
                  <a:cubicBezTo>
                    <a:pt x="300" y="2600"/>
                    <a:pt x="977" y="2864"/>
                    <a:pt x="1867" y="2864"/>
                  </a:cubicBezTo>
                  <a:cubicBezTo>
                    <a:pt x="2273" y="2864"/>
                    <a:pt x="2724" y="2809"/>
                    <a:pt x="3188" y="2696"/>
                  </a:cubicBezTo>
                  <a:lnTo>
                    <a:pt x="3451" y="2630"/>
                  </a:lnTo>
                  <a:cubicBezTo>
                    <a:pt x="4076" y="1907"/>
                    <a:pt x="4568" y="1053"/>
                    <a:pt x="4831" y="133"/>
                  </a:cubicBezTo>
                  <a:cubicBezTo>
                    <a:pt x="4485" y="42"/>
                    <a:pt x="4131" y="0"/>
                    <a:pt x="3777" y="0"/>
                  </a:cubicBezTo>
                  <a:close/>
                </a:path>
              </a:pathLst>
            </a:custGeom>
            <a:solidFill>
              <a:srgbClr val="FF9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38"/>
            <p:cNvSpPr/>
            <p:nvPr/>
          </p:nvSpPr>
          <p:spPr>
            <a:xfrm>
              <a:off x="1554950" y="380700"/>
              <a:ext cx="750350" cy="404550"/>
            </a:xfrm>
            <a:custGeom>
              <a:avLst/>
              <a:gdLst/>
              <a:ahLst/>
              <a:cxnLst/>
              <a:rect l="l" t="t" r="r" b="b"/>
              <a:pathLst>
                <a:path w="30014" h="16182" extrusionOk="0">
                  <a:moveTo>
                    <a:pt x="24618" y="1"/>
                  </a:moveTo>
                  <a:cubicBezTo>
                    <a:pt x="22846" y="1"/>
                    <a:pt x="20165" y="481"/>
                    <a:pt x="16167" y="1756"/>
                  </a:cubicBezTo>
                  <a:cubicBezTo>
                    <a:pt x="0" y="6915"/>
                    <a:pt x="9168" y="15853"/>
                    <a:pt x="11666" y="16182"/>
                  </a:cubicBezTo>
                  <a:cubicBezTo>
                    <a:pt x="11468" y="14210"/>
                    <a:pt x="11863" y="13225"/>
                    <a:pt x="11863" y="13225"/>
                  </a:cubicBezTo>
                  <a:cubicBezTo>
                    <a:pt x="15017" y="11812"/>
                    <a:pt x="17646" y="9446"/>
                    <a:pt x="19388" y="6455"/>
                  </a:cubicBezTo>
                  <a:lnTo>
                    <a:pt x="19388" y="6455"/>
                  </a:lnTo>
                  <a:cubicBezTo>
                    <a:pt x="19196" y="7667"/>
                    <a:pt x="18881" y="8693"/>
                    <a:pt x="19373" y="8693"/>
                  </a:cubicBezTo>
                  <a:cubicBezTo>
                    <a:pt x="19388" y="8693"/>
                    <a:pt x="19404" y="8692"/>
                    <a:pt x="19421" y="8690"/>
                  </a:cubicBezTo>
                  <a:cubicBezTo>
                    <a:pt x="19979" y="8591"/>
                    <a:pt x="21589" y="5503"/>
                    <a:pt x="21589" y="5502"/>
                  </a:cubicBezTo>
                  <a:lnTo>
                    <a:pt x="21589" y="5502"/>
                  </a:lnTo>
                  <a:cubicBezTo>
                    <a:pt x="21589" y="5503"/>
                    <a:pt x="20834" y="8460"/>
                    <a:pt x="21392" y="8690"/>
                  </a:cubicBezTo>
                  <a:cubicBezTo>
                    <a:pt x="21408" y="8698"/>
                    <a:pt x="21426" y="8702"/>
                    <a:pt x="21446" y="8702"/>
                  </a:cubicBezTo>
                  <a:cubicBezTo>
                    <a:pt x="22072" y="8702"/>
                    <a:pt x="24481" y="4780"/>
                    <a:pt x="24481" y="4779"/>
                  </a:cubicBezTo>
                  <a:lnTo>
                    <a:pt x="24481" y="4779"/>
                  </a:lnTo>
                  <a:cubicBezTo>
                    <a:pt x="24481" y="4780"/>
                    <a:pt x="24087" y="6882"/>
                    <a:pt x="24612" y="6882"/>
                  </a:cubicBezTo>
                  <a:cubicBezTo>
                    <a:pt x="25105" y="6882"/>
                    <a:pt x="26978" y="4451"/>
                    <a:pt x="26978" y="4451"/>
                  </a:cubicBezTo>
                  <a:cubicBezTo>
                    <a:pt x="26978" y="4451"/>
                    <a:pt x="30013" y="1"/>
                    <a:pt x="24618" y="1"/>
                  </a:cubicBez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38"/>
            <p:cNvSpPr/>
            <p:nvPr/>
          </p:nvSpPr>
          <p:spPr>
            <a:xfrm>
              <a:off x="1756200" y="720275"/>
              <a:ext cx="128100" cy="105725"/>
            </a:xfrm>
            <a:custGeom>
              <a:avLst/>
              <a:gdLst/>
              <a:ahLst/>
              <a:cxnLst/>
              <a:rect l="l" t="t" r="r" b="b"/>
              <a:pathLst>
                <a:path w="5124" h="4229" extrusionOk="0">
                  <a:moveTo>
                    <a:pt x="2726" y="0"/>
                  </a:moveTo>
                  <a:cubicBezTo>
                    <a:pt x="2553" y="0"/>
                    <a:pt x="2377" y="22"/>
                    <a:pt x="2203" y="69"/>
                  </a:cubicBezTo>
                  <a:cubicBezTo>
                    <a:pt x="362" y="529"/>
                    <a:pt x="1" y="2960"/>
                    <a:pt x="1611" y="3913"/>
                  </a:cubicBezTo>
                  <a:cubicBezTo>
                    <a:pt x="1975" y="4131"/>
                    <a:pt x="2354" y="4229"/>
                    <a:pt x="2720" y="4229"/>
                  </a:cubicBezTo>
                  <a:cubicBezTo>
                    <a:pt x="4007" y="4229"/>
                    <a:pt x="5124" y="3021"/>
                    <a:pt x="4766" y="1613"/>
                  </a:cubicBezTo>
                  <a:cubicBezTo>
                    <a:pt x="4516" y="643"/>
                    <a:pt x="3659" y="0"/>
                    <a:pt x="2726" y="0"/>
                  </a:cubicBezTo>
                  <a:close/>
                </a:path>
              </a:pathLst>
            </a:custGeom>
            <a:solidFill>
              <a:srgbClr val="FCB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38"/>
            <p:cNvSpPr/>
            <p:nvPr/>
          </p:nvSpPr>
          <p:spPr>
            <a:xfrm>
              <a:off x="1833425" y="660900"/>
              <a:ext cx="83825" cy="196125"/>
            </a:xfrm>
            <a:custGeom>
              <a:avLst/>
              <a:gdLst/>
              <a:ahLst/>
              <a:cxnLst/>
              <a:rect l="l" t="t" r="r" b="b"/>
              <a:pathLst>
                <a:path w="3353" h="7845" extrusionOk="0">
                  <a:moveTo>
                    <a:pt x="779" y="1"/>
                  </a:moveTo>
                  <a:cubicBezTo>
                    <a:pt x="749" y="1"/>
                    <a:pt x="720" y="4"/>
                    <a:pt x="691" y="12"/>
                  </a:cubicBezTo>
                  <a:cubicBezTo>
                    <a:pt x="66" y="176"/>
                    <a:pt x="1" y="2049"/>
                    <a:pt x="527" y="4218"/>
                  </a:cubicBezTo>
                  <a:cubicBezTo>
                    <a:pt x="1028" y="6255"/>
                    <a:pt x="1918" y="7844"/>
                    <a:pt x="2541" y="7844"/>
                  </a:cubicBezTo>
                  <a:cubicBezTo>
                    <a:pt x="2571" y="7844"/>
                    <a:pt x="2601" y="7840"/>
                    <a:pt x="2630" y="7833"/>
                  </a:cubicBezTo>
                  <a:cubicBezTo>
                    <a:pt x="3287" y="7668"/>
                    <a:pt x="3353" y="5795"/>
                    <a:pt x="2794" y="3627"/>
                  </a:cubicBezTo>
                  <a:cubicBezTo>
                    <a:pt x="2292" y="1590"/>
                    <a:pt x="1402" y="1"/>
                    <a:pt x="779" y="1"/>
                  </a:cubicBezTo>
                  <a:close/>
                </a:path>
              </a:pathLst>
            </a:custGeom>
            <a:solidFill>
              <a:srgbClr val="5A2E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38"/>
            <p:cNvSpPr/>
            <p:nvPr/>
          </p:nvSpPr>
          <p:spPr>
            <a:xfrm>
              <a:off x="1871225" y="468950"/>
              <a:ext cx="166775" cy="179125"/>
            </a:xfrm>
            <a:custGeom>
              <a:avLst/>
              <a:gdLst/>
              <a:ahLst/>
              <a:cxnLst/>
              <a:rect l="l" t="t" r="r" b="b"/>
              <a:pathLst>
                <a:path w="6671" h="7165" extrusionOk="0">
                  <a:moveTo>
                    <a:pt x="6671" y="1"/>
                  </a:moveTo>
                  <a:cubicBezTo>
                    <a:pt x="6375" y="757"/>
                    <a:pt x="5981" y="1479"/>
                    <a:pt x="5455" y="2137"/>
                  </a:cubicBezTo>
                  <a:cubicBezTo>
                    <a:pt x="4929" y="2794"/>
                    <a:pt x="4404" y="3418"/>
                    <a:pt x="3812" y="3977"/>
                  </a:cubicBezTo>
                  <a:cubicBezTo>
                    <a:pt x="3221" y="4568"/>
                    <a:pt x="2596" y="5127"/>
                    <a:pt x="1972" y="5653"/>
                  </a:cubicBezTo>
                  <a:cubicBezTo>
                    <a:pt x="1643" y="5916"/>
                    <a:pt x="1315" y="6178"/>
                    <a:pt x="986" y="6441"/>
                  </a:cubicBezTo>
                  <a:cubicBezTo>
                    <a:pt x="690" y="6704"/>
                    <a:pt x="329" y="6934"/>
                    <a:pt x="0" y="7164"/>
                  </a:cubicBezTo>
                  <a:cubicBezTo>
                    <a:pt x="723" y="6770"/>
                    <a:pt x="1413" y="6310"/>
                    <a:pt x="2071" y="5784"/>
                  </a:cubicBezTo>
                  <a:cubicBezTo>
                    <a:pt x="2728" y="5291"/>
                    <a:pt x="3352" y="4733"/>
                    <a:pt x="3944" y="4141"/>
                  </a:cubicBezTo>
                  <a:cubicBezTo>
                    <a:pt x="4568" y="3550"/>
                    <a:pt x="5094" y="2925"/>
                    <a:pt x="5587" y="2235"/>
                  </a:cubicBezTo>
                  <a:cubicBezTo>
                    <a:pt x="6112" y="1578"/>
                    <a:pt x="6474" y="789"/>
                    <a:pt x="667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38"/>
            <p:cNvSpPr/>
            <p:nvPr/>
          </p:nvSpPr>
          <p:spPr>
            <a:xfrm>
              <a:off x="2056050" y="435275"/>
              <a:ext cx="32075" cy="107650"/>
            </a:xfrm>
            <a:custGeom>
              <a:avLst/>
              <a:gdLst/>
              <a:ahLst/>
              <a:cxnLst/>
              <a:rect l="l" t="t" r="r" b="b"/>
              <a:pathLst>
                <a:path w="1283" h="4306" extrusionOk="0">
                  <a:moveTo>
                    <a:pt x="1282" y="0"/>
                  </a:moveTo>
                  <a:cubicBezTo>
                    <a:pt x="1151" y="362"/>
                    <a:pt x="1052" y="723"/>
                    <a:pt x="921" y="1052"/>
                  </a:cubicBezTo>
                  <a:cubicBezTo>
                    <a:pt x="822" y="1413"/>
                    <a:pt x="724" y="1775"/>
                    <a:pt x="625" y="2136"/>
                  </a:cubicBezTo>
                  <a:lnTo>
                    <a:pt x="1" y="4305"/>
                  </a:lnTo>
                  <a:cubicBezTo>
                    <a:pt x="198" y="3977"/>
                    <a:pt x="362" y="3615"/>
                    <a:pt x="494" y="3254"/>
                  </a:cubicBezTo>
                  <a:cubicBezTo>
                    <a:pt x="625" y="2925"/>
                    <a:pt x="724" y="2564"/>
                    <a:pt x="822" y="2202"/>
                  </a:cubicBezTo>
                  <a:cubicBezTo>
                    <a:pt x="954" y="1841"/>
                    <a:pt x="1020" y="1479"/>
                    <a:pt x="1118" y="1118"/>
                  </a:cubicBezTo>
                  <a:cubicBezTo>
                    <a:pt x="1184" y="756"/>
                    <a:pt x="1250" y="362"/>
                    <a:pt x="128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38"/>
            <p:cNvSpPr/>
            <p:nvPr/>
          </p:nvSpPr>
          <p:spPr>
            <a:xfrm>
              <a:off x="2107000" y="444300"/>
              <a:ext cx="29600" cy="100250"/>
            </a:xfrm>
            <a:custGeom>
              <a:avLst/>
              <a:gdLst/>
              <a:ahLst/>
              <a:cxnLst/>
              <a:rect l="l" t="t" r="r" b="b"/>
              <a:pathLst>
                <a:path w="1184" h="4010" extrusionOk="0">
                  <a:moveTo>
                    <a:pt x="1183" y="1"/>
                  </a:moveTo>
                  <a:lnTo>
                    <a:pt x="1183" y="1"/>
                  </a:lnTo>
                  <a:cubicBezTo>
                    <a:pt x="1052" y="297"/>
                    <a:pt x="920" y="658"/>
                    <a:pt x="822" y="954"/>
                  </a:cubicBezTo>
                  <a:cubicBezTo>
                    <a:pt x="690" y="1282"/>
                    <a:pt x="592" y="1611"/>
                    <a:pt x="493" y="1973"/>
                  </a:cubicBezTo>
                  <a:cubicBezTo>
                    <a:pt x="395" y="2301"/>
                    <a:pt x="296" y="2630"/>
                    <a:pt x="230" y="2958"/>
                  </a:cubicBezTo>
                  <a:cubicBezTo>
                    <a:pt x="132" y="3320"/>
                    <a:pt x="66" y="3648"/>
                    <a:pt x="0" y="4010"/>
                  </a:cubicBezTo>
                  <a:cubicBezTo>
                    <a:pt x="165" y="3681"/>
                    <a:pt x="263" y="3353"/>
                    <a:pt x="395" y="3024"/>
                  </a:cubicBezTo>
                  <a:cubicBezTo>
                    <a:pt x="493" y="2695"/>
                    <a:pt x="625" y="2367"/>
                    <a:pt x="723" y="2038"/>
                  </a:cubicBezTo>
                  <a:cubicBezTo>
                    <a:pt x="822" y="1677"/>
                    <a:pt x="887" y="1348"/>
                    <a:pt x="986" y="1020"/>
                  </a:cubicBezTo>
                  <a:cubicBezTo>
                    <a:pt x="1052" y="691"/>
                    <a:pt x="1150" y="330"/>
                    <a:pt x="118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2182575" y="429525"/>
              <a:ext cx="13175" cy="81350"/>
            </a:xfrm>
            <a:custGeom>
              <a:avLst/>
              <a:gdLst/>
              <a:ahLst/>
              <a:cxnLst/>
              <a:rect l="l" t="t" r="r" b="b"/>
              <a:pathLst>
                <a:path w="527" h="3254" extrusionOk="0">
                  <a:moveTo>
                    <a:pt x="526" y="0"/>
                  </a:moveTo>
                  <a:cubicBezTo>
                    <a:pt x="428" y="263"/>
                    <a:pt x="395" y="493"/>
                    <a:pt x="329" y="789"/>
                  </a:cubicBezTo>
                  <a:cubicBezTo>
                    <a:pt x="263" y="1052"/>
                    <a:pt x="230" y="1315"/>
                    <a:pt x="198" y="1611"/>
                  </a:cubicBezTo>
                  <a:cubicBezTo>
                    <a:pt x="165" y="1873"/>
                    <a:pt x="132" y="2169"/>
                    <a:pt x="66" y="2432"/>
                  </a:cubicBezTo>
                  <a:cubicBezTo>
                    <a:pt x="33" y="2695"/>
                    <a:pt x="0" y="2958"/>
                    <a:pt x="0" y="3254"/>
                  </a:cubicBezTo>
                  <a:cubicBezTo>
                    <a:pt x="99" y="2991"/>
                    <a:pt x="198" y="2728"/>
                    <a:pt x="263" y="2465"/>
                  </a:cubicBezTo>
                  <a:cubicBezTo>
                    <a:pt x="329" y="2202"/>
                    <a:pt x="395" y="1906"/>
                    <a:pt x="428" y="1643"/>
                  </a:cubicBezTo>
                  <a:cubicBezTo>
                    <a:pt x="460" y="1381"/>
                    <a:pt x="526" y="1085"/>
                    <a:pt x="526" y="822"/>
                  </a:cubicBezTo>
                  <a:cubicBezTo>
                    <a:pt x="526" y="526"/>
                    <a:pt x="526" y="263"/>
                    <a:pt x="52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38"/>
            <p:cNvSpPr/>
            <p:nvPr/>
          </p:nvSpPr>
          <p:spPr>
            <a:xfrm>
              <a:off x="1856425" y="496875"/>
              <a:ext cx="116700" cy="118325"/>
            </a:xfrm>
            <a:custGeom>
              <a:avLst/>
              <a:gdLst/>
              <a:ahLst/>
              <a:cxnLst/>
              <a:rect l="l" t="t" r="r" b="b"/>
              <a:pathLst>
                <a:path w="4668" h="4733" extrusionOk="0">
                  <a:moveTo>
                    <a:pt x="4568" y="1"/>
                  </a:moveTo>
                  <a:cubicBezTo>
                    <a:pt x="4568" y="592"/>
                    <a:pt x="4437" y="1184"/>
                    <a:pt x="4174" y="1710"/>
                  </a:cubicBezTo>
                  <a:cubicBezTo>
                    <a:pt x="3911" y="2235"/>
                    <a:pt x="3550" y="2696"/>
                    <a:pt x="3123" y="3090"/>
                  </a:cubicBezTo>
                  <a:cubicBezTo>
                    <a:pt x="2663" y="3484"/>
                    <a:pt x="2170" y="3813"/>
                    <a:pt x="1644" y="4076"/>
                  </a:cubicBezTo>
                  <a:cubicBezTo>
                    <a:pt x="1381" y="4174"/>
                    <a:pt x="1085" y="4306"/>
                    <a:pt x="822" y="4437"/>
                  </a:cubicBezTo>
                  <a:cubicBezTo>
                    <a:pt x="559" y="4536"/>
                    <a:pt x="297" y="4634"/>
                    <a:pt x="1" y="4733"/>
                  </a:cubicBezTo>
                  <a:cubicBezTo>
                    <a:pt x="297" y="4667"/>
                    <a:pt x="592" y="4634"/>
                    <a:pt x="888" y="4536"/>
                  </a:cubicBezTo>
                  <a:cubicBezTo>
                    <a:pt x="1184" y="4437"/>
                    <a:pt x="1447" y="4339"/>
                    <a:pt x="1742" y="4240"/>
                  </a:cubicBezTo>
                  <a:cubicBezTo>
                    <a:pt x="2301" y="3977"/>
                    <a:pt x="2827" y="3648"/>
                    <a:pt x="3287" y="3254"/>
                  </a:cubicBezTo>
                  <a:cubicBezTo>
                    <a:pt x="3747" y="2860"/>
                    <a:pt x="4108" y="2367"/>
                    <a:pt x="4338" y="1775"/>
                  </a:cubicBezTo>
                  <a:cubicBezTo>
                    <a:pt x="4601" y="1217"/>
                    <a:pt x="4667" y="592"/>
                    <a:pt x="456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38"/>
            <p:cNvSpPr/>
            <p:nvPr/>
          </p:nvSpPr>
          <p:spPr>
            <a:xfrm>
              <a:off x="1961575" y="885450"/>
              <a:ext cx="332750" cy="340150"/>
            </a:xfrm>
            <a:custGeom>
              <a:avLst/>
              <a:gdLst/>
              <a:ahLst/>
              <a:cxnLst/>
              <a:rect l="l" t="t" r="r" b="b"/>
              <a:pathLst>
                <a:path w="13310" h="13606" extrusionOk="0">
                  <a:moveTo>
                    <a:pt x="6573" y="1"/>
                  </a:moveTo>
                  <a:lnTo>
                    <a:pt x="2564" y="1020"/>
                  </a:lnTo>
                  <a:cubicBezTo>
                    <a:pt x="2564" y="1020"/>
                    <a:pt x="100" y="8117"/>
                    <a:pt x="1" y="13605"/>
                  </a:cubicBezTo>
                  <a:lnTo>
                    <a:pt x="13309" y="10253"/>
                  </a:lnTo>
                  <a:lnTo>
                    <a:pt x="6573" y="1"/>
                  </a:lnTo>
                  <a:close/>
                </a:path>
              </a:pathLst>
            </a:custGeom>
            <a:solidFill>
              <a:srgbClr val="6AD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1261675" y="1014000"/>
              <a:ext cx="1745725" cy="768400"/>
            </a:xfrm>
            <a:custGeom>
              <a:avLst/>
              <a:gdLst/>
              <a:ahLst/>
              <a:cxnLst/>
              <a:rect l="l" t="t" r="r" b="b"/>
              <a:pathLst>
                <a:path w="69829" h="30736" extrusionOk="0">
                  <a:moveTo>
                    <a:pt x="48061" y="0"/>
                  </a:moveTo>
                  <a:cubicBezTo>
                    <a:pt x="41300" y="0"/>
                    <a:pt x="33855" y="870"/>
                    <a:pt x="27471" y="2482"/>
                  </a:cubicBezTo>
                  <a:cubicBezTo>
                    <a:pt x="11468" y="6491"/>
                    <a:pt x="0" y="15627"/>
                    <a:pt x="1840" y="22922"/>
                  </a:cubicBezTo>
                  <a:cubicBezTo>
                    <a:pt x="3077" y="27913"/>
                    <a:pt x="10238" y="30736"/>
                    <a:pt x="19763" y="30736"/>
                  </a:cubicBezTo>
                  <a:cubicBezTo>
                    <a:pt x="24158" y="30736"/>
                    <a:pt x="29057" y="30135"/>
                    <a:pt x="34109" y="28869"/>
                  </a:cubicBezTo>
                  <a:cubicBezTo>
                    <a:pt x="50079" y="24860"/>
                    <a:pt x="69828" y="13622"/>
                    <a:pt x="67988" y="6360"/>
                  </a:cubicBezTo>
                  <a:cubicBezTo>
                    <a:pt x="66882" y="1975"/>
                    <a:pt x="58249" y="0"/>
                    <a:pt x="48061" y="0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38"/>
            <p:cNvSpPr/>
            <p:nvPr/>
          </p:nvSpPr>
          <p:spPr>
            <a:xfrm>
              <a:off x="1791525" y="1482700"/>
              <a:ext cx="428850" cy="202100"/>
            </a:xfrm>
            <a:custGeom>
              <a:avLst/>
              <a:gdLst/>
              <a:ahLst/>
              <a:cxnLst/>
              <a:rect l="l" t="t" r="r" b="b"/>
              <a:pathLst>
                <a:path w="17154" h="8084" extrusionOk="0">
                  <a:moveTo>
                    <a:pt x="11239" y="0"/>
                  </a:moveTo>
                  <a:lnTo>
                    <a:pt x="11239" y="2728"/>
                  </a:lnTo>
                  <a:lnTo>
                    <a:pt x="5587" y="1216"/>
                  </a:lnTo>
                  <a:lnTo>
                    <a:pt x="5259" y="4765"/>
                  </a:lnTo>
                  <a:lnTo>
                    <a:pt x="330" y="3911"/>
                  </a:lnTo>
                  <a:lnTo>
                    <a:pt x="1" y="8084"/>
                  </a:lnTo>
                  <a:lnTo>
                    <a:pt x="1" y="8084"/>
                  </a:lnTo>
                  <a:lnTo>
                    <a:pt x="5587" y="7230"/>
                  </a:lnTo>
                  <a:lnTo>
                    <a:pt x="7066" y="3155"/>
                  </a:lnTo>
                  <a:lnTo>
                    <a:pt x="11568" y="5422"/>
                  </a:lnTo>
                  <a:lnTo>
                    <a:pt x="12619" y="1873"/>
                  </a:lnTo>
                  <a:lnTo>
                    <a:pt x="17154" y="0"/>
                  </a:ln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38"/>
            <p:cNvSpPr/>
            <p:nvPr/>
          </p:nvSpPr>
          <p:spPr>
            <a:xfrm>
              <a:off x="2545675" y="1016075"/>
              <a:ext cx="440350" cy="491300"/>
            </a:xfrm>
            <a:custGeom>
              <a:avLst/>
              <a:gdLst/>
              <a:ahLst/>
              <a:cxnLst/>
              <a:rect l="l" t="t" r="r" b="b"/>
              <a:pathLst>
                <a:path w="17614" h="19652" extrusionOk="0">
                  <a:moveTo>
                    <a:pt x="1" y="1"/>
                  </a:moveTo>
                  <a:cubicBezTo>
                    <a:pt x="559" y="6770"/>
                    <a:pt x="2235" y="13408"/>
                    <a:pt x="4930" y="19651"/>
                  </a:cubicBezTo>
                  <a:cubicBezTo>
                    <a:pt x="12422" y="15215"/>
                    <a:pt x="17614" y="10155"/>
                    <a:pt x="16661" y="6277"/>
                  </a:cubicBezTo>
                  <a:cubicBezTo>
                    <a:pt x="15675" y="2367"/>
                    <a:pt x="8709" y="39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38"/>
            <p:cNvSpPr/>
            <p:nvPr/>
          </p:nvSpPr>
          <p:spPr>
            <a:xfrm>
              <a:off x="1690500" y="936425"/>
              <a:ext cx="799350" cy="244150"/>
            </a:xfrm>
            <a:custGeom>
              <a:avLst/>
              <a:gdLst/>
              <a:ahLst/>
              <a:cxnLst/>
              <a:rect l="l" t="t" r="r" b="b"/>
              <a:pathLst>
                <a:path w="31974" h="9766" extrusionOk="0">
                  <a:moveTo>
                    <a:pt x="29556" y="1"/>
                  </a:moveTo>
                  <a:cubicBezTo>
                    <a:pt x="29432" y="1"/>
                    <a:pt x="29306" y="11"/>
                    <a:pt x="29180" y="32"/>
                  </a:cubicBezTo>
                  <a:lnTo>
                    <a:pt x="1939" y="5421"/>
                  </a:lnTo>
                  <a:cubicBezTo>
                    <a:pt x="756" y="5651"/>
                    <a:pt x="0" y="6801"/>
                    <a:pt x="230" y="7984"/>
                  </a:cubicBezTo>
                  <a:cubicBezTo>
                    <a:pt x="433" y="9029"/>
                    <a:pt x="1353" y="9766"/>
                    <a:pt x="2380" y="9766"/>
                  </a:cubicBezTo>
                  <a:cubicBezTo>
                    <a:pt x="2517" y="9766"/>
                    <a:pt x="2655" y="9753"/>
                    <a:pt x="2793" y="9726"/>
                  </a:cubicBezTo>
                  <a:lnTo>
                    <a:pt x="30034" y="4370"/>
                  </a:lnTo>
                  <a:cubicBezTo>
                    <a:pt x="31217" y="4107"/>
                    <a:pt x="31973" y="2957"/>
                    <a:pt x="31743" y="1774"/>
                  </a:cubicBezTo>
                  <a:cubicBezTo>
                    <a:pt x="31538" y="717"/>
                    <a:pt x="30598" y="1"/>
                    <a:pt x="29556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1530300" y="1251025"/>
              <a:ext cx="133100" cy="532375"/>
            </a:xfrm>
            <a:custGeom>
              <a:avLst/>
              <a:gdLst/>
              <a:ahLst/>
              <a:cxnLst/>
              <a:rect l="l" t="t" r="r" b="b"/>
              <a:pathLst>
                <a:path w="5324" h="21295" extrusionOk="0">
                  <a:moveTo>
                    <a:pt x="0" y="1"/>
                  </a:moveTo>
                  <a:cubicBezTo>
                    <a:pt x="395" y="1775"/>
                    <a:pt x="822" y="3550"/>
                    <a:pt x="1216" y="5324"/>
                  </a:cubicBezTo>
                  <a:lnTo>
                    <a:pt x="2531" y="10647"/>
                  </a:lnTo>
                  <a:lnTo>
                    <a:pt x="3911" y="16004"/>
                  </a:lnTo>
                  <a:cubicBezTo>
                    <a:pt x="4371" y="17778"/>
                    <a:pt x="4831" y="19520"/>
                    <a:pt x="5324" y="21294"/>
                  </a:cubicBezTo>
                  <a:cubicBezTo>
                    <a:pt x="4929" y="19520"/>
                    <a:pt x="4535" y="17745"/>
                    <a:pt x="4108" y="15971"/>
                  </a:cubicBezTo>
                  <a:lnTo>
                    <a:pt x="2793" y="10615"/>
                  </a:lnTo>
                  <a:lnTo>
                    <a:pt x="1413" y="5291"/>
                  </a:lnTo>
                  <a:cubicBezTo>
                    <a:pt x="953" y="3517"/>
                    <a:pt x="493" y="1775"/>
                    <a:pt x="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38"/>
            <p:cNvSpPr/>
            <p:nvPr/>
          </p:nvSpPr>
          <p:spPr>
            <a:xfrm>
              <a:off x="1591900" y="1249400"/>
              <a:ext cx="990775" cy="248100"/>
            </a:xfrm>
            <a:custGeom>
              <a:avLst/>
              <a:gdLst/>
              <a:ahLst/>
              <a:cxnLst/>
              <a:rect l="l" t="t" r="r" b="b"/>
              <a:pathLst>
                <a:path w="39631" h="9924" extrusionOk="0">
                  <a:moveTo>
                    <a:pt x="39630" y="0"/>
                  </a:moveTo>
                  <a:lnTo>
                    <a:pt x="34636" y="1183"/>
                  </a:lnTo>
                  <a:lnTo>
                    <a:pt x="29707" y="2399"/>
                  </a:lnTo>
                  <a:lnTo>
                    <a:pt x="19783" y="4830"/>
                  </a:lnTo>
                  <a:lnTo>
                    <a:pt x="9892" y="7361"/>
                  </a:lnTo>
                  <a:lnTo>
                    <a:pt x="4963" y="8609"/>
                  </a:lnTo>
                  <a:lnTo>
                    <a:pt x="1" y="9924"/>
                  </a:lnTo>
                  <a:lnTo>
                    <a:pt x="4963" y="8741"/>
                  </a:lnTo>
                  <a:lnTo>
                    <a:pt x="9925" y="7492"/>
                  </a:lnTo>
                  <a:lnTo>
                    <a:pt x="19848" y="5060"/>
                  </a:lnTo>
                  <a:lnTo>
                    <a:pt x="29739" y="2530"/>
                  </a:lnTo>
                  <a:lnTo>
                    <a:pt x="34668" y="1282"/>
                  </a:lnTo>
                  <a:lnTo>
                    <a:pt x="39630" y="0"/>
                  </a:ln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2281975" y="1324150"/>
              <a:ext cx="83825" cy="333550"/>
            </a:xfrm>
            <a:custGeom>
              <a:avLst/>
              <a:gdLst/>
              <a:ahLst/>
              <a:cxnLst/>
              <a:rect l="l" t="t" r="r" b="b"/>
              <a:pathLst>
                <a:path w="3353" h="13342" extrusionOk="0">
                  <a:moveTo>
                    <a:pt x="0" y="0"/>
                  </a:moveTo>
                  <a:cubicBezTo>
                    <a:pt x="230" y="1118"/>
                    <a:pt x="493" y="2235"/>
                    <a:pt x="723" y="3352"/>
                  </a:cubicBezTo>
                  <a:lnTo>
                    <a:pt x="1545" y="6704"/>
                  </a:lnTo>
                  <a:lnTo>
                    <a:pt x="2432" y="10023"/>
                  </a:lnTo>
                  <a:cubicBezTo>
                    <a:pt x="2728" y="11140"/>
                    <a:pt x="3024" y="12224"/>
                    <a:pt x="3352" y="13342"/>
                  </a:cubicBezTo>
                  <a:cubicBezTo>
                    <a:pt x="3122" y="12224"/>
                    <a:pt x="2859" y="11107"/>
                    <a:pt x="2596" y="9990"/>
                  </a:cubicBezTo>
                  <a:lnTo>
                    <a:pt x="1775" y="6638"/>
                  </a:lnTo>
                  <a:lnTo>
                    <a:pt x="921" y="3319"/>
                  </a:lnTo>
                  <a:cubicBezTo>
                    <a:pt x="625" y="2202"/>
                    <a:pt x="329" y="1118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1856425" y="1161475"/>
              <a:ext cx="63300" cy="253875"/>
            </a:xfrm>
            <a:custGeom>
              <a:avLst/>
              <a:gdLst/>
              <a:ahLst/>
              <a:cxnLst/>
              <a:rect l="l" t="t" r="r" b="b"/>
              <a:pathLst>
                <a:path w="2532" h="10155" extrusionOk="0">
                  <a:moveTo>
                    <a:pt x="1" y="1"/>
                  </a:moveTo>
                  <a:cubicBezTo>
                    <a:pt x="165" y="855"/>
                    <a:pt x="362" y="1710"/>
                    <a:pt x="559" y="2564"/>
                  </a:cubicBezTo>
                  <a:lnTo>
                    <a:pt x="1151" y="5094"/>
                  </a:lnTo>
                  <a:cubicBezTo>
                    <a:pt x="1381" y="5949"/>
                    <a:pt x="1578" y="6770"/>
                    <a:pt x="1808" y="7625"/>
                  </a:cubicBezTo>
                  <a:cubicBezTo>
                    <a:pt x="2038" y="8479"/>
                    <a:pt x="2268" y="9333"/>
                    <a:pt x="2531" y="10155"/>
                  </a:cubicBezTo>
                  <a:cubicBezTo>
                    <a:pt x="2367" y="9300"/>
                    <a:pt x="2202" y="8446"/>
                    <a:pt x="2005" y="7592"/>
                  </a:cubicBezTo>
                  <a:cubicBezTo>
                    <a:pt x="1775" y="6737"/>
                    <a:pt x="1578" y="5883"/>
                    <a:pt x="1381" y="5029"/>
                  </a:cubicBezTo>
                  <a:lnTo>
                    <a:pt x="724" y="2498"/>
                  </a:lnTo>
                  <a:cubicBezTo>
                    <a:pt x="494" y="1677"/>
                    <a:pt x="264" y="822"/>
                    <a:pt x="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1217300" y="1227200"/>
              <a:ext cx="166800" cy="50150"/>
            </a:xfrm>
            <a:custGeom>
              <a:avLst/>
              <a:gdLst/>
              <a:ahLst/>
              <a:cxnLst/>
              <a:rect l="l" t="t" r="r" b="b"/>
              <a:pathLst>
                <a:path w="6672" h="2006" extrusionOk="0">
                  <a:moveTo>
                    <a:pt x="6671" y="1"/>
                  </a:moveTo>
                  <a:cubicBezTo>
                    <a:pt x="6145" y="198"/>
                    <a:pt x="5554" y="428"/>
                    <a:pt x="5028" y="625"/>
                  </a:cubicBezTo>
                  <a:cubicBezTo>
                    <a:pt x="4502" y="789"/>
                    <a:pt x="3944" y="954"/>
                    <a:pt x="3385" y="1151"/>
                  </a:cubicBezTo>
                  <a:cubicBezTo>
                    <a:pt x="2827" y="1315"/>
                    <a:pt x="2268" y="1447"/>
                    <a:pt x="1709" y="1611"/>
                  </a:cubicBezTo>
                  <a:cubicBezTo>
                    <a:pt x="1151" y="1742"/>
                    <a:pt x="559" y="1874"/>
                    <a:pt x="1" y="2005"/>
                  </a:cubicBezTo>
                  <a:cubicBezTo>
                    <a:pt x="592" y="1972"/>
                    <a:pt x="1151" y="1874"/>
                    <a:pt x="1742" y="1775"/>
                  </a:cubicBezTo>
                  <a:cubicBezTo>
                    <a:pt x="2301" y="1677"/>
                    <a:pt x="2925" y="1545"/>
                    <a:pt x="3451" y="1348"/>
                  </a:cubicBezTo>
                  <a:cubicBezTo>
                    <a:pt x="4010" y="1184"/>
                    <a:pt x="4568" y="1019"/>
                    <a:pt x="5094" y="789"/>
                  </a:cubicBezTo>
                  <a:cubicBezTo>
                    <a:pt x="5653" y="559"/>
                    <a:pt x="6178" y="297"/>
                    <a:pt x="667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753975" y="1136025"/>
              <a:ext cx="150350" cy="8600"/>
            </a:xfrm>
            <a:custGeom>
              <a:avLst/>
              <a:gdLst/>
              <a:ahLst/>
              <a:cxnLst/>
              <a:rect l="l" t="t" r="r" b="b"/>
              <a:pathLst>
                <a:path w="6014" h="344" extrusionOk="0">
                  <a:moveTo>
                    <a:pt x="4502" y="0"/>
                  </a:moveTo>
                  <a:cubicBezTo>
                    <a:pt x="4009" y="0"/>
                    <a:pt x="3484" y="33"/>
                    <a:pt x="2991" y="66"/>
                  </a:cubicBezTo>
                  <a:cubicBezTo>
                    <a:pt x="2498" y="99"/>
                    <a:pt x="2005" y="99"/>
                    <a:pt x="1512" y="165"/>
                  </a:cubicBezTo>
                  <a:cubicBezTo>
                    <a:pt x="1019" y="197"/>
                    <a:pt x="493" y="263"/>
                    <a:pt x="0" y="329"/>
                  </a:cubicBezTo>
                  <a:cubicBezTo>
                    <a:pt x="176" y="340"/>
                    <a:pt x="347" y="343"/>
                    <a:pt x="516" y="343"/>
                  </a:cubicBezTo>
                  <a:cubicBezTo>
                    <a:pt x="855" y="343"/>
                    <a:pt x="1183" y="329"/>
                    <a:pt x="1512" y="329"/>
                  </a:cubicBezTo>
                  <a:cubicBezTo>
                    <a:pt x="2005" y="329"/>
                    <a:pt x="2498" y="296"/>
                    <a:pt x="3024" y="263"/>
                  </a:cubicBezTo>
                  <a:cubicBezTo>
                    <a:pt x="3516" y="263"/>
                    <a:pt x="4009" y="197"/>
                    <a:pt x="4502" y="165"/>
                  </a:cubicBezTo>
                  <a:cubicBezTo>
                    <a:pt x="4995" y="132"/>
                    <a:pt x="5488" y="66"/>
                    <a:pt x="6014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770400" y="1172975"/>
              <a:ext cx="142975" cy="35350"/>
            </a:xfrm>
            <a:custGeom>
              <a:avLst/>
              <a:gdLst/>
              <a:ahLst/>
              <a:cxnLst/>
              <a:rect l="l" t="t" r="r" b="b"/>
              <a:pathLst>
                <a:path w="5719" h="1414" extrusionOk="0">
                  <a:moveTo>
                    <a:pt x="5718" y="1"/>
                  </a:moveTo>
                  <a:cubicBezTo>
                    <a:pt x="5225" y="67"/>
                    <a:pt x="4732" y="165"/>
                    <a:pt x="4272" y="264"/>
                  </a:cubicBezTo>
                  <a:cubicBezTo>
                    <a:pt x="3780" y="362"/>
                    <a:pt x="3287" y="461"/>
                    <a:pt x="2827" y="592"/>
                  </a:cubicBezTo>
                  <a:cubicBezTo>
                    <a:pt x="2334" y="691"/>
                    <a:pt x="1874" y="823"/>
                    <a:pt x="1414" y="954"/>
                  </a:cubicBezTo>
                  <a:cubicBezTo>
                    <a:pt x="921" y="1118"/>
                    <a:pt x="461" y="1250"/>
                    <a:pt x="1" y="1414"/>
                  </a:cubicBezTo>
                  <a:cubicBezTo>
                    <a:pt x="494" y="1348"/>
                    <a:pt x="954" y="1250"/>
                    <a:pt x="1446" y="1151"/>
                  </a:cubicBezTo>
                  <a:cubicBezTo>
                    <a:pt x="1907" y="1053"/>
                    <a:pt x="2399" y="954"/>
                    <a:pt x="2859" y="823"/>
                  </a:cubicBezTo>
                  <a:cubicBezTo>
                    <a:pt x="3352" y="691"/>
                    <a:pt x="3845" y="560"/>
                    <a:pt x="4305" y="428"/>
                  </a:cubicBezTo>
                  <a:cubicBezTo>
                    <a:pt x="4765" y="297"/>
                    <a:pt x="5225" y="165"/>
                    <a:pt x="5718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783550" y="1212425"/>
              <a:ext cx="139675" cy="48500"/>
            </a:xfrm>
            <a:custGeom>
              <a:avLst/>
              <a:gdLst/>
              <a:ahLst/>
              <a:cxnLst/>
              <a:rect l="l" t="t" r="r" b="b"/>
              <a:pathLst>
                <a:path w="5587" h="1940" extrusionOk="0">
                  <a:moveTo>
                    <a:pt x="5587" y="0"/>
                  </a:moveTo>
                  <a:cubicBezTo>
                    <a:pt x="5094" y="132"/>
                    <a:pt x="4634" y="263"/>
                    <a:pt x="4141" y="427"/>
                  </a:cubicBezTo>
                  <a:cubicBezTo>
                    <a:pt x="3681" y="559"/>
                    <a:pt x="3188" y="723"/>
                    <a:pt x="2761" y="888"/>
                  </a:cubicBezTo>
                  <a:cubicBezTo>
                    <a:pt x="2301" y="1019"/>
                    <a:pt x="1808" y="1183"/>
                    <a:pt x="1381" y="1348"/>
                  </a:cubicBezTo>
                  <a:cubicBezTo>
                    <a:pt x="920" y="1545"/>
                    <a:pt x="460" y="1709"/>
                    <a:pt x="0" y="1939"/>
                  </a:cubicBezTo>
                  <a:cubicBezTo>
                    <a:pt x="493" y="1808"/>
                    <a:pt x="953" y="1676"/>
                    <a:pt x="1413" y="1545"/>
                  </a:cubicBezTo>
                  <a:cubicBezTo>
                    <a:pt x="1906" y="1380"/>
                    <a:pt x="2366" y="1249"/>
                    <a:pt x="2826" y="1085"/>
                  </a:cubicBezTo>
                  <a:cubicBezTo>
                    <a:pt x="3286" y="920"/>
                    <a:pt x="3746" y="756"/>
                    <a:pt x="4206" y="559"/>
                  </a:cubicBezTo>
                  <a:cubicBezTo>
                    <a:pt x="4667" y="395"/>
                    <a:pt x="5127" y="197"/>
                    <a:pt x="558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796700" y="1247750"/>
              <a:ext cx="135575" cy="64925"/>
            </a:xfrm>
            <a:custGeom>
              <a:avLst/>
              <a:gdLst/>
              <a:ahLst/>
              <a:cxnLst/>
              <a:rect l="l" t="t" r="r" b="b"/>
              <a:pathLst>
                <a:path w="5423" h="2597" extrusionOk="0">
                  <a:moveTo>
                    <a:pt x="5422" y="0"/>
                  </a:moveTo>
                  <a:lnTo>
                    <a:pt x="5422" y="0"/>
                  </a:lnTo>
                  <a:cubicBezTo>
                    <a:pt x="4929" y="165"/>
                    <a:pt x="4469" y="362"/>
                    <a:pt x="4009" y="559"/>
                  </a:cubicBezTo>
                  <a:cubicBezTo>
                    <a:pt x="3549" y="789"/>
                    <a:pt x="3089" y="986"/>
                    <a:pt x="2662" y="1183"/>
                  </a:cubicBezTo>
                  <a:cubicBezTo>
                    <a:pt x="2202" y="1413"/>
                    <a:pt x="1742" y="1643"/>
                    <a:pt x="1315" y="1873"/>
                  </a:cubicBezTo>
                  <a:cubicBezTo>
                    <a:pt x="855" y="2103"/>
                    <a:pt x="427" y="2333"/>
                    <a:pt x="0" y="2596"/>
                  </a:cubicBezTo>
                  <a:cubicBezTo>
                    <a:pt x="460" y="2432"/>
                    <a:pt x="920" y="2235"/>
                    <a:pt x="1380" y="2038"/>
                  </a:cubicBezTo>
                  <a:cubicBezTo>
                    <a:pt x="1840" y="1840"/>
                    <a:pt x="2300" y="1610"/>
                    <a:pt x="2760" y="1413"/>
                  </a:cubicBezTo>
                  <a:cubicBezTo>
                    <a:pt x="3188" y="1183"/>
                    <a:pt x="3648" y="953"/>
                    <a:pt x="4075" y="723"/>
                  </a:cubicBezTo>
                  <a:cubicBezTo>
                    <a:pt x="4535" y="493"/>
                    <a:pt x="4995" y="263"/>
                    <a:pt x="542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2576900" y="1017725"/>
              <a:ext cx="118325" cy="473200"/>
            </a:xfrm>
            <a:custGeom>
              <a:avLst/>
              <a:gdLst/>
              <a:ahLst/>
              <a:cxnLst/>
              <a:rect l="l" t="t" r="r" b="b"/>
              <a:pathLst>
                <a:path w="4733" h="18928" extrusionOk="0">
                  <a:moveTo>
                    <a:pt x="0" y="0"/>
                  </a:moveTo>
                  <a:cubicBezTo>
                    <a:pt x="132" y="1611"/>
                    <a:pt x="329" y="3254"/>
                    <a:pt x="592" y="4864"/>
                  </a:cubicBezTo>
                  <a:cubicBezTo>
                    <a:pt x="855" y="6507"/>
                    <a:pt x="1150" y="8084"/>
                    <a:pt x="1545" y="9694"/>
                  </a:cubicBezTo>
                  <a:cubicBezTo>
                    <a:pt x="1906" y="11271"/>
                    <a:pt x="2333" y="12849"/>
                    <a:pt x="2859" y="14426"/>
                  </a:cubicBezTo>
                  <a:cubicBezTo>
                    <a:pt x="3385" y="15971"/>
                    <a:pt x="4009" y="17482"/>
                    <a:pt x="4732" y="18928"/>
                  </a:cubicBezTo>
                  <a:cubicBezTo>
                    <a:pt x="4108" y="17416"/>
                    <a:pt x="3516" y="15905"/>
                    <a:pt x="3023" y="14327"/>
                  </a:cubicBezTo>
                  <a:cubicBezTo>
                    <a:pt x="2563" y="12783"/>
                    <a:pt x="2136" y="11206"/>
                    <a:pt x="1742" y="9628"/>
                  </a:cubicBezTo>
                  <a:cubicBezTo>
                    <a:pt x="1380" y="8018"/>
                    <a:pt x="1052" y="6441"/>
                    <a:pt x="756" y="4831"/>
                  </a:cubicBezTo>
                  <a:cubicBezTo>
                    <a:pt x="625" y="4042"/>
                    <a:pt x="493" y="3221"/>
                    <a:pt x="362" y="2432"/>
                  </a:cubicBezTo>
                  <a:cubicBezTo>
                    <a:pt x="230" y="1611"/>
                    <a:pt x="99" y="822"/>
                    <a:pt x="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1502375" y="1338425"/>
              <a:ext cx="18900" cy="16650"/>
            </a:xfrm>
            <a:custGeom>
              <a:avLst/>
              <a:gdLst/>
              <a:ahLst/>
              <a:cxnLst/>
              <a:rect l="l" t="t" r="r" b="b"/>
              <a:pathLst>
                <a:path w="756" h="666" extrusionOk="0">
                  <a:moveTo>
                    <a:pt x="402" y="0"/>
                  </a:moveTo>
                  <a:cubicBezTo>
                    <a:pt x="366" y="0"/>
                    <a:pt x="330" y="7"/>
                    <a:pt x="296" y="21"/>
                  </a:cubicBezTo>
                  <a:cubicBezTo>
                    <a:pt x="99" y="54"/>
                    <a:pt x="0" y="251"/>
                    <a:pt x="66" y="415"/>
                  </a:cubicBezTo>
                  <a:cubicBezTo>
                    <a:pt x="92" y="571"/>
                    <a:pt x="221" y="665"/>
                    <a:pt x="355" y="665"/>
                  </a:cubicBezTo>
                  <a:cubicBezTo>
                    <a:pt x="390" y="665"/>
                    <a:pt x="426" y="659"/>
                    <a:pt x="460" y="645"/>
                  </a:cubicBezTo>
                  <a:cubicBezTo>
                    <a:pt x="657" y="612"/>
                    <a:pt x="756" y="415"/>
                    <a:pt x="723" y="251"/>
                  </a:cubicBezTo>
                  <a:cubicBezTo>
                    <a:pt x="671" y="95"/>
                    <a:pt x="537" y="0"/>
                    <a:pt x="40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1524550" y="1423925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87" y="1"/>
                  </a:moveTo>
                  <a:cubicBezTo>
                    <a:pt x="356" y="1"/>
                    <a:pt x="326" y="6"/>
                    <a:pt x="296" y="18"/>
                  </a:cubicBezTo>
                  <a:cubicBezTo>
                    <a:pt x="99" y="51"/>
                    <a:pt x="0" y="248"/>
                    <a:pt x="66" y="413"/>
                  </a:cubicBezTo>
                  <a:cubicBezTo>
                    <a:pt x="93" y="598"/>
                    <a:pt x="215" y="677"/>
                    <a:pt x="345" y="677"/>
                  </a:cubicBezTo>
                  <a:cubicBezTo>
                    <a:pt x="539" y="677"/>
                    <a:pt x="749" y="503"/>
                    <a:pt x="690" y="248"/>
                  </a:cubicBezTo>
                  <a:cubicBezTo>
                    <a:pt x="663" y="114"/>
                    <a:pt x="526" y="1"/>
                    <a:pt x="38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1625600" y="1446125"/>
              <a:ext cx="19375" cy="16275"/>
            </a:xfrm>
            <a:custGeom>
              <a:avLst/>
              <a:gdLst/>
              <a:ahLst/>
              <a:cxnLst/>
              <a:rect l="l" t="t" r="r" b="b"/>
              <a:pathLst>
                <a:path w="775" h="651" extrusionOk="0">
                  <a:moveTo>
                    <a:pt x="420" y="0"/>
                  </a:moveTo>
                  <a:cubicBezTo>
                    <a:pt x="389" y="0"/>
                    <a:pt x="358" y="6"/>
                    <a:pt x="329" y="17"/>
                  </a:cubicBezTo>
                  <a:cubicBezTo>
                    <a:pt x="66" y="83"/>
                    <a:pt x="0" y="478"/>
                    <a:pt x="263" y="609"/>
                  </a:cubicBezTo>
                  <a:cubicBezTo>
                    <a:pt x="313" y="637"/>
                    <a:pt x="366" y="650"/>
                    <a:pt x="417" y="650"/>
                  </a:cubicBezTo>
                  <a:cubicBezTo>
                    <a:pt x="604" y="650"/>
                    <a:pt x="775" y="479"/>
                    <a:pt x="723" y="247"/>
                  </a:cubicBezTo>
                  <a:cubicBezTo>
                    <a:pt x="696" y="113"/>
                    <a:pt x="559" y="0"/>
                    <a:pt x="42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1698875" y="1492050"/>
              <a:ext cx="19575" cy="16575"/>
            </a:xfrm>
            <a:custGeom>
              <a:avLst/>
              <a:gdLst/>
              <a:ahLst/>
              <a:cxnLst/>
              <a:rect l="l" t="t" r="r" b="b"/>
              <a:pathLst>
                <a:path w="783" h="663" extrusionOk="0">
                  <a:moveTo>
                    <a:pt x="393" y="1"/>
                  </a:moveTo>
                  <a:cubicBezTo>
                    <a:pt x="197" y="1"/>
                    <a:pt x="1" y="162"/>
                    <a:pt x="59" y="415"/>
                  </a:cubicBezTo>
                  <a:cubicBezTo>
                    <a:pt x="86" y="550"/>
                    <a:pt x="224" y="662"/>
                    <a:pt x="381" y="662"/>
                  </a:cubicBezTo>
                  <a:cubicBezTo>
                    <a:pt x="416" y="662"/>
                    <a:pt x="451" y="657"/>
                    <a:pt x="487" y="645"/>
                  </a:cubicBezTo>
                  <a:cubicBezTo>
                    <a:pt x="651" y="579"/>
                    <a:pt x="782" y="415"/>
                    <a:pt x="717" y="218"/>
                  </a:cubicBezTo>
                  <a:lnTo>
                    <a:pt x="717" y="218"/>
                  </a:lnTo>
                  <a:lnTo>
                    <a:pt x="717" y="251"/>
                  </a:lnTo>
                  <a:cubicBezTo>
                    <a:pt x="663" y="77"/>
                    <a:pt x="528" y="1"/>
                    <a:pt x="393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1821100" y="1460825"/>
              <a:ext cx="19425" cy="16275"/>
            </a:xfrm>
            <a:custGeom>
              <a:avLst/>
              <a:gdLst/>
              <a:ahLst/>
              <a:cxnLst/>
              <a:rect l="l" t="t" r="r" b="b"/>
              <a:pathLst>
                <a:path w="777" h="651" extrusionOk="0">
                  <a:moveTo>
                    <a:pt x="435" y="1"/>
                  </a:moveTo>
                  <a:cubicBezTo>
                    <a:pt x="399" y="1"/>
                    <a:pt x="364" y="7"/>
                    <a:pt x="329" y="21"/>
                  </a:cubicBezTo>
                  <a:cubicBezTo>
                    <a:pt x="34" y="87"/>
                    <a:pt x="1" y="448"/>
                    <a:pt x="264" y="612"/>
                  </a:cubicBezTo>
                  <a:cubicBezTo>
                    <a:pt x="310" y="639"/>
                    <a:pt x="358" y="651"/>
                    <a:pt x="406" y="651"/>
                  </a:cubicBezTo>
                  <a:cubicBezTo>
                    <a:pt x="598" y="651"/>
                    <a:pt x="776" y="461"/>
                    <a:pt x="724" y="251"/>
                  </a:cubicBezTo>
                  <a:cubicBezTo>
                    <a:pt x="698" y="95"/>
                    <a:pt x="569" y="1"/>
                    <a:pt x="43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2087225" y="1393825"/>
              <a:ext cx="21425" cy="16875"/>
            </a:xfrm>
            <a:custGeom>
              <a:avLst/>
              <a:gdLst/>
              <a:ahLst/>
              <a:cxnLst/>
              <a:rect l="l" t="t" r="r" b="b"/>
              <a:pathLst>
                <a:path w="857" h="675" extrusionOk="0">
                  <a:moveTo>
                    <a:pt x="462" y="0"/>
                  </a:moveTo>
                  <a:cubicBezTo>
                    <a:pt x="440" y="0"/>
                    <a:pt x="418" y="2"/>
                    <a:pt x="397" y="6"/>
                  </a:cubicBezTo>
                  <a:cubicBezTo>
                    <a:pt x="1" y="128"/>
                    <a:pt x="113" y="674"/>
                    <a:pt x="472" y="674"/>
                  </a:cubicBezTo>
                  <a:cubicBezTo>
                    <a:pt x="501" y="674"/>
                    <a:pt x="530" y="671"/>
                    <a:pt x="561" y="664"/>
                  </a:cubicBezTo>
                  <a:cubicBezTo>
                    <a:pt x="726" y="598"/>
                    <a:pt x="857" y="434"/>
                    <a:pt x="791" y="236"/>
                  </a:cubicBezTo>
                  <a:cubicBezTo>
                    <a:pt x="763" y="93"/>
                    <a:pt x="609" y="0"/>
                    <a:pt x="462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1738950" y="1417650"/>
              <a:ext cx="18725" cy="16750"/>
            </a:xfrm>
            <a:custGeom>
              <a:avLst/>
              <a:gdLst/>
              <a:ahLst/>
              <a:cxnLst/>
              <a:rect l="l" t="t" r="r" b="b"/>
              <a:pathLst>
                <a:path w="749" h="670" extrusionOk="0">
                  <a:moveTo>
                    <a:pt x="370" y="0"/>
                  </a:moveTo>
                  <a:cubicBezTo>
                    <a:pt x="346" y="0"/>
                    <a:pt x="322" y="2"/>
                    <a:pt x="297" y="6"/>
                  </a:cubicBezTo>
                  <a:cubicBezTo>
                    <a:pt x="132" y="39"/>
                    <a:pt x="1" y="236"/>
                    <a:pt x="67" y="434"/>
                  </a:cubicBezTo>
                  <a:cubicBezTo>
                    <a:pt x="107" y="596"/>
                    <a:pt x="237" y="669"/>
                    <a:pt x="369" y="669"/>
                  </a:cubicBezTo>
                  <a:cubicBezTo>
                    <a:pt x="557" y="669"/>
                    <a:pt x="749" y="520"/>
                    <a:pt x="691" y="269"/>
                  </a:cubicBezTo>
                  <a:cubicBezTo>
                    <a:pt x="662" y="97"/>
                    <a:pt x="533" y="0"/>
                    <a:pt x="37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1851500" y="1389700"/>
              <a:ext cx="18925" cy="17050"/>
            </a:xfrm>
            <a:custGeom>
              <a:avLst/>
              <a:gdLst/>
              <a:ahLst/>
              <a:cxnLst/>
              <a:rect l="l" t="t" r="r" b="b"/>
              <a:pathLst>
                <a:path w="757" h="682" extrusionOk="0">
                  <a:moveTo>
                    <a:pt x="360" y="1"/>
                  </a:moveTo>
                  <a:cubicBezTo>
                    <a:pt x="339" y="1"/>
                    <a:pt x="317" y="3"/>
                    <a:pt x="296" y="7"/>
                  </a:cubicBezTo>
                  <a:cubicBezTo>
                    <a:pt x="99" y="73"/>
                    <a:pt x="1" y="237"/>
                    <a:pt x="34" y="434"/>
                  </a:cubicBezTo>
                  <a:cubicBezTo>
                    <a:pt x="87" y="569"/>
                    <a:pt x="208" y="682"/>
                    <a:pt x="358" y="682"/>
                  </a:cubicBezTo>
                  <a:cubicBezTo>
                    <a:pt x="391" y="682"/>
                    <a:pt x="425" y="676"/>
                    <a:pt x="461" y="664"/>
                  </a:cubicBezTo>
                  <a:cubicBezTo>
                    <a:pt x="625" y="631"/>
                    <a:pt x="756" y="434"/>
                    <a:pt x="691" y="270"/>
                  </a:cubicBezTo>
                  <a:cubicBezTo>
                    <a:pt x="662" y="98"/>
                    <a:pt x="508" y="1"/>
                    <a:pt x="36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1973900" y="1358975"/>
              <a:ext cx="19750" cy="16625"/>
            </a:xfrm>
            <a:custGeom>
              <a:avLst/>
              <a:gdLst/>
              <a:ahLst/>
              <a:cxnLst/>
              <a:rect l="l" t="t" r="r" b="b"/>
              <a:pathLst>
                <a:path w="790" h="665" extrusionOk="0">
                  <a:moveTo>
                    <a:pt x="435" y="0"/>
                  </a:moveTo>
                  <a:cubicBezTo>
                    <a:pt x="399" y="0"/>
                    <a:pt x="364" y="7"/>
                    <a:pt x="329" y="20"/>
                  </a:cubicBezTo>
                  <a:cubicBezTo>
                    <a:pt x="132" y="53"/>
                    <a:pt x="1" y="250"/>
                    <a:pt x="67" y="415"/>
                  </a:cubicBezTo>
                  <a:cubicBezTo>
                    <a:pt x="119" y="571"/>
                    <a:pt x="232" y="665"/>
                    <a:pt x="375" y="665"/>
                  </a:cubicBezTo>
                  <a:cubicBezTo>
                    <a:pt x="413" y="665"/>
                    <a:pt x="453" y="658"/>
                    <a:pt x="494" y="645"/>
                  </a:cubicBezTo>
                  <a:cubicBezTo>
                    <a:pt x="658" y="612"/>
                    <a:pt x="790" y="415"/>
                    <a:pt x="724" y="250"/>
                  </a:cubicBezTo>
                  <a:cubicBezTo>
                    <a:pt x="698" y="94"/>
                    <a:pt x="569" y="0"/>
                    <a:pt x="43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1735250" y="1119025"/>
              <a:ext cx="19350" cy="16425"/>
            </a:xfrm>
            <a:custGeom>
              <a:avLst/>
              <a:gdLst/>
              <a:ahLst/>
              <a:cxnLst/>
              <a:rect l="l" t="t" r="r" b="b"/>
              <a:pathLst>
                <a:path w="774" h="657" extrusionOk="0">
                  <a:moveTo>
                    <a:pt x="421" y="1"/>
                  </a:moveTo>
                  <a:cubicBezTo>
                    <a:pt x="314" y="1"/>
                    <a:pt x="208" y="51"/>
                    <a:pt x="149" y="155"/>
                  </a:cubicBezTo>
                  <a:cubicBezTo>
                    <a:pt x="0" y="392"/>
                    <a:pt x="174" y="657"/>
                    <a:pt x="427" y="657"/>
                  </a:cubicBezTo>
                  <a:cubicBezTo>
                    <a:pt x="454" y="657"/>
                    <a:pt x="482" y="654"/>
                    <a:pt x="510" y="647"/>
                  </a:cubicBezTo>
                  <a:cubicBezTo>
                    <a:pt x="675" y="582"/>
                    <a:pt x="773" y="417"/>
                    <a:pt x="740" y="220"/>
                  </a:cubicBezTo>
                  <a:cubicBezTo>
                    <a:pt x="686" y="76"/>
                    <a:pt x="552" y="1"/>
                    <a:pt x="421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1828175" y="1099850"/>
              <a:ext cx="18600" cy="16375"/>
            </a:xfrm>
            <a:custGeom>
              <a:avLst/>
              <a:gdLst/>
              <a:ahLst/>
              <a:cxnLst/>
              <a:rect l="l" t="t" r="r" b="b"/>
              <a:pathLst>
                <a:path w="744" h="655" extrusionOk="0">
                  <a:moveTo>
                    <a:pt x="401" y="0"/>
                  </a:moveTo>
                  <a:cubicBezTo>
                    <a:pt x="204" y="0"/>
                    <a:pt x="1" y="173"/>
                    <a:pt x="79" y="429"/>
                  </a:cubicBezTo>
                  <a:cubicBezTo>
                    <a:pt x="119" y="586"/>
                    <a:pt x="237" y="655"/>
                    <a:pt x="361" y="655"/>
                  </a:cubicBezTo>
                  <a:cubicBezTo>
                    <a:pt x="546" y="655"/>
                    <a:pt x="743" y="501"/>
                    <a:pt x="704" y="264"/>
                  </a:cubicBezTo>
                  <a:cubicBezTo>
                    <a:pt x="664" y="79"/>
                    <a:pt x="534" y="0"/>
                    <a:pt x="401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1919700" y="1081375"/>
              <a:ext cx="18900" cy="17050"/>
            </a:xfrm>
            <a:custGeom>
              <a:avLst/>
              <a:gdLst/>
              <a:ahLst/>
              <a:cxnLst/>
              <a:rect l="l" t="t" r="r" b="b"/>
              <a:pathLst>
                <a:path w="756" h="682" extrusionOk="0">
                  <a:moveTo>
                    <a:pt x="399" y="0"/>
                  </a:moveTo>
                  <a:cubicBezTo>
                    <a:pt x="366" y="0"/>
                    <a:pt x="331" y="6"/>
                    <a:pt x="296" y="18"/>
                  </a:cubicBezTo>
                  <a:cubicBezTo>
                    <a:pt x="132" y="50"/>
                    <a:pt x="0" y="248"/>
                    <a:pt x="66" y="445"/>
                  </a:cubicBezTo>
                  <a:cubicBezTo>
                    <a:pt x="94" y="588"/>
                    <a:pt x="248" y="681"/>
                    <a:pt x="395" y="681"/>
                  </a:cubicBezTo>
                  <a:cubicBezTo>
                    <a:pt x="417" y="681"/>
                    <a:pt x="439" y="679"/>
                    <a:pt x="460" y="675"/>
                  </a:cubicBezTo>
                  <a:cubicBezTo>
                    <a:pt x="657" y="609"/>
                    <a:pt x="756" y="445"/>
                    <a:pt x="723" y="248"/>
                  </a:cubicBezTo>
                  <a:cubicBezTo>
                    <a:pt x="669" y="113"/>
                    <a:pt x="549" y="0"/>
                    <a:pt x="399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2012225" y="1064000"/>
              <a:ext cx="19025" cy="15900"/>
            </a:xfrm>
            <a:custGeom>
              <a:avLst/>
              <a:gdLst/>
              <a:ahLst/>
              <a:cxnLst/>
              <a:rect l="l" t="t" r="r" b="b"/>
              <a:pathLst>
                <a:path w="761" h="636" extrusionOk="0">
                  <a:moveTo>
                    <a:pt x="389" y="0"/>
                  </a:moveTo>
                  <a:cubicBezTo>
                    <a:pt x="195" y="0"/>
                    <a:pt x="1" y="153"/>
                    <a:pt x="78" y="384"/>
                  </a:cubicBezTo>
                  <a:cubicBezTo>
                    <a:pt x="119" y="560"/>
                    <a:pt x="249" y="636"/>
                    <a:pt x="382" y="636"/>
                  </a:cubicBezTo>
                  <a:cubicBezTo>
                    <a:pt x="569" y="636"/>
                    <a:pt x="760" y="484"/>
                    <a:pt x="702" y="252"/>
                  </a:cubicBezTo>
                  <a:cubicBezTo>
                    <a:pt x="662" y="76"/>
                    <a:pt x="525" y="0"/>
                    <a:pt x="389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2103700" y="1045150"/>
              <a:ext cx="19375" cy="15875"/>
            </a:xfrm>
            <a:custGeom>
              <a:avLst/>
              <a:gdLst/>
              <a:ahLst/>
              <a:cxnLst/>
              <a:rect l="l" t="t" r="r" b="b"/>
              <a:pathLst>
                <a:path w="775" h="635" extrusionOk="0">
                  <a:moveTo>
                    <a:pt x="415" y="0"/>
                  </a:moveTo>
                  <a:cubicBezTo>
                    <a:pt x="377" y="0"/>
                    <a:pt x="338" y="7"/>
                    <a:pt x="297" y="21"/>
                  </a:cubicBezTo>
                  <a:cubicBezTo>
                    <a:pt x="34" y="86"/>
                    <a:pt x="1" y="448"/>
                    <a:pt x="231" y="579"/>
                  </a:cubicBezTo>
                  <a:cubicBezTo>
                    <a:pt x="292" y="618"/>
                    <a:pt x="355" y="634"/>
                    <a:pt x="415" y="634"/>
                  </a:cubicBezTo>
                  <a:cubicBezTo>
                    <a:pt x="612" y="634"/>
                    <a:pt x="774" y="452"/>
                    <a:pt x="724" y="251"/>
                  </a:cubicBezTo>
                  <a:cubicBezTo>
                    <a:pt x="672" y="95"/>
                    <a:pt x="558" y="0"/>
                    <a:pt x="41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2195725" y="1026325"/>
              <a:ext cx="19375" cy="16275"/>
            </a:xfrm>
            <a:custGeom>
              <a:avLst/>
              <a:gdLst/>
              <a:ahLst/>
              <a:cxnLst/>
              <a:rect l="l" t="t" r="r" b="b"/>
              <a:pathLst>
                <a:path w="775" h="651" extrusionOk="0">
                  <a:moveTo>
                    <a:pt x="399" y="1"/>
                  </a:moveTo>
                  <a:cubicBezTo>
                    <a:pt x="366" y="1"/>
                    <a:pt x="331" y="6"/>
                    <a:pt x="296" y="18"/>
                  </a:cubicBezTo>
                  <a:cubicBezTo>
                    <a:pt x="33" y="116"/>
                    <a:pt x="0" y="478"/>
                    <a:pt x="230" y="609"/>
                  </a:cubicBezTo>
                  <a:cubicBezTo>
                    <a:pt x="287" y="638"/>
                    <a:pt x="345" y="651"/>
                    <a:pt x="401" y="651"/>
                  </a:cubicBezTo>
                  <a:cubicBezTo>
                    <a:pt x="604" y="651"/>
                    <a:pt x="775" y="480"/>
                    <a:pt x="723" y="248"/>
                  </a:cubicBezTo>
                  <a:cubicBezTo>
                    <a:pt x="669" y="113"/>
                    <a:pt x="549" y="1"/>
                    <a:pt x="39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2288550" y="1007700"/>
              <a:ext cx="18725" cy="17125"/>
            </a:xfrm>
            <a:custGeom>
              <a:avLst/>
              <a:gdLst/>
              <a:ahLst/>
              <a:cxnLst/>
              <a:rect l="l" t="t" r="r" b="b"/>
              <a:pathLst>
                <a:path w="749" h="685" extrusionOk="0">
                  <a:moveTo>
                    <a:pt x="360" y="1"/>
                  </a:moveTo>
                  <a:cubicBezTo>
                    <a:pt x="338" y="1"/>
                    <a:pt x="317" y="3"/>
                    <a:pt x="296" y="7"/>
                  </a:cubicBezTo>
                  <a:cubicBezTo>
                    <a:pt x="99" y="73"/>
                    <a:pt x="0" y="237"/>
                    <a:pt x="66" y="434"/>
                  </a:cubicBezTo>
                  <a:cubicBezTo>
                    <a:pt x="106" y="608"/>
                    <a:pt x="234" y="684"/>
                    <a:pt x="364" y="684"/>
                  </a:cubicBezTo>
                  <a:cubicBezTo>
                    <a:pt x="553" y="684"/>
                    <a:pt x="749" y="523"/>
                    <a:pt x="690" y="270"/>
                  </a:cubicBezTo>
                  <a:cubicBezTo>
                    <a:pt x="662" y="98"/>
                    <a:pt x="508" y="1"/>
                    <a:pt x="36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2380550" y="990100"/>
              <a:ext cx="18100" cy="16650"/>
            </a:xfrm>
            <a:custGeom>
              <a:avLst/>
              <a:gdLst/>
              <a:ahLst/>
              <a:cxnLst/>
              <a:rect l="l" t="t" r="r" b="b"/>
              <a:pathLst>
                <a:path w="724" h="666" extrusionOk="0">
                  <a:moveTo>
                    <a:pt x="382" y="1"/>
                  </a:moveTo>
                  <a:cubicBezTo>
                    <a:pt x="344" y="1"/>
                    <a:pt x="305" y="7"/>
                    <a:pt x="264" y="21"/>
                  </a:cubicBezTo>
                  <a:cubicBezTo>
                    <a:pt x="99" y="54"/>
                    <a:pt x="1" y="251"/>
                    <a:pt x="34" y="415"/>
                  </a:cubicBezTo>
                  <a:cubicBezTo>
                    <a:pt x="60" y="571"/>
                    <a:pt x="188" y="666"/>
                    <a:pt x="339" y="666"/>
                  </a:cubicBezTo>
                  <a:cubicBezTo>
                    <a:pt x="378" y="666"/>
                    <a:pt x="420" y="659"/>
                    <a:pt x="461" y="645"/>
                  </a:cubicBezTo>
                  <a:cubicBezTo>
                    <a:pt x="625" y="613"/>
                    <a:pt x="724" y="415"/>
                    <a:pt x="691" y="251"/>
                  </a:cubicBezTo>
                  <a:cubicBezTo>
                    <a:pt x="639" y="95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2166325" y="1311325"/>
              <a:ext cx="19550" cy="16575"/>
            </a:xfrm>
            <a:custGeom>
              <a:avLst/>
              <a:gdLst/>
              <a:ahLst/>
              <a:cxnLst/>
              <a:rect l="l" t="t" r="r" b="b"/>
              <a:pathLst>
                <a:path w="782" h="663" extrusionOk="0">
                  <a:moveTo>
                    <a:pt x="392" y="1"/>
                  </a:moveTo>
                  <a:cubicBezTo>
                    <a:pt x="196" y="1"/>
                    <a:pt x="0" y="161"/>
                    <a:pt x="59" y="415"/>
                  </a:cubicBezTo>
                  <a:cubicBezTo>
                    <a:pt x="113" y="549"/>
                    <a:pt x="233" y="662"/>
                    <a:pt x="383" y="662"/>
                  </a:cubicBezTo>
                  <a:cubicBezTo>
                    <a:pt x="416" y="662"/>
                    <a:pt x="451" y="657"/>
                    <a:pt x="486" y="645"/>
                  </a:cubicBezTo>
                  <a:cubicBezTo>
                    <a:pt x="650" y="579"/>
                    <a:pt x="782" y="415"/>
                    <a:pt x="716" y="218"/>
                  </a:cubicBezTo>
                  <a:lnTo>
                    <a:pt x="716" y="218"/>
                  </a:lnTo>
                  <a:lnTo>
                    <a:pt x="716" y="250"/>
                  </a:lnTo>
                  <a:cubicBezTo>
                    <a:pt x="663" y="76"/>
                    <a:pt x="527" y="1"/>
                    <a:pt x="39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2435600" y="1306450"/>
              <a:ext cx="19375" cy="16300"/>
            </a:xfrm>
            <a:custGeom>
              <a:avLst/>
              <a:gdLst/>
              <a:ahLst/>
              <a:cxnLst/>
              <a:rect l="l" t="t" r="r" b="b"/>
              <a:pathLst>
                <a:path w="775" h="652" extrusionOk="0">
                  <a:moveTo>
                    <a:pt x="420" y="1"/>
                  </a:moveTo>
                  <a:cubicBezTo>
                    <a:pt x="389" y="1"/>
                    <a:pt x="359" y="6"/>
                    <a:pt x="329" y="18"/>
                  </a:cubicBezTo>
                  <a:cubicBezTo>
                    <a:pt x="66" y="117"/>
                    <a:pt x="0" y="478"/>
                    <a:pt x="263" y="610"/>
                  </a:cubicBezTo>
                  <a:cubicBezTo>
                    <a:pt x="313" y="638"/>
                    <a:pt x="366" y="651"/>
                    <a:pt x="417" y="651"/>
                  </a:cubicBezTo>
                  <a:cubicBezTo>
                    <a:pt x="604" y="651"/>
                    <a:pt x="775" y="480"/>
                    <a:pt x="723" y="248"/>
                  </a:cubicBezTo>
                  <a:cubicBezTo>
                    <a:pt x="696" y="114"/>
                    <a:pt x="559" y="1"/>
                    <a:pt x="420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2321125" y="1272250"/>
              <a:ext cx="19200" cy="16750"/>
            </a:xfrm>
            <a:custGeom>
              <a:avLst/>
              <a:gdLst/>
              <a:ahLst/>
              <a:cxnLst/>
              <a:rect l="l" t="t" r="r" b="b"/>
              <a:pathLst>
                <a:path w="768" h="670" extrusionOk="0">
                  <a:moveTo>
                    <a:pt x="390" y="0"/>
                  </a:moveTo>
                  <a:cubicBezTo>
                    <a:pt x="195" y="0"/>
                    <a:pt x="0" y="149"/>
                    <a:pt x="77" y="400"/>
                  </a:cubicBezTo>
                  <a:cubicBezTo>
                    <a:pt x="106" y="573"/>
                    <a:pt x="260" y="670"/>
                    <a:pt x="408" y="670"/>
                  </a:cubicBezTo>
                  <a:cubicBezTo>
                    <a:pt x="430" y="670"/>
                    <a:pt x="451" y="667"/>
                    <a:pt x="472" y="663"/>
                  </a:cubicBezTo>
                  <a:cubicBezTo>
                    <a:pt x="669" y="598"/>
                    <a:pt x="768" y="400"/>
                    <a:pt x="702" y="236"/>
                  </a:cubicBezTo>
                  <a:cubicBezTo>
                    <a:pt x="661" y="74"/>
                    <a:pt x="526" y="0"/>
                    <a:pt x="39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2511125" y="1224225"/>
              <a:ext cx="21425" cy="16425"/>
            </a:xfrm>
            <a:custGeom>
              <a:avLst/>
              <a:gdLst/>
              <a:ahLst/>
              <a:cxnLst/>
              <a:rect l="l" t="t" r="r" b="b"/>
              <a:pathLst>
                <a:path w="857" h="657" extrusionOk="0">
                  <a:moveTo>
                    <a:pt x="505" y="1"/>
                  </a:moveTo>
                  <a:cubicBezTo>
                    <a:pt x="469" y="1"/>
                    <a:pt x="432" y="7"/>
                    <a:pt x="397" y="21"/>
                  </a:cubicBezTo>
                  <a:cubicBezTo>
                    <a:pt x="1" y="113"/>
                    <a:pt x="113" y="656"/>
                    <a:pt x="472" y="656"/>
                  </a:cubicBezTo>
                  <a:cubicBezTo>
                    <a:pt x="500" y="656"/>
                    <a:pt x="530" y="653"/>
                    <a:pt x="561" y="646"/>
                  </a:cubicBezTo>
                  <a:cubicBezTo>
                    <a:pt x="758" y="613"/>
                    <a:pt x="857" y="416"/>
                    <a:pt x="791" y="218"/>
                  </a:cubicBezTo>
                  <a:cubicBezTo>
                    <a:pt x="765" y="89"/>
                    <a:pt x="638" y="1"/>
                    <a:pt x="505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1545900" y="1510200"/>
              <a:ext cx="18925" cy="17050"/>
            </a:xfrm>
            <a:custGeom>
              <a:avLst/>
              <a:gdLst/>
              <a:ahLst/>
              <a:cxnLst/>
              <a:rect l="l" t="t" r="r" b="b"/>
              <a:pathLst>
                <a:path w="757" h="682" extrusionOk="0">
                  <a:moveTo>
                    <a:pt x="385" y="0"/>
                  </a:moveTo>
                  <a:cubicBezTo>
                    <a:pt x="356" y="0"/>
                    <a:pt x="326" y="6"/>
                    <a:pt x="296" y="18"/>
                  </a:cubicBezTo>
                  <a:cubicBezTo>
                    <a:pt x="99" y="50"/>
                    <a:pt x="1" y="248"/>
                    <a:pt x="34" y="412"/>
                  </a:cubicBezTo>
                  <a:cubicBezTo>
                    <a:pt x="91" y="584"/>
                    <a:pt x="223" y="681"/>
                    <a:pt x="387" y="681"/>
                  </a:cubicBezTo>
                  <a:cubicBezTo>
                    <a:pt x="411" y="681"/>
                    <a:pt x="436" y="679"/>
                    <a:pt x="461" y="675"/>
                  </a:cubicBezTo>
                  <a:cubicBezTo>
                    <a:pt x="625" y="609"/>
                    <a:pt x="756" y="412"/>
                    <a:pt x="691" y="248"/>
                  </a:cubicBezTo>
                  <a:cubicBezTo>
                    <a:pt x="637" y="113"/>
                    <a:pt x="517" y="0"/>
                    <a:pt x="385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1566750" y="1596525"/>
              <a:ext cx="19425" cy="16225"/>
            </a:xfrm>
            <a:custGeom>
              <a:avLst/>
              <a:gdLst/>
              <a:ahLst/>
              <a:cxnLst/>
              <a:rect l="l" t="t" r="r" b="b"/>
              <a:pathLst>
                <a:path w="777" h="649" extrusionOk="0">
                  <a:moveTo>
                    <a:pt x="407" y="1"/>
                  </a:moveTo>
                  <a:cubicBezTo>
                    <a:pt x="294" y="1"/>
                    <a:pt x="180" y="59"/>
                    <a:pt x="120" y="179"/>
                  </a:cubicBezTo>
                  <a:cubicBezTo>
                    <a:pt x="1" y="387"/>
                    <a:pt x="177" y="649"/>
                    <a:pt x="406" y="649"/>
                  </a:cubicBezTo>
                  <a:cubicBezTo>
                    <a:pt x="431" y="649"/>
                    <a:pt x="456" y="646"/>
                    <a:pt x="481" y="639"/>
                  </a:cubicBezTo>
                  <a:cubicBezTo>
                    <a:pt x="678" y="606"/>
                    <a:pt x="777" y="409"/>
                    <a:pt x="711" y="245"/>
                  </a:cubicBezTo>
                  <a:cubicBezTo>
                    <a:pt x="675" y="84"/>
                    <a:pt x="542" y="1"/>
                    <a:pt x="407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1588625" y="1681900"/>
              <a:ext cx="18925" cy="17025"/>
            </a:xfrm>
            <a:custGeom>
              <a:avLst/>
              <a:gdLst/>
              <a:ahLst/>
              <a:cxnLst/>
              <a:rect l="l" t="t" r="r" b="b"/>
              <a:pathLst>
                <a:path w="757" h="681" extrusionOk="0">
                  <a:moveTo>
                    <a:pt x="387" y="0"/>
                  </a:moveTo>
                  <a:cubicBezTo>
                    <a:pt x="356" y="0"/>
                    <a:pt x="326" y="6"/>
                    <a:pt x="296" y="17"/>
                  </a:cubicBezTo>
                  <a:cubicBezTo>
                    <a:pt x="99" y="50"/>
                    <a:pt x="0" y="247"/>
                    <a:pt x="66" y="445"/>
                  </a:cubicBezTo>
                  <a:cubicBezTo>
                    <a:pt x="95" y="588"/>
                    <a:pt x="248" y="681"/>
                    <a:pt x="396" y="681"/>
                  </a:cubicBezTo>
                  <a:cubicBezTo>
                    <a:pt x="417" y="681"/>
                    <a:pt x="439" y="679"/>
                    <a:pt x="460" y="675"/>
                  </a:cubicBezTo>
                  <a:cubicBezTo>
                    <a:pt x="658" y="642"/>
                    <a:pt x="756" y="445"/>
                    <a:pt x="690" y="247"/>
                  </a:cubicBezTo>
                  <a:cubicBezTo>
                    <a:pt x="664" y="113"/>
                    <a:pt x="526" y="0"/>
                    <a:pt x="387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1641425" y="1619725"/>
              <a:ext cx="21150" cy="16225"/>
            </a:xfrm>
            <a:custGeom>
              <a:avLst/>
              <a:gdLst/>
              <a:ahLst/>
              <a:cxnLst/>
              <a:rect l="l" t="t" r="r" b="b"/>
              <a:pathLst>
                <a:path w="846" h="649" extrusionOk="0">
                  <a:moveTo>
                    <a:pt x="482" y="1"/>
                  </a:moveTo>
                  <a:cubicBezTo>
                    <a:pt x="461" y="1"/>
                    <a:pt x="440" y="3"/>
                    <a:pt x="419" y="7"/>
                  </a:cubicBezTo>
                  <a:cubicBezTo>
                    <a:pt x="0" y="97"/>
                    <a:pt x="98" y="649"/>
                    <a:pt x="466" y="649"/>
                  </a:cubicBezTo>
                  <a:cubicBezTo>
                    <a:pt x="502" y="649"/>
                    <a:pt x="541" y="643"/>
                    <a:pt x="583" y="631"/>
                  </a:cubicBezTo>
                  <a:cubicBezTo>
                    <a:pt x="747" y="598"/>
                    <a:pt x="846" y="401"/>
                    <a:pt x="813" y="237"/>
                  </a:cubicBezTo>
                  <a:cubicBezTo>
                    <a:pt x="756" y="94"/>
                    <a:pt x="624" y="1"/>
                    <a:pt x="482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2263900" y="1421400"/>
              <a:ext cx="19425" cy="16275"/>
            </a:xfrm>
            <a:custGeom>
              <a:avLst/>
              <a:gdLst/>
              <a:ahLst/>
              <a:cxnLst/>
              <a:rect l="l" t="t" r="r" b="b"/>
              <a:pathLst>
                <a:path w="777" h="651" extrusionOk="0">
                  <a:moveTo>
                    <a:pt x="418" y="0"/>
                  </a:moveTo>
                  <a:cubicBezTo>
                    <a:pt x="379" y="0"/>
                    <a:pt x="337" y="7"/>
                    <a:pt x="296" y="21"/>
                  </a:cubicBezTo>
                  <a:cubicBezTo>
                    <a:pt x="33" y="86"/>
                    <a:pt x="1" y="448"/>
                    <a:pt x="231" y="612"/>
                  </a:cubicBezTo>
                  <a:cubicBezTo>
                    <a:pt x="283" y="638"/>
                    <a:pt x="337" y="650"/>
                    <a:pt x="389" y="650"/>
                  </a:cubicBezTo>
                  <a:cubicBezTo>
                    <a:pt x="597" y="650"/>
                    <a:pt x="776" y="461"/>
                    <a:pt x="723" y="251"/>
                  </a:cubicBezTo>
                  <a:cubicBezTo>
                    <a:pt x="697" y="95"/>
                    <a:pt x="569" y="0"/>
                    <a:pt x="41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2286275" y="1507600"/>
              <a:ext cx="18525" cy="15925"/>
            </a:xfrm>
            <a:custGeom>
              <a:avLst/>
              <a:gdLst/>
              <a:ahLst/>
              <a:cxnLst/>
              <a:rect l="l" t="t" r="r" b="b"/>
              <a:pathLst>
                <a:path w="741" h="637" extrusionOk="0">
                  <a:moveTo>
                    <a:pt x="379" y="1"/>
                  </a:moveTo>
                  <a:cubicBezTo>
                    <a:pt x="192" y="1"/>
                    <a:pt x="1" y="153"/>
                    <a:pt x="58" y="384"/>
                  </a:cubicBezTo>
                  <a:cubicBezTo>
                    <a:pt x="99" y="561"/>
                    <a:pt x="230" y="637"/>
                    <a:pt x="362" y="637"/>
                  </a:cubicBezTo>
                  <a:cubicBezTo>
                    <a:pt x="550" y="637"/>
                    <a:pt x="741" y="484"/>
                    <a:pt x="683" y="253"/>
                  </a:cubicBezTo>
                  <a:cubicBezTo>
                    <a:pt x="642" y="76"/>
                    <a:pt x="512" y="1"/>
                    <a:pt x="379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2340625" y="1445175"/>
              <a:ext cx="19425" cy="16425"/>
            </a:xfrm>
            <a:custGeom>
              <a:avLst/>
              <a:gdLst/>
              <a:ahLst/>
              <a:cxnLst/>
              <a:rect l="l" t="t" r="r" b="b"/>
              <a:pathLst>
                <a:path w="777" h="657" extrusionOk="0">
                  <a:moveTo>
                    <a:pt x="416" y="0"/>
                  </a:moveTo>
                  <a:cubicBezTo>
                    <a:pt x="307" y="0"/>
                    <a:pt x="193" y="51"/>
                    <a:pt x="119" y="154"/>
                  </a:cubicBezTo>
                  <a:cubicBezTo>
                    <a:pt x="0" y="392"/>
                    <a:pt x="177" y="656"/>
                    <a:pt x="406" y="656"/>
                  </a:cubicBezTo>
                  <a:cubicBezTo>
                    <a:pt x="430" y="656"/>
                    <a:pt x="455" y="653"/>
                    <a:pt x="480" y="647"/>
                  </a:cubicBezTo>
                  <a:cubicBezTo>
                    <a:pt x="678" y="581"/>
                    <a:pt x="776" y="417"/>
                    <a:pt x="710" y="220"/>
                  </a:cubicBezTo>
                  <a:cubicBezTo>
                    <a:pt x="674" y="75"/>
                    <a:pt x="549" y="0"/>
                    <a:pt x="416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659500" y="1803725"/>
              <a:ext cx="351625" cy="224225"/>
            </a:xfrm>
            <a:custGeom>
              <a:avLst/>
              <a:gdLst/>
              <a:ahLst/>
              <a:cxnLst/>
              <a:rect l="l" t="t" r="r" b="b"/>
              <a:pathLst>
                <a:path w="14065" h="8969" extrusionOk="0">
                  <a:moveTo>
                    <a:pt x="8277" y="1"/>
                  </a:moveTo>
                  <a:cubicBezTo>
                    <a:pt x="7449" y="1"/>
                    <a:pt x="6573" y="108"/>
                    <a:pt x="5685" y="336"/>
                  </a:cubicBezTo>
                  <a:cubicBezTo>
                    <a:pt x="1972" y="1256"/>
                    <a:pt x="0" y="6251"/>
                    <a:pt x="0" y="6251"/>
                  </a:cubicBezTo>
                  <a:cubicBezTo>
                    <a:pt x="0" y="6251"/>
                    <a:pt x="3206" y="8969"/>
                    <a:pt x="6513" y="8969"/>
                  </a:cubicBezTo>
                  <a:cubicBezTo>
                    <a:pt x="6949" y="8969"/>
                    <a:pt x="7388" y="8922"/>
                    <a:pt x="7821" y="8814"/>
                  </a:cubicBezTo>
                  <a:cubicBezTo>
                    <a:pt x="11534" y="7894"/>
                    <a:pt x="14065" y="5232"/>
                    <a:pt x="13506" y="2867"/>
                  </a:cubicBezTo>
                  <a:cubicBezTo>
                    <a:pt x="13056" y="1091"/>
                    <a:pt x="10912" y="1"/>
                    <a:pt x="8277" y="1"/>
                  </a:cubicBezTo>
                  <a:close/>
                </a:path>
              </a:pathLst>
            </a:custGeom>
            <a:solidFill>
              <a:srgbClr val="F4BD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766300" y="1826375"/>
              <a:ext cx="240725" cy="153525"/>
            </a:xfrm>
            <a:custGeom>
              <a:avLst/>
              <a:gdLst/>
              <a:ahLst/>
              <a:cxnLst/>
              <a:rect l="l" t="t" r="r" b="b"/>
              <a:pathLst>
                <a:path w="9629" h="6141" extrusionOk="0">
                  <a:moveTo>
                    <a:pt x="5643" y="1"/>
                  </a:moveTo>
                  <a:cubicBezTo>
                    <a:pt x="5081" y="1"/>
                    <a:pt x="4485" y="71"/>
                    <a:pt x="3878" y="219"/>
                  </a:cubicBezTo>
                  <a:cubicBezTo>
                    <a:pt x="1315" y="843"/>
                    <a:pt x="0" y="4294"/>
                    <a:pt x="0" y="4294"/>
                  </a:cubicBezTo>
                  <a:cubicBezTo>
                    <a:pt x="0" y="4294"/>
                    <a:pt x="2180" y="6140"/>
                    <a:pt x="4433" y="6140"/>
                  </a:cubicBezTo>
                  <a:cubicBezTo>
                    <a:pt x="4730" y="6140"/>
                    <a:pt x="5029" y="6108"/>
                    <a:pt x="5324" y="6035"/>
                  </a:cubicBezTo>
                  <a:cubicBezTo>
                    <a:pt x="7887" y="5411"/>
                    <a:pt x="9628" y="3571"/>
                    <a:pt x="9234" y="1961"/>
                  </a:cubicBezTo>
                  <a:cubicBezTo>
                    <a:pt x="8908" y="732"/>
                    <a:pt x="7453" y="1"/>
                    <a:pt x="5643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864875" y="1847525"/>
              <a:ext cx="138050" cy="87750"/>
            </a:xfrm>
            <a:custGeom>
              <a:avLst/>
              <a:gdLst/>
              <a:ahLst/>
              <a:cxnLst/>
              <a:rect l="l" t="t" r="r" b="b"/>
              <a:pathLst>
                <a:path w="5522" h="3510" extrusionOk="0">
                  <a:moveTo>
                    <a:pt x="3250" y="1"/>
                  </a:moveTo>
                  <a:cubicBezTo>
                    <a:pt x="2925" y="1"/>
                    <a:pt x="2582" y="42"/>
                    <a:pt x="2235" y="129"/>
                  </a:cubicBezTo>
                  <a:cubicBezTo>
                    <a:pt x="756" y="490"/>
                    <a:pt x="1" y="2462"/>
                    <a:pt x="1" y="2462"/>
                  </a:cubicBezTo>
                  <a:cubicBezTo>
                    <a:pt x="1" y="2462"/>
                    <a:pt x="1252" y="3509"/>
                    <a:pt x="2540" y="3509"/>
                  </a:cubicBezTo>
                  <a:cubicBezTo>
                    <a:pt x="2712" y="3509"/>
                    <a:pt x="2886" y="3490"/>
                    <a:pt x="3057" y="3448"/>
                  </a:cubicBezTo>
                  <a:cubicBezTo>
                    <a:pt x="4502" y="3086"/>
                    <a:pt x="5521" y="2035"/>
                    <a:pt x="5291" y="1115"/>
                  </a:cubicBezTo>
                  <a:cubicBezTo>
                    <a:pt x="5116" y="415"/>
                    <a:pt x="4277" y="1"/>
                    <a:pt x="3250" y="1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1006175" y="1597150"/>
              <a:ext cx="755000" cy="363250"/>
            </a:xfrm>
            <a:custGeom>
              <a:avLst/>
              <a:gdLst/>
              <a:ahLst/>
              <a:cxnLst/>
              <a:rect l="l" t="t" r="r" b="b"/>
              <a:pathLst>
                <a:path w="30200" h="14530" extrusionOk="0">
                  <a:moveTo>
                    <a:pt x="20714" y="0"/>
                  </a:moveTo>
                  <a:cubicBezTo>
                    <a:pt x="18514" y="0"/>
                    <a:pt x="16050" y="304"/>
                    <a:pt x="13506" y="943"/>
                  </a:cubicBezTo>
                  <a:cubicBezTo>
                    <a:pt x="5652" y="2914"/>
                    <a:pt x="1" y="7351"/>
                    <a:pt x="855" y="10834"/>
                  </a:cubicBezTo>
                  <a:cubicBezTo>
                    <a:pt x="1456" y="13195"/>
                    <a:pt x="4898" y="14530"/>
                    <a:pt x="9510" y="14530"/>
                  </a:cubicBezTo>
                  <a:cubicBezTo>
                    <a:pt x="11700" y="14530"/>
                    <a:pt x="14154" y="14229"/>
                    <a:pt x="16694" y="13594"/>
                  </a:cubicBezTo>
                  <a:cubicBezTo>
                    <a:pt x="24547" y="11622"/>
                    <a:pt x="30199" y="7186"/>
                    <a:pt x="29345" y="3703"/>
                  </a:cubicBezTo>
                  <a:cubicBezTo>
                    <a:pt x="28745" y="1326"/>
                    <a:pt x="25306" y="0"/>
                    <a:pt x="20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1006175" y="1597150"/>
              <a:ext cx="755000" cy="363250"/>
            </a:xfrm>
            <a:custGeom>
              <a:avLst/>
              <a:gdLst/>
              <a:ahLst/>
              <a:cxnLst/>
              <a:rect l="l" t="t" r="r" b="b"/>
              <a:pathLst>
                <a:path w="30200" h="14530" extrusionOk="0">
                  <a:moveTo>
                    <a:pt x="20714" y="0"/>
                  </a:moveTo>
                  <a:cubicBezTo>
                    <a:pt x="18514" y="0"/>
                    <a:pt x="16050" y="304"/>
                    <a:pt x="13506" y="943"/>
                  </a:cubicBezTo>
                  <a:cubicBezTo>
                    <a:pt x="5652" y="2914"/>
                    <a:pt x="1" y="7351"/>
                    <a:pt x="855" y="10834"/>
                  </a:cubicBezTo>
                  <a:cubicBezTo>
                    <a:pt x="1456" y="13195"/>
                    <a:pt x="4898" y="14530"/>
                    <a:pt x="9510" y="14530"/>
                  </a:cubicBezTo>
                  <a:cubicBezTo>
                    <a:pt x="11700" y="14530"/>
                    <a:pt x="14154" y="14229"/>
                    <a:pt x="16694" y="13594"/>
                  </a:cubicBezTo>
                  <a:cubicBezTo>
                    <a:pt x="24547" y="11622"/>
                    <a:pt x="30199" y="7186"/>
                    <a:pt x="29345" y="3703"/>
                  </a:cubicBezTo>
                  <a:cubicBezTo>
                    <a:pt x="28745" y="1326"/>
                    <a:pt x="25306" y="0"/>
                    <a:pt x="20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1125300" y="1597175"/>
              <a:ext cx="513450" cy="363450"/>
            </a:xfrm>
            <a:custGeom>
              <a:avLst/>
              <a:gdLst/>
              <a:ahLst/>
              <a:cxnLst/>
              <a:rect l="l" t="t" r="r" b="b"/>
              <a:pathLst>
                <a:path w="20538" h="14538" extrusionOk="0">
                  <a:moveTo>
                    <a:pt x="15988" y="1"/>
                  </a:moveTo>
                  <a:cubicBezTo>
                    <a:pt x="14965" y="1"/>
                    <a:pt x="13947" y="60"/>
                    <a:pt x="12914" y="186"/>
                  </a:cubicBezTo>
                  <a:cubicBezTo>
                    <a:pt x="15543" y="3636"/>
                    <a:pt x="16660" y="8007"/>
                    <a:pt x="15970" y="12279"/>
                  </a:cubicBezTo>
                  <a:cubicBezTo>
                    <a:pt x="17449" y="11720"/>
                    <a:pt x="18895" y="10997"/>
                    <a:pt x="20242" y="10143"/>
                  </a:cubicBezTo>
                  <a:cubicBezTo>
                    <a:pt x="20538" y="6594"/>
                    <a:pt x="19651" y="3045"/>
                    <a:pt x="17712" y="55"/>
                  </a:cubicBezTo>
                  <a:cubicBezTo>
                    <a:pt x="17134" y="19"/>
                    <a:pt x="16560" y="1"/>
                    <a:pt x="15988" y="1"/>
                  </a:cubicBezTo>
                  <a:close/>
                  <a:moveTo>
                    <a:pt x="3516" y="2749"/>
                  </a:moveTo>
                  <a:cubicBezTo>
                    <a:pt x="2300" y="3275"/>
                    <a:pt x="1117" y="3932"/>
                    <a:pt x="0" y="4688"/>
                  </a:cubicBezTo>
                  <a:cubicBezTo>
                    <a:pt x="920" y="6101"/>
                    <a:pt x="1610" y="7678"/>
                    <a:pt x="2005" y="9354"/>
                  </a:cubicBezTo>
                  <a:cubicBezTo>
                    <a:pt x="2432" y="10997"/>
                    <a:pt x="2596" y="12706"/>
                    <a:pt x="2465" y="14415"/>
                  </a:cubicBezTo>
                  <a:cubicBezTo>
                    <a:pt x="3261" y="14494"/>
                    <a:pt x="4069" y="14538"/>
                    <a:pt x="4881" y="14538"/>
                  </a:cubicBezTo>
                  <a:cubicBezTo>
                    <a:pt x="5411" y="14538"/>
                    <a:pt x="5942" y="14519"/>
                    <a:pt x="6474" y="14480"/>
                  </a:cubicBezTo>
                  <a:cubicBezTo>
                    <a:pt x="7065" y="10307"/>
                    <a:pt x="6014" y="6101"/>
                    <a:pt x="3516" y="2749"/>
                  </a:cubicBez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909250" y="1762825"/>
              <a:ext cx="196350" cy="253050"/>
            </a:xfrm>
            <a:custGeom>
              <a:avLst/>
              <a:gdLst/>
              <a:ahLst/>
              <a:cxnLst/>
              <a:rect l="l" t="t" r="r" b="b"/>
              <a:pathLst>
                <a:path w="7854" h="10122" extrusionOk="0">
                  <a:moveTo>
                    <a:pt x="0" y="1"/>
                  </a:moveTo>
                  <a:lnTo>
                    <a:pt x="2530" y="10122"/>
                  </a:lnTo>
                  <a:lnTo>
                    <a:pt x="7854" y="7066"/>
                  </a:lnTo>
                  <a:lnTo>
                    <a:pt x="6112" y="1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2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920750" y="1803550"/>
              <a:ext cx="151175" cy="6500"/>
            </a:xfrm>
            <a:custGeom>
              <a:avLst/>
              <a:gdLst/>
              <a:ahLst/>
              <a:cxnLst/>
              <a:rect l="l" t="t" r="r" b="b"/>
              <a:pathLst>
                <a:path w="6047" h="260" extrusionOk="0">
                  <a:moveTo>
                    <a:pt x="4019" y="0"/>
                  </a:moveTo>
                  <a:cubicBezTo>
                    <a:pt x="3680" y="0"/>
                    <a:pt x="3352" y="15"/>
                    <a:pt x="3023" y="15"/>
                  </a:cubicBezTo>
                  <a:cubicBezTo>
                    <a:pt x="2530" y="15"/>
                    <a:pt x="2005" y="48"/>
                    <a:pt x="1512" y="80"/>
                  </a:cubicBezTo>
                  <a:cubicBezTo>
                    <a:pt x="1019" y="113"/>
                    <a:pt x="493" y="146"/>
                    <a:pt x="0" y="179"/>
                  </a:cubicBezTo>
                  <a:cubicBezTo>
                    <a:pt x="526" y="245"/>
                    <a:pt x="1019" y="245"/>
                    <a:pt x="1512" y="245"/>
                  </a:cubicBezTo>
                  <a:cubicBezTo>
                    <a:pt x="1840" y="245"/>
                    <a:pt x="2183" y="259"/>
                    <a:pt x="2522" y="259"/>
                  </a:cubicBezTo>
                  <a:cubicBezTo>
                    <a:pt x="2691" y="259"/>
                    <a:pt x="2859" y="256"/>
                    <a:pt x="3023" y="245"/>
                  </a:cubicBezTo>
                  <a:cubicBezTo>
                    <a:pt x="3516" y="245"/>
                    <a:pt x="4009" y="212"/>
                    <a:pt x="4535" y="179"/>
                  </a:cubicBezTo>
                  <a:cubicBezTo>
                    <a:pt x="5028" y="146"/>
                    <a:pt x="5521" y="113"/>
                    <a:pt x="6046" y="80"/>
                  </a:cubicBezTo>
                  <a:cubicBezTo>
                    <a:pt x="5521" y="15"/>
                    <a:pt x="5028" y="48"/>
                    <a:pt x="4535" y="15"/>
                  </a:cubicBezTo>
                  <a:cubicBezTo>
                    <a:pt x="4360" y="4"/>
                    <a:pt x="4188" y="0"/>
                    <a:pt x="4019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936350" y="1835125"/>
              <a:ext cx="142975" cy="36175"/>
            </a:xfrm>
            <a:custGeom>
              <a:avLst/>
              <a:gdLst/>
              <a:ahLst/>
              <a:cxnLst/>
              <a:rect l="l" t="t" r="r" b="b"/>
              <a:pathLst>
                <a:path w="5719" h="1447" extrusionOk="0">
                  <a:moveTo>
                    <a:pt x="5718" y="0"/>
                  </a:moveTo>
                  <a:lnTo>
                    <a:pt x="5718" y="0"/>
                  </a:lnTo>
                  <a:cubicBezTo>
                    <a:pt x="5225" y="66"/>
                    <a:pt x="4732" y="165"/>
                    <a:pt x="4272" y="263"/>
                  </a:cubicBezTo>
                  <a:cubicBezTo>
                    <a:pt x="3779" y="362"/>
                    <a:pt x="3286" y="460"/>
                    <a:pt x="2826" y="592"/>
                  </a:cubicBezTo>
                  <a:cubicBezTo>
                    <a:pt x="2366" y="723"/>
                    <a:pt x="1873" y="855"/>
                    <a:pt x="1413" y="986"/>
                  </a:cubicBezTo>
                  <a:cubicBezTo>
                    <a:pt x="953" y="1118"/>
                    <a:pt x="460" y="1249"/>
                    <a:pt x="0" y="1446"/>
                  </a:cubicBezTo>
                  <a:cubicBezTo>
                    <a:pt x="493" y="1348"/>
                    <a:pt x="986" y="1249"/>
                    <a:pt x="1446" y="1150"/>
                  </a:cubicBezTo>
                  <a:cubicBezTo>
                    <a:pt x="1939" y="1052"/>
                    <a:pt x="2399" y="953"/>
                    <a:pt x="2892" y="822"/>
                  </a:cubicBezTo>
                  <a:cubicBezTo>
                    <a:pt x="3352" y="690"/>
                    <a:pt x="3845" y="592"/>
                    <a:pt x="4305" y="460"/>
                  </a:cubicBezTo>
                  <a:cubicBezTo>
                    <a:pt x="4765" y="296"/>
                    <a:pt x="5258" y="165"/>
                    <a:pt x="5718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951125" y="1869625"/>
              <a:ext cx="136400" cy="60825"/>
            </a:xfrm>
            <a:custGeom>
              <a:avLst/>
              <a:gdLst/>
              <a:ahLst/>
              <a:cxnLst/>
              <a:rect l="l" t="t" r="r" b="b"/>
              <a:pathLst>
                <a:path w="5456" h="2433" extrusionOk="0">
                  <a:moveTo>
                    <a:pt x="5456" y="1"/>
                  </a:moveTo>
                  <a:lnTo>
                    <a:pt x="5456" y="1"/>
                  </a:lnTo>
                  <a:cubicBezTo>
                    <a:pt x="4996" y="165"/>
                    <a:pt x="4536" y="362"/>
                    <a:pt x="4076" y="526"/>
                  </a:cubicBezTo>
                  <a:cubicBezTo>
                    <a:pt x="3616" y="691"/>
                    <a:pt x="3155" y="888"/>
                    <a:pt x="2695" y="1118"/>
                  </a:cubicBezTo>
                  <a:cubicBezTo>
                    <a:pt x="2235" y="1348"/>
                    <a:pt x="1775" y="1512"/>
                    <a:pt x="1348" y="1742"/>
                  </a:cubicBezTo>
                  <a:cubicBezTo>
                    <a:pt x="888" y="1972"/>
                    <a:pt x="461" y="2202"/>
                    <a:pt x="1" y="2432"/>
                  </a:cubicBezTo>
                  <a:cubicBezTo>
                    <a:pt x="494" y="2268"/>
                    <a:pt x="954" y="2071"/>
                    <a:pt x="1414" y="1906"/>
                  </a:cubicBezTo>
                  <a:cubicBezTo>
                    <a:pt x="1874" y="1742"/>
                    <a:pt x="2334" y="1545"/>
                    <a:pt x="2794" y="1315"/>
                  </a:cubicBezTo>
                  <a:cubicBezTo>
                    <a:pt x="3254" y="1118"/>
                    <a:pt x="3714" y="921"/>
                    <a:pt x="4141" y="691"/>
                  </a:cubicBezTo>
                  <a:cubicBezTo>
                    <a:pt x="4601" y="461"/>
                    <a:pt x="5028" y="263"/>
                    <a:pt x="5456" y="1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962625" y="1907425"/>
              <a:ext cx="134750" cy="68200"/>
            </a:xfrm>
            <a:custGeom>
              <a:avLst/>
              <a:gdLst/>
              <a:ahLst/>
              <a:cxnLst/>
              <a:rect l="l" t="t" r="r" b="b"/>
              <a:pathLst>
                <a:path w="5390" h="2728" extrusionOk="0">
                  <a:moveTo>
                    <a:pt x="5390" y="0"/>
                  </a:moveTo>
                  <a:cubicBezTo>
                    <a:pt x="4930" y="197"/>
                    <a:pt x="4470" y="394"/>
                    <a:pt x="4010" y="624"/>
                  </a:cubicBezTo>
                  <a:cubicBezTo>
                    <a:pt x="3550" y="822"/>
                    <a:pt x="3090" y="1052"/>
                    <a:pt x="2663" y="1282"/>
                  </a:cubicBezTo>
                  <a:cubicBezTo>
                    <a:pt x="2203" y="1545"/>
                    <a:pt x="1775" y="1775"/>
                    <a:pt x="1348" y="2005"/>
                  </a:cubicBezTo>
                  <a:cubicBezTo>
                    <a:pt x="888" y="2235"/>
                    <a:pt x="461" y="2497"/>
                    <a:pt x="1" y="2727"/>
                  </a:cubicBezTo>
                  <a:cubicBezTo>
                    <a:pt x="494" y="2563"/>
                    <a:pt x="954" y="2399"/>
                    <a:pt x="1414" y="2169"/>
                  </a:cubicBezTo>
                  <a:cubicBezTo>
                    <a:pt x="1874" y="1972"/>
                    <a:pt x="2334" y="1742"/>
                    <a:pt x="2761" y="1512"/>
                  </a:cubicBezTo>
                  <a:cubicBezTo>
                    <a:pt x="3221" y="1282"/>
                    <a:pt x="3648" y="1019"/>
                    <a:pt x="4108" y="789"/>
                  </a:cubicBezTo>
                  <a:cubicBezTo>
                    <a:pt x="4536" y="526"/>
                    <a:pt x="4963" y="263"/>
                    <a:pt x="5390" y="0"/>
                  </a:cubicBezTo>
                  <a:close/>
                </a:path>
              </a:pathLst>
            </a:custGeom>
            <a:solidFill>
              <a:srgbClr val="091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1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7" name="Google Shape;937;p38"/>
          <p:cNvGrpSpPr/>
          <p:nvPr/>
        </p:nvGrpSpPr>
        <p:grpSpPr>
          <a:xfrm>
            <a:off x="481048" y="1271763"/>
            <a:ext cx="1901651" cy="1350472"/>
            <a:chOff x="507339" y="729338"/>
            <a:chExt cx="2329961" cy="1631926"/>
          </a:xfrm>
        </p:grpSpPr>
        <p:grpSp>
          <p:nvGrpSpPr>
            <p:cNvPr id="938" name="Google Shape;938;p38"/>
            <p:cNvGrpSpPr/>
            <p:nvPr/>
          </p:nvGrpSpPr>
          <p:grpSpPr>
            <a:xfrm>
              <a:off x="507339" y="729337"/>
              <a:ext cx="1727275" cy="1631926"/>
              <a:chOff x="1338900" y="238025"/>
              <a:chExt cx="1838700" cy="1737200"/>
            </a:xfrm>
          </p:grpSpPr>
          <p:sp>
            <p:nvSpPr>
              <p:cNvPr id="939" name="Google Shape;939;p38"/>
              <p:cNvSpPr/>
              <p:nvPr/>
            </p:nvSpPr>
            <p:spPr>
              <a:xfrm>
                <a:off x="1338900" y="238025"/>
                <a:ext cx="1838700" cy="1737200"/>
              </a:xfrm>
              <a:custGeom>
                <a:avLst/>
                <a:gdLst/>
                <a:ahLst/>
                <a:cxnLst/>
                <a:rect l="l" t="t" r="r" b="b"/>
                <a:pathLst>
                  <a:path w="73548" h="69488" extrusionOk="0">
                    <a:moveTo>
                      <a:pt x="37025" y="1"/>
                    </a:moveTo>
                    <a:cubicBezTo>
                      <a:pt x="36994" y="1"/>
                      <a:pt x="36963" y="2"/>
                      <a:pt x="36931" y="4"/>
                    </a:cubicBezTo>
                    <a:cubicBezTo>
                      <a:pt x="35278" y="130"/>
                      <a:pt x="34190" y="3143"/>
                      <a:pt x="33562" y="4314"/>
                    </a:cubicBezTo>
                    <a:cubicBezTo>
                      <a:pt x="32558" y="6218"/>
                      <a:pt x="31658" y="8269"/>
                      <a:pt x="31219" y="10382"/>
                    </a:cubicBezTo>
                    <a:cubicBezTo>
                      <a:pt x="30236" y="9148"/>
                      <a:pt x="28813" y="8122"/>
                      <a:pt x="27557" y="7202"/>
                    </a:cubicBezTo>
                    <a:cubicBezTo>
                      <a:pt x="26919" y="6751"/>
                      <a:pt x="25944" y="5846"/>
                      <a:pt x="25040" y="5846"/>
                    </a:cubicBezTo>
                    <a:cubicBezTo>
                      <a:pt x="24936" y="5846"/>
                      <a:pt x="24834" y="5858"/>
                      <a:pt x="24733" y="5884"/>
                    </a:cubicBezTo>
                    <a:cubicBezTo>
                      <a:pt x="23561" y="6197"/>
                      <a:pt x="23603" y="8290"/>
                      <a:pt x="23456" y="9189"/>
                    </a:cubicBezTo>
                    <a:cubicBezTo>
                      <a:pt x="23247" y="10612"/>
                      <a:pt x="23163" y="12056"/>
                      <a:pt x="23205" y="13500"/>
                    </a:cubicBezTo>
                    <a:cubicBezTo>
                      <a:pt x="21029" y="11805"/>
                      <a:pt x="18204" y="10633"/>
                      <a:pt x="15610" y="9796"/>
                    </a:cubicBezTo>
                    <a:cubicBezTo>
                      <a:pt x="15074" y="9622"/>
                      <a:pt x="14409" y="9376"/>
                      <a:pt x="13802" y="9376"/>
                    </a:cubicBezTo>
                    <a:cubicBezTo>
                      <a:pt x="13318" y="9376"/>
                      <a:pt x="12871" y="9532"/>
                      <a:pt x="12555" y="10005"/>
                    </a:cubicBezTo>
                    <a:cubicBezTo>
                      <a:pt x="11593" y="11449"/>
                      <a:pt x="12576" y="14881"/>
                      <a:pt x="12890" y="16387"/>
                    </a:cubicBezTo>
                    <a:cubicBezTo>
                      <a:pt x="13329" y="18438"/>
                      <a:pt x="13936" y="20572"/>
                      <a:pt x="15003" y="22392"/>
                    </a:cubicBezTo>
                    <a:cubicBezTo>
                      <a:pt x="14719" y="22383"/>
                      <a:pt x="14432" y="22379"/>
                      <a:pt x="14145" y="22379"/>
                    </a:cubicBezTo>
                    <a:cubicBezTo>
                      <a:pt x="13122" y="22379"/>
                      <a:pt x="12087" y="22432"/>
                      <a:pt x="11090" y="22497"/>
                    </a:cubicBezTo>
                    <a:cubicBezTo>
                      <a:pt x="10170" y="22539"/>
                      <a:pt x="8245" y="22518"/>
                      <a:pt x="7659" y="23418"/>
                    </a:cubicBezTo>
                    <a:cubicBezTo>
                      <a:pt x="7052" y="24296"/>
                      <a:pt x="8203" y="25866"/>
                      <a:pt x="8621" y="26703"/>
                    </a:cubicBezTo>
                    <a:cubicBezTo>
                      <a:pt x="9249" y="27958"/>
                      <a:pt x="9898" y="29297"/>
                      <a:pt x="10735" y="30427"/>
                    </a:cubicBezTo>
                    <a:cubicBezTo>
                      <a:pt x="8370" y="30636"/>
                      <a:pt x="5880" y="31515"/>
                      <a:pt x="3683" y="32289"/>
                    </a:cubicBezTo>
                    <a:cubicBezTo>
                      <a:pt x="2616" y="32687"/>
                      <a:pt x="1" y="33210"/>
                      <a:pt x="43" y="34800"/>
                    </a:cubicBezTo>
                    <a:cubicBezTo>
                      <a:pt x="106" y="36411"/>
                      <a:pt x="3035" y="37604"/>
                      <a:pt x="4144" y="38252"/>
                    </a:cubicBezTo>
                    <a:cubicBezTo>
                      <a:pt x="5985" y="39299"/>
                      <a:pt x="7952" y="40261"/>
                      <a:pt x="10023" y="40763"/>
                    </a:cubicBezTo>
                    <a:cubicBezTo>
                      <a:pt x="8768" y="41684"/>
                      <a:pt x="7722" y="43044"/>
                      <a:pt x="6780" y="44237"/>
                    </a:cubicBezTo>
                    <a:cubicBezTo>
                      <a:pt x="6257" y="44906"/>
                      <a:pt x="5169" y="45994"/>
                      <a:pt x="5378" y="46957"/>
                    </a:cubicBezTo>
                    <a:cubicBezTo>
                      <a:pt x="5650" y="48128"/>
                      <a:pt x="7701" y="48170"/>
                      <a:pt x="8580" y="48317"/>
                    </a:cubicBezTo>
                    <a:cubicBezTo>
                      <a:pt x="9936" y="48592"/>
                      <a:pt x="11324" y="48722"/>
                      <a:pt x="12703" y="48722"/>
                    </a:cubicBezTo>
                    <a:cubicBezTo>
                      <a:pt x="12898" y="48722"/>
                      <a:pt x="13093" y="48719"/>
                      <a:pt x="13287" y="48714"/>
                    </a:cubicBezTo>
                    <a:lnTo>
                      <a:pt x="13287" y="48714"/>
                    </a:lnTo>
                    <a:cubicBezTo>
                      <a:pt x="11718" y="51455"/>
                      <a:pt x="10672" y="54636"/>
                      <a:pt x="9898" y="57669"/>
                    </a:cubicBezTo>
                    <a:cubicBezTo>
                      <a:pt x="9521" y="59071"/>
                      <a:pt x="9186" y="60641"/>
                      <a:pt x="11007" y="60975"/>
                    </a:cubicBezTo>
                    <a:cubicBezTo>
                      <a:pt x="11217" y="61016"/>
                      <a:pt x="11437" y="61035"/>
                      <a:pt x="11666" y="61035"/>
                    </a:cubicBezTo>
                    <a:cubicBezTo>
                      <a:pt x="13670" y="61035"/>
                      <a:pt x="16296" y="59595"/>
                      <a:pt x="17912" y="58862"/>
                    </a:cubicBezTo>
                    <a:cubicBezTo>
                      <a:pt x="20025" y="57962"/>
                      <a:pt x="22013" y="56833"/>
                      <a:pt x="23875" y="55493"/>
                    </a:cubicBezTo>
                    <a:lnTo>
                      <a:pt x="23875" y="55493"/>
                    </a:lnTo>
                    <a:cubicBezTo>
                      <a:pt x="23394" y="57272"/>
                      <a:pt x="23080" y="59092"/>
                      <a:pt x="22912" y="60934"/>
                    </a:cubicBezTo>
                    <a:cubicBezTo>
                      <a:pt x="22808" y="62063"/>
                      <a:pt x="22557" y="63905"/>
                      <a:pt x="23917" y="64491"/>
                    </a:cubicBezTo>
                    <a:cubicBezTo>
                      <a:pt x="24101" y="64567"/>
                      <a:pt x="24295" y="64601"/>
                      <a:pt x="24496" y="64601"/>
                    </a:cubicBezTo>
                    <a:cubicBezTo>
                      <a:pt x="25659" y="64601"/>
                      <a:pt x="27026" y="63457"/>
                      <a:pt x="27829" y="62921"/>
                    </a:cubicBezTo>
                    <a:cubicBezTo>
                      <a:pt x="29315" y="61938"/>
                      <a:pt x="30926" y="60787"/>
                      <a:pt x="32098" y="59364"/>
                    </a:cubicBezTo>
                    <a:cubicBezTo>
                      <a:pt x="32433" y="61310"/>
                      <a:pt x="32997" y="63172"/>
                      <a:pt x="33772" y="64972"/>
                    </a:cubicBezTo>
                    <a:cubicBezTo>
                      <a:pt x="34274" y="66164"/>
                      <a:pt x="35111" y="69219"/>
                      <a:pt x="36680" y="69470"/>
                    </a:cubicBezTo>
                    <a:cubicBezTo>
                      <a:pt x="36752" y="69482"/>
                      <a:pt x="36823" y="69488"/>
                      <a:pt x="36893" y="69488"/>
                    </a:cubicBezTo>
                    <a:cubicBezTo>
                      <a:pt x="38310" y="69488"/>
                      <a:pt x="39131" y="67143"/>
                      <a:pt x="39609" y="66185"/>
                    </a:cubicBezTo>
                    <a:cubicBezTo>
                      <a:pt x="40676" y="64093"/>
                      <a:pt x="41869" y="61750"/>
                      <a:pt x="42371" y="59406"/>
                    </a:cubicBezTo>
                    <a:cubicBezTo>
                      <a:pt x="43396" y="60410"/>
                      <a:pt x="44631" y="61206"/>
                      <a:pt x="45782" y="62001"/>
                    </a:cubicBezTo>
                    <a:cubicBezTo>
                      <a:pt x="46437" y="62444"/>
                      <a:pt x="47513" y="63471"/>
                      <a:pt x="48437" y="63471"/>
                    </a:cubicBezTo>
                    <a:cubicBezTo>
                      <a:pt x="48604" y="63471"/>
                      <a:pt x="48766" y="63438"/>
                      <a:pt x="48920" y="63361"/>
                    </a:cubicBezTo>
                    <a:cubicBezTo>
                      <a:pt x="49904" y="62879"/>
                      <a:pt x="50113" y="60975"/>
                      <a:pt x="50280" y="60076"/>
                    </a:cubicBezTo>
                    <a:cubicBezTo>
                      <a:pt x="50510" y="58799"/>
                      <a:pt x="50741" y="57502"/>
                      <a:pt x="50866" y="56184"/>
                    </a:cubicBezTo>
                    <a:cubicBezTo>
                      <a:pt x="52519" y="57502"/>
                      <a:pt x="54591" y="58360"/>
                      <a:pt x="56557" y="59050"/>
                    </a:cubicBezTo>
                    <a:cubicBezTo>
                      <a:pt x="57700" y="59448"/>
                      <a:pt x="60009" y="60409"/>
                      <a:pt x="61679" y="60409"/>
                    </a:cubicBezTo>
                    <a:cubicBezTo>
                      <a:pt x="62120" y="60409"/>
                      <a:pt x="62516" y="60342"/>
                      <a:pt x="62834" y="60180"/>
                    </a:cubicBezTo>
                    <a:cubicBezTo>
                      <a:pt x="63985" y="59615"/>
                      <a:pt x="63630" y="58172"/>
                      <a:pt x="63420" y="57167"/>
                    </a:cubicBezTo>
                    <a:cubicBezTo>
                      <a:pt x="62897" y="54468"/>
                      <a:pt x="62081" y="51455"/>
                      <a:pt x="60617" y="49049"/>
                    </a:cubicBezTo>
                    <a:lnTo>
                      <a:pt x="60617" y="49049"/>
                    </a:lnTo>
                    <a:cubicBezTo>
                      <a:pt x="60709" y="49050"/>
                      <a:pt x="60801" y="49051"/>
                      <a:pt x="60893" y="49051"/>
                    </a:cubicBezTo>
                    <a:cubicBezTo>
                      <a:pt x="62263" y="49051"/>
                      <a:pt x="63616" y="48906"/>
                      <a:pt x="64969" y="48651"/>
                    </a:cubicBezTo>
                    <a:cubicBezTo>
                      <a:pt x="65847" y="48484"/>
                      <a:pt x="67898" y="48463"/>
                      <a:pt x="68149" y="47291"/>
                    </a:cubicBezTo>
                    <a:cubicBezTo>
                      <a:pt x="68379" y="46329"/>
                      <a:pt x="67291" y="45241"/>
                      <a:pt x="66768" y="44571"/>
                    </a:cubicBezTo>
                    <a:cubicBezTo>
                      <a:pt x="65827" y="43379"/>
                      <a:pt x="64759" y="42019"/>
                      <a:pt x="63525" y="41098"/>
                    </a:cubicBezTo>
                    <a:cubicBezTo>
                      <a:pt x="65596" y="40575"/>
                      <a:pt x="67563" y="39633"/>
                      <a:pt x="69405" y="38587"/>
                    </a:cubicBezTo>
                    <a:cubicBezTo>
                      <a:pt x="70513" y="37939"/>
                      <a:pt x="73443" y="36725"/>
                      <a:pt x="73485" y="35135"/>
                    </a:cubicBezTo>
                    <a:cubicBezTo>
                      <a:pt x="73547" y="33565"/>
                      <a:pt x="70932" y="33001"/>
                      <a:pt x="69886" y="32624"/>
                    </a:cubicBezTo>
                    <a:cubicBezTo>
                      <a:pt x="67668" y="31829"/>
                      <a:pt x="65178" y="30950"/>
                      <a:pt x="62814" y="30741"/>
                    </a:cubicBezTo>
                    <a:cubicBezTo>
                      <a:pt x="63671" y="29611"/>
                      <a:pt x="64320" y="28272"/>
                      <a:pt x="64948" y="27037"/>
                    </a:cubicBezTo>
                    <a:cubicBezTo>
                      <a:pt x="65366" y="26179"/>
                      <a:pt x="66538" y="24673"/>
                      <a:pt x="65910" y="23731"/>
                    </a:cubicBezTo>
                    <a:cubicBezTo>
                      <a:pt x="65283" y="22790"/>
                      <a:pt x="63399" y="22853"/>
                      <a:pt x="62479" y="22811"/>
                    </a:cubicBezTo>
                    <a:cubicBezTo>
                      <a:pt x="61474" y="22762"/>
                      <a:pt x="60457" y="22713"/>
                      <a:pt x="59436" y="22713"/>
                    </a:cubicBezTo>
                    <a:cubicBezTo>
                      <a:pt x="59139" y="22713"/>
                      <a:pt x="58842" y="22718"/>
                      <a:pt x="58545" y="22727"/>
                    </a:cubicBezTo>
                    <a:cubicBezTo>
                      <a:pt x="59633" y="20886"/>
                      <a:pt x="60240" y="18752"/>
                      <a:pt x="60658" y="16701"/>
                    </a:cubicBezTo>
                    <a:cubicBezTo>
                      <a:pt x="60972" y="15195"/>
                      <a:pt x="61977" y="11763"/>
                      <a:pt x="61014" y="10319"/>
                    </a:cubicBezTo>
                    <a:cubicBezTo>
                      <a:pt x="60697" y="9853"/>
                      <a:pt x="60246" y="9698"/>
                      <a:pt x="59757" y="9698"/>
                    </a:cubicBezTo>
                    <a:cubicBezTo>
                      <a:pt x="59150" y="9698"/>
                      <a:pt x="58483" y="9936"/>
                      <a:pt x="57938" y="10110"/>
                    </a:cubicBezTo>
                    <a:cubicBezTo>
                      <a:pt x="55344" y="10947"/>
                      <a:pt x="52519" y="12119"/>
                      <a:pt x="50322" y="13855"/>
                    </a:cubicBezTo>
                    <a:cubicBezTo>
                      <a:pt x="50259" y="13709"/>
                      <a:pt x="50176" y="13563"/>
                      <a:pt x="50071" y="13437"/>
                    </a:cubicBezTo>
                    <a:cubicBezTo>
                      <a:pt x="50029" y="12558"/>
                      <a:pt x="49946" y="11679"/>
                      <a:pt x="49883" y="10822"/>
                    </a:cubicBezTo>
                    <a:cubicBezTo>
                      <a:pt x="49799" y="9880"/>
                      <a:pt x="49757" y="7934"/>
                      <a:pt x="48816" y="7348"/>
                    </a:cubicBezTo>
                    <a:cubicBezTo>
                      <a:pt x="48635" y="7234"/>
                      <a:pt x="48433" y="7186"/>
                      <a:pt x="48221" y="7186"/>
                    </a:cubicBezTo>
                    <a:cubicBezTo>
                      <a:pt x="47303" y="7186"/>
                      <a:pt x="46168" y="8083"/>
                      <a:pt x="45489" y="8457"/>
                    </a:cubicBezTo>
                    <a:cubicBezTo>
                      <a:pt x="44254" y="9127"/>
                      <a:pt x="42894" y="9838"/>
                      <a:pt x="41785" y="10759"/>
                    </a:cubicBezTo>
                    <a:cubicBezTo>
                      <a:pt x="41471" y="8332"/>
                      <a:pt x="40488" y="5842"/>
                      <a:pt x="39609" y="3624"/>
                    </a:cubicBezTo>
                    <a:cubicBezTo>
                      <a:pt x="39199" y="2557"/>
                      <a:pt x="38587" y="1"/>
                      <a:pt x="37025" y="1"/>
                    </a:cubicBezTo>
                    <a:close/>
                  </a:path>
                </a:pathLst>
              </a:custGeom>
              <a:solidFill>
                <a:srgbClr val="F4BD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8"/>
              <p:cNvSpPr/>
              <p:nvPr/>
            </p:nvSpPr>
            <p:spPr>
              <a:xfrm>
                <a:off x="1702975" y="571075"/>
                <a:ext cx="1109500" cy="1071275"/>
              </a:xfrm>
              <a:custGeom>
                <a:avLst/>
                <a:gdLst/>
                <a:ahLst/>
                <a:cxnLst/>
                <a:rect l="l" t="t" r="r" b="b"/>
                <a:pathLst>
                  <a:path w="44380" h="42851" extrusionOk="0">
                    <a:moveTo>
                      <a:pt x="22167" y="0"/>
                    </a:moveTo>
                    <a:cubicBezTo>
                      <a:pt x="11010" y="0"/>
                      <a:pt x="1598" y="8652"/>
                      <a:pt x="817" y="19951"/>
                    </a:cubicBezTo>
                    <a:cubicBezTo>
                      <a:pt x="1" y="31751"/>
                      <a:pt x="8914" y="41983"/>
                      <a:pt x="20715" y="42799"/>
                    </a:cubicBezTo>
                    <a:cubicBezTo>
                      <a:pt x="21218" y="42834"/>
                      <a:pt x="21717" y="42851"/>
                      <a:pt x="22213" y="42851"/>
                    </a:cubicBezTo>
                    <a:cubicBezTo>
                      <a:pt x="33370" y="42851"/>
                      <a:pt x="42782" y="34199"/>
                      <a:pt x="43564" y="22901"/>
                    </a:cubicBezTo>
                    <a:cubicBezTo>
                      <a:pt x="44380" y="11100"/>
                      <a:pt x="35487" y="868"/>
                      <a:pt x="23665" y="52"/>
                    </a:cubicBezTo>
                    <a:cubicBezTo>
                      <a:pt x="23163" y="17"/>
                      <a:pt x="22663" y="0"/>
                      <a:pt x="22167" y="0"/>
                    </a:cubicBezTo>
                    <a:close/>
                  </a:path>
                </a:pathLst>
              </a:custGeom>
              <a:solidFill>
                <a:srgbClr val="E246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8"/>
              <p:cNvSpPr/>
              <p:nvPr/>
            </p:nvSpPr>
            <p:spPr>
              <a:xfrm>
                <a:off x="2533825" y="732800"/>
                <a:ext cx="106025" cy="1532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6128" extrusionOk="0">
                    <a:moveTo>
                      <a:pt x="214" y="0"/>
                    </a:moveTo>
                    <a:cubicBezTo>
                      <a:pt x="78" y="0"/>
                      <a:pt x="0" y="148"/>
                      <a:pt x="56" y="279"/>
                    </a:cubicBezTo>
                    <a:cubicBezTo>
                      <a:pt x="642" y="1241"/>
                      <a:pt x="1667" y="1890"/>
                      <a:pt x="2295" y="2852"/>
                    </a:cubicBezTo>
                    <a:cubicBezTo>
                      <a:pt x="2923" y="3815"/>
                      <a:pt x="3237" y="4945"/>
                      <a:pt x="3739" y="5991"/>
                    </a:cubicBezTo>
                    <a:cubicBezTo>
                      <a:pt x="3779" y="6087"/>
                      <a:pt x="3855" y="6128"/>
                      <a:pt x="3936" y="6128"/>
                    </a:cubicBezTo>
                    <a:cubicBezTo>
                      <a:pt x="4066" y="6128"/>
                      <a:pt x="4207" y="6021"/>
                      <a:pt x="4220" y="5865"/>
                    </a:cubicBezTo>
                    <a:cubicBezTo>
                      <a:pt x="4241" y="4568"/>
                      <a:pt x="3613" y="3334"/>
                      <a:pt x="2902" y="2308"/>
                    </a:cubicBezTo>
                    <a:cubicBezTo>
                      <a:pt x="2295" y="1409"/>
                      <a:pt x="1374" y="237"/>
                      <a:pt x="265" y="7"/>
                    </a:cubicBezTo>
                    <a:cubicBezTo>
                      <a:pt x="248" y="2"/>
                      <a:pt x="231" y="0"/>
                      <a:pt x="214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8"/>
              <p:cNvSpPr/>
              <p:nvPr/>
            </p:nvSpPr>
            <p:spPr>
              <a:xfrm>
                <a:off x="2514050" y="808375"/>
                <a:ext cx="51000" cy="97525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3901" extrusionOk="0">
                    <a:moveTo>
                      <a:pt x="161" y="1"/>
                    </a:moveTo>
                    <a:cubicBezTo>
                      <a:pt x="75" y="1"/>
                      <a:pt x="1" y="103"/>
                      <a:pt x="52" y="206"/>
                    </a:cubicBezTo>
                    <a:cubicBezTo>
                      <a:pt x="303" y="750"/>
                      <a:pt x="638" y="1252"/>
                      <a:pt x="784" y="1859"/>
                    </a:cubicBezTo>
                    <a:cubicBezTo>
                      <a:pt x="931" y="2445"/>
                      <a:pt x="1015" y="3052"/>
                      <a:pt x="1056" y="3658"/>
                    </a:cubicBezTo>
                    <a:cubicBezTo>
                      <a:pt x="1070" y="3792"/>
                      <a:pt x="1203" y="3901"/>
                      <a:pt x="1325" y="3901"/>
                    </a:cubicBezTo>
                    <a:cubicBezTo>
                      <a:pt x="1394" y="3901"/>
                      <a:pt x="1458" y="3867"/>
                      <a:pt x="1496" y="3784"/>
                    </a:cubicBezTo>
                    <a:cubicBezTo>
                      <a:pt x="2040" y="2528"/>
                      <a:pt x="1517" y="645"/>
                      <a:pt x="219" y="18"/>
                    </a:cubicBezTo>
                    <a:cubicBezTo>
                      <a:pt x="200" y="6"/>
                      <a:pt x="180" y="1"/>
                      <a:pt x="161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8"/>
              <p:cNvSpPr/>
              <p:nvPr/>
            </p:nvSpPr>
            <p:spPr>
              <a:xfrm>
                <a:off x="1869325" y="1374575"/>
                <a:ext cx="132950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58" extrusionOk="0">
                    <a:moveTo>
                      <a:pt x="582" y="1"/>
                    </a:moveTo>
                    <a:cubicBezTo>
                      <a:pt x="544" y="1"/>
                      <a:pt x="518" y="20"/>
                      <a:pt x="503" y="51"/>
                    </a:cubicBezTo>
                    <a:cubicBezTo>
                      <a:pt x="0" y="846"/>
                      <a:pt x="1109" y="2311"/>
                      <a:pt x="1591" y="2917"/>
                    </a:cubicBezTo>
                    <a:cubicBezTo>
                      <a:pt x="2386" y="3901"/>
                      <a:pt x="3474" y="4801"/>
                      <a:pt x="4750" y="5052"/>
                    </a:cubicBezTo>
                    <a:cubicBezTo>
                      <a:pt x="4773" y="5055"/>
                      <a:pt x="4795" y="5057"/>
                      <a:pt x="4816" y="5057"/>
                    </a:cubicBezTo>
                    <a:cubicBezTo>
                      <a:pt x="5150" y="5057"/>
                      <a:pt x="5317" y="4619"/>
                      <a:pt x="5022" y="4403"/>
                    </a:cubicBezTo>
                    <a:cubicBezTo>
                      <a:pt x="4039" y="3733"/>
                      <a:pt x="3055" y="3168"/>
                      <a:pt x="2281" y="2248"/>
                    </a:cubicBezTo>
                    <a:cubicBezTo>
                      <a:pt x="1905" y="1788"/>
                      <a:pt x="1570" y="1306"/>
                      <a:pt x="1277" y="783"/>
                    </a:cubicBezTo>
                    <a:cubicBezTo>
                      <a:pt x="1047" y="427"/>
                      <a:pt x="1005" y="155"/>
                      <a:pt x="628" y="9"/>
                    </a:cubicBezTo>
                    <a:cubicBezTo>
                      <a:pt x="611" y="3"/>
                      <a:pt x="596" y="1"/>
                      <a:pt x="582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8"/>
              <p:cNvSpPr/>
              <p:nvPr/>
            </p:nvSpPr>
            <p:spPr>
              <a:xfrm>
                <a:off x="1911175" y="1340150"/>
                <a:ext cx="107250" cy="104975"/>
              </a:xfrm>
              <a:custGeom>
                <a:avLst/>
                <a:gdLst/>
                <a:ahLst/>
                <a:cxnLst/>
                <a:rect l="l" t="t" r="r" b="b"/>
                <a:pathLst>
                  <a:path w="4290" h="4199" extrusionOk="0">
                    <a:moveTo>
                      <a:pt x="1330" y="846"/>
                    </a:moveTo>
                    <a:cubicBezTo>
                      <a:pt x="1563" y="846"/>
                      <a:pt x="2023" y="1186"/>
                      <a:pt x="2135" y="1260"/>
                    </a:cubicBezTo>
                    <a:cubicBezTo>
                      <a:pt x="2448" y="1449"/>
                      <a:pt x="2741" y="1721"/>
                      <a:pt x="2951" y="2014"/>
                    </a:cubicBezTo>
                    <a:cubicBezTo>
                      <a:pt x="3139" y="2265"/>
                      <a:pt x="3578" y="2955"/>
                      <a:pt x="3348" y="3269"/>
                    </a:cubicBezTo>
                    <a:cubicBezTo>
                      <a:pt x="3296" y="3353"/>
                      <a:pt x="3270" y="3384"/>
                      <a:pt x="3233" y="3384"/>
                    </a:cubicBezTo>
                    <a:cubicBezTo>
                      <a:pt x="3196" y="3384"/>
                      <a:pt x="3149" y="3353"/>
                      <a:pt x="3055" y="3311"/>
                    </a:cubicBezTo>
                    <a:cubicBezTo>
                      <a:pt x="2888" y="3248"/>
                      <a:pt x="2720" y="3185"/>
                      <a:pt x="2553" y="3102"/>
                    </a:cubicBezTo>
                    <a:cubicBezTo>
                      <a:pt x="2427" y="3039"/>
                      <a:pt x="2323" y="2955"/>
                      <a:pt x="2197" y="2872"/>
                    </a:cubicBezTo>
                    <a:cubicBezTo>
                      <a:pt x="2281" y="2746"/>
                      <a:pt x="2260" y="2579"/>
                      <a:pt x="2135" y="2495"/>
                    </a:cubicBezTo>
                    <a:cubicBezTo>
                      <a:pt x="1883" y="2328"/>
                      <a:pt x="1653" y="2097"/>
                      <a:pt x="1465" y="1846"/>
                    </a:cubicBezTo>
                    <a:cubicBezTo>
                      <a:pt x="1402" y="1742"/>
                      <a:pt x="1047" y="988"/>
                      <a:pt x="1256" y="863"/>
                    </a:cubicBezTo>
                    <a:cubicBezTo>
                      <a:pt x="1276" y="851"/>
                      <a:pt x="1302" y="846"/>
                      <a:pt x="1330" y="846"/>
                    </a:cubicBezTo>
                    <a:close/>
                    <a:moveTo>
                      <a:pt x="1282" y="1"/>
                    </a:moveTo>
                    <a:cubicBezTo>
                      <a:pt x="1052" y="1"/>
                      <a:pt x="841" y="76"/>
                      <a:pt x="670" y="256"/>
                    </a:cubicBezTo>
                    <a:cubicBezTo>
                      <a:pt x="0" y="926"/>
                      <a:pt x="419" y="2097"/>
                      <a:pt x="1109" y="2704"/>
                    </a:cubicBezTo>
                    <a:cubicBezTo>
                      <a:pt x="1423" y="3416"/>
                      <a:pt x="2323" y="3939"/>
                      <a:pt x="3013" y="4148"/>
                    </a:cubicBezTo>
                    <a:cubicBezTo>
                      <a:pt x="3129" y="4182"/>
                      <a:pt x="3237" y="4199"/>
                      <a:pt x="3338" y="4199"/>
                    </a:cubicBezTo>
                    <a:cubicBezTo>
                      <a:pt x="3730" y="4199"/>
                      <a:pt x="4006" y="3945"/>
                      <a:pt x="4122" y="3478"/>
                    </a:cubicBezTo>
                    <a:cubicBezTo>
                      <a:pt x="4290" y="2809"/>
                      <a:pt x="4018" y="2097"/>
                      <a:pt x="3641" y="1553"/>
                    </a:cubicBezTo>
                    <a:cubicBezTo>
                      <a:pt x="3278" y="1058"/>
                      <a:pt x="2144" y="1"/>
                      <a:pt x="1282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8"/>
              <p:cNvSpPr/>
              <p:nvPr/>
            </p:nvSpPr>
            <p:spPr>
              <a:xfrm>
                <a:off x="1923725" y="777925"/>
                <a:ext cx="107250" cy="124025"/>
              </a:xfrm>
              <a:custGeom>
                <a:avLst/>
                <a:gdLst/>
                <a:ahLst/>
                <a:cxnLst/>
                <a:rect l="l" t="t" r="r" b="b"/>
                <a:pathLst>
                  <a:path w="4290" h="4961" extrusionOk="0">
                    <a:moveTo>
                      <a:pt x="2229" y="701"/>
                    </a:moveTo>
                    <a:cubicBezTo>
                      <a:pt x="2610" y="701"/>
                      <a:pt x="2899" y="959"/>
                      <a:pt x="2658" y="1612"/>
                    </a:cubicBezTo>
                    <a:cubicBezTo>
                      <a:pt x="2428" y="2240"/>
                      <a:pt x="1842" y="2847"/>
                      <a:pt x="1486" y="3391"/>
                    </a:cubicBezTo>
                    <a:cubicBezTo>
                      <a:pt x="1373" y="3575"/>
                      <a:pt x="1105" y="4000"/>
                      <a:pt x="938" y="4000"/>
                    </a:cubicBezTo>
                    <a:cubicBezTo>
                      <a:pt x="859" y="4000"/>
                      <a:pt x="802" y="3905"/>
                      <a:pt x="796" y="3642"/>
                    </a:cubicBezTo>
                    <a:cubicBezTo>
                      <a:pt x="796" y="3328"/>
                      <a:pt x="837" y="3035"/>
                      <a:pt x="921" y="2721"/>
                    </a:cubicBezTo>
                    <a:cubicBezTo>
                      <a:pt x="1089" y="2073"/>
                      <a:pt x="1507" y="1570"/>
                      <a:pt x="1716" y="943"/>
                    </a:cubicBezTo>
                    <a:cubicBezTo>
                      <a:pt x="1737" y="922"/>
                      <a:pt x="1716" y="880"/>
                      <a:pt x="1674" y="859"/>
                    </a:cubicBezTo>
                    <a:cubicBezTo>
                      <a:pt x="1849" y="758"/>
                      <a:pt x="2049" y="701"/>
                      <a:pt x="2229" y="701"/>
                    </a:cubicBezTo>
                    <a:close/>
                    <a:moveTo>
                      <a:pt x="2198" y="1"/>
                    </a:moveTo>
                    <a:cubicBezTo>
                      <a:pt x="1362" y="1"/>
                      <a:pt x="646" y="823"/>
                      <a:pt x="419" y="1633"/>
                    </a:cubicBezTo>
                    <a:cubicBezTo>
                      <a:pt x="377" y="1717"/>
                      <a:pt x="398" y="1822"/>
                      <a:pt x="482" y="1905"/>
                    </a:cubicBezTo>
                    <a:cubicBezTo>
                      <a:pt x="126" y="2575"/>
                      <a:pt x="1" y="3349"/>
                      <a:pt x="105" y="4102"/>
                    </a:cubicBezTo>
                    <a:cubicBezTo>
                      <a:pt x="187" y="4511"/>
                      <a:pt x="449" y="4961"/>
                      <a:pt x="930" y="4961"/>
                    </a:cubicBezTo>
                    <a:cubicBezTo>
                      <a:pt x="941" y="4961"/>
                      <a:pt x="952" y="4961"/>
                      <a:pt x="963" y="4960"/>
                    </a:cubicBezTo>
                    <a:cubicBezTo>
                      <a:pt x="1612" y="4939"/>
                      <a:pt x="1967" y="3935"/>
                      <a:pt x="2281" y="3495"/>
                    </a:cubicBezTo>
                    <a:cubicBezTo>
                      <a:pt x="2804" y="2658"/>
                      <a:pt x="4290" y="1047"/>
                      <a:pt x="2951" y="231"/>
                    </a:cubicBezTo>
                    <a:cubicBezTo>
                      <a:pt x="2696" y="71"/>
                      <a:pt x="2442" y="1"/>
                      <a:pt x="2198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8"/>
              <p:cNvSpPr/>
              <p:nvPr/>
            </p:nvSpPr>
            <p:spPr>
              <a:xfrm>
                <a:off x="1896525" y="890350"/>
                <a:ext cx="620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1982" extrusionOk="0">
                    <a:moveTo>
                      <a:pt x="288" y="1"/>
                    </a:moveTo>
                    <a:cubicBezTo>
                      <a:pt x="274" y="1"/>
                      <a:pt x="260" y="8"/>
                      <a:pt x="252" y="24"/>
                    </a:cubicBezTo>
                    <a:cubicBezTo>
                      <a:pt x="0" y="630"/>
                      <a:pt x="42" y="1446"/>
                      <a:pt x="670" y="1802"/>
                    </a:cubicBezTo>
                    <a:cubicBezTo>
                      <a:pt x="888" y="1922"/>
                      <a:pt x="1134" y="1982"/>
                      <a:pt x="1373" y="1982"/>
                    </a:cubicBezTo>
                    <a:cubicBezTo>
                      <a:pt x="1847" y="1982"/>
                      <a:pt x="2296" y="1745"/>
                      <a:pt x="2449" y="1258"/>
                    </a:cubicBezTo>
                    <a:cubicBezTo>
                      <a:pt x="2482" y="1090"/>
                      <a:pt x="2367" y="962"/>
                      <a:pt x="2223" y="962"/>
                    </a:cubicBezTo>
                    <a:cubicBezTo>
                      <a:pt x="2187" y="962"/>
                      <a:pt x="2151" y="970"/>
                      <a:pt x="2114" y="986"/>
                    </a:cubicBezTo>
                    <a:cubicBezTo>
                      <a:pt x="1854" y="1132"/>
                      <a:pt x="1532" y="1278"/>
                      <a:pt x="1225" y="1278"/>
                    </a:cubicBezTo>
                    <a:cubicBezTo>
                      <a:pt x="1136" y="1278"/>
                      <a:pt x="1048" y="1266"/>
                      <a:pt x="963" y="1237"/>
                    </a:cubicBezTo>
                    <a:cubicBezTo>
                      <a:pt x="461" y="1091"/>
                      <a:pt x="168" y="547"/>
                      <a:pt x="335" y="45"/>
                    </a:cubicBezTo>
                    <a:cubicBezTo>
                      <a:pt x="335" y="19"/>
                      <a:pt x="311" y="1"/>
                      <a:pt x="288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8"/>
              <p:cNvSpPr/>
              <p:nvPr/>
            </p:nvSpPr>
            <p:spPr>
              <a:xfrm>
                <a:off x="1974725" y="735150"/>
                <a:ext cx="1002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271" extrusionOk="0">
                    <a:moveTo>
                      <a:pt x="1531" y="1"/>
                    </a:moveTo>
                    <a:cubicBezTo>
                      <a:pt x="1381" y="1"/>
                      <a:pt x="1230" y="20"/>
                      <a:pt x="1078" y="59"/>
                    </a:cubicBezTo>
                    <a:cubicBezTo>
                      <a:pt x="534" y="185"/>
                      <a:pt x="388" y="436"/>
                      <a:pt x="32" y="833"/>
                    </a:cubicBezTo>
                    <a:cubicBezTo>
                      <a:pt x="1" y="880"/>
                      <a:pt x="40" y="939"/>
                      <a:pt x="79" y="939"/>
                    </a:cubicBezTo>
                    <a:cubicBezTo>
                      <a:pt x="92" y="939"/>
                      <a:pt x="105" y="933"/>
                      <a:pt x="116" y="917"/>
                    </a:cubicBezTo>
                    <a:cubicBezTo>
                      <a:pt x="307" y="733"/>
                      <a:pt x="577" y="659"/>
                      <a:pt x="864" y="659"/>
                    </a:cubicBezTo>
                    <a:cubicBezTo>
                      <a:pt x="1361" y="659"/>
                      <a:pt x="1909" y="882"/>
                      <a:pt x="2187" y="1147"/>
                    </a:cubicBezTo>
                    <a:cubicBezTo>
                      <a:pt x="2689" y="1628"/>
                      <a:pt x="2815" y="2424"/>
                      <a:pt x="2982" y="3051"/>
                    </a:cubicBezTo>
                    <a:cubicBezTo>
                      <a:pt x="3024" y="3198"/>
                      <a:pt x="3150" y="3271"/>
                      <a:pt x="3275" y="3271"/>
                    </a:cubicBezTo>
                    <a:cubicBezTo>
                      <a:pt x="3401" y="3271"/>
                      <a:pt x="3526" y="3198"/>
                      <a:pt x="3568" y="3051"/>
                    </a:cubicBezTo>
                    <a:cubicBezTo>
                      <a:pt x="4007" y="2005"/>
                      <a:pt x="3422" y="792"/>
                      <a:pt x="2459" y="248"/>
                    </a:cubicBezTo>
                    <a:cubicBezTo>
                      <a:pt x="2172" y="90"/>
                      <a:pt x="1856" y="1"/>
                      <a:pt x="1531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8"/>
              <p:cNvSpPr/>
              <p:nvPr/>
            </p:nvSpPr>
            <p:spPr>
              <a:xfrm>
                <a:off x="2539400" y="1206825"/>
                <a:ext cx="12640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5056" h="6458" extrusionOk="0">
                    <a:moveTo>
                      <a:pt x="3630" y="1070"/>
                    </a:moveTo>
                    <a:cubicBezTo>
                      <a:pt x="4158" y="1070"/>
                      <a:pt x="3985" y="1929"/>
                      <a:pt x="3934" y="2283"/>
                    </a:cubicBezTo>
                    <a:cubicBezTo>
                      <a:pt x="3809" y="3183"/>
                      <a:pt x="3411" y="4438"/>
                      <a:pt x="2658" y="5024"/>
                    </a:cubicBezTo>
                    <a:cubicBezTo>
                      <a:pt x="2551" y="5198"/>
                      <a:pt x="2432" y="5288"/>
                      <a:pt x="2298" y="5288"/>
                    </a:cubicBezTo>
                    <a:cubicBezTo>
                      <a:pt x="2143" y="5288"/>
                      <a:pt x="1970" y="5167"/>
                      <a:pt x="1779" y="4920"/>
                    </a:cubicBezTo>
                    <a:cubicBezTo>
                      <a:pt x="1842" y="4689"/>
                      <a:pt x="1926" y="4480"/>
                      <a:pt x="2009" y="4250"/>
                    </a:cubicBezTo>
                    <a:cubicBezTo>
                      <a:pt x="2030" y="4187"/>
                      <a:pt x="2051" y="4104"/>
                      <a:pt x="2072" y="4041"/>
                    </a:cubicBezTo>
                    <a:cubicBezTo>
                      <a:pt x="2302" y="3622"/>
                      <a:pt x="2490" y="3183"/>
                      <a:pt x="2574" y="2723"/>
                    </a:cubicBezTo>
                    <a:cubicBezTo>
                      <a:pt x="2679" y="2346"/>
                      <a:pt x="2783" y="1404"/>
                      <a:pt x="3118" y="1237"/>
                    </a:cubicBezTo>
                    <a:cubicBezTo>
                      <a:pt x="3337" y="1120"/>
                      <a:pt x="3503" y="1070"/>
                      <a:pt x="3630" y="1070"/>
                    </a:cubicBezTo>
                    <a:close/>
                    <a:moveTo>
                      <a:pt x="3824" y="0"/>
                    </a:moveTo>
                    <a:cubicBezTo>
                      <a:pt x="3754" y="0"/>
                      <a:pt x="3679" y="8"/>
                      <a:pt x="3599" y="23"/>
                    </a:cubicBezTo>
                    <a:cubicBezTo>
                      <a:pt x="2616" y="233"/>
                      <a:pt x="2218" y="1279"/>
                      <a:pt x="1967" y="2388"/>
                    </a:cubicBezTo>
                    <a:cubicBezTo>
                      <a:pt x="1946" y="2409"/>
                      <a:pt x="1905" y="2451"/>
                      <a:pt x="1884" y="2472"/>
                    </a:cubicBezTo>
                    <a:cubicBezTo>
                      <a:pt x="1444" y="3267"/>
                      <a:pt x="1" y="6196"/>
                      <a:pt x="1800" y="6447"/>
                    </a:cubicBezTo>
                    <a:cubicBezTo>
                      <a:pt x="1851" y="6454"/>
                      <a:pt x="1902" y="6457"/>
                      <a:pt x="1952" y="6457"/>
                    </a:cubicBezTo>
                    <a:cubicBezTo>
                      <a:pt x="3283" y="6457"/>
                      <a:pt x="4342" y="4127"/>
                      <a:pt x="4604" y="3099"/>
                    </a:cubicBezTo>
                    <a:cubicBezTo>
                      <a:pt x="4802" y="2327"/>
                      <a:pt x="5056" y="0"/>
                      <a:pt x="3824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8"/>
              <p:cNvSpPr/>
              <p:nvPr/>
            </p:nvSpPr>
            <p:spPr>
              <a:xfrm>
                <a:off x="2587000" y="1161350"/>
                <a:ext cx="10675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2927" extrusionOk="0">
                    <a:moveTo>
                      <a:pt x="1889" y="1"/>
                    </a:moveTo>
                    <a:cubicBezTo>
                      <a:pt x="1423" y="1"/>
                      <a:pt x="972" y="166"/>
                      <a:pt x="607" y="462"/>
                    </a:cubicBezTo>
                    <a:cubicBezTo>
                      <a:pt x="377" y="650"/>
                      <a:pt x="210" y="901"/>
                      <a:pt x="105" y="1173"/>
                    </a:cubicBezTo>
                    <a:cubicBezTo>
                      <a:pt x="1" y="1466"/>
                      <a:pt x="84" y="1675"/>
                      <a:pt x="84" y="1947"/>
                    </a:cubicBezTo>
                    <a:cubicBezTo>
                      <a:pt x="84" y="1984"/>
                      <a:pt x="113" y="2006"/>
                      <a:pt x="140" y="2006"/>
                    </a:cubicBezTo>
                    <a:cubicBezTo>
                      <a:pt x="160" y="2006"/>
                      <a:pt x="180" y="1994"/>
                      <a:pt x="189" y="1968"/>
                    </a:cubicBezTo>
                    <a:cubicBezTo>
                      <a:pt x="292" y="1313"/>
                      <a:pt x="1134" y="857"/>
                      <a:pt x="1802" y="857"/>
                    </a:cubicBezTo>
                    <a:cubicBezTo>
                      <a:pt x="1945" y="857"/>
                      <a:pt x="2080" y="878"/>
                      <a:pt x="2198" y="922"/>
                    </a:cubicBezTo>
                    <a:cubicBezTo>
                      <a:pt x="2867" y="1194"/>
                      <a:pt x="3202" y="2052"/>
                      <a:pt x="3286" y="2721"/>
                    </a:cubicBezTo>
                    <a:cubicBezTo>
                      <a:pt x="3305" y="2866"/>
                      <a:pt x="3409" y="2926"/>
                      <a:pt x="3524" y="2926"/>
                    </a:cubicBezTo>
                    <a:cubicBezTo>
                      <a:pt x="3658" y="2926"/>
                      <a:pt x="3806" y="2845"/>
                      <a:pt x="3851" y="2721"/>
                    </a:cubicBezTo>
                    <a:cubicBezTo>
                      <a:pt x="4269" y="1550"/>
                      <a:pt x="3411" y="231"/>
                      <a:pt x="2177" y="22"/>
                    </a:cubicBezTo>
                    <a:cubicBezTo>
                      <a:pt x="2080" y="8"/>
                      <a:pt x="1984" y="1"/>
                      <a:pt x="1889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8"/>
              <p:cNvSpPr/>
              <p:nvPr/>
            </p:nvSpPr>
            <p:spPr>
              <a:xfrm>
                <a:off x="2504350" y="1357200"/>
                <a:ext cx="80775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2966" extrusionOk="0">
                    <a:moveTo>
                      <a:pt x="508" y="1"/>
                    </a:moveTo>
                    <a:cubicBezTo>
                      <a:pt x="463" y="1"/>
                      <a:pt x="416" y="24"/>
                      <a:pt x="398" y="76"/>
                    </a:cubicBezTo>
                    <a:cubicBezTo>
                      <a:pt x="210" y="537"/>
                      <a:pt x="1" y="976"/>
                      <a:pt x="126" y="1478"/>
                    </a:cubicBezTo>
                    <a:cubicBezTo>
                      <a:pt x="210" y="1959"/>
                      <a:pt x="482" y="2378"/>
                      <a:pt x="879" y="2671"/>
                    </a:cubicBezTo>
                    <a:cubicBezTo>
                      <a:pt x="1160" y="2861"/>
                      <a:pt x="1529" y="2966"/>
                      <a:pt x="1891" y="2966"/>
                    </a:cubicBezTo>
                    <a:cubicBezTo>
                      <a:pt x="2448" y="2966"/>
                      <a:pt x="2991" y="2718"/>
                      <a:pt x="3181" y="2148"/>
                    </a:cubicBezTo>
                    <a:cubicBezTo>
                      <a:pt x="3230" y="1917"/>
                      <a:pt x="3060" y="1726"/>
                      <a:pt x="2862" y="1726"/>
                    </a:cubicBezTo>
                    <a:cubicBezTo>
                      <a:pt x="2809" y="1726"/>
                      <a:pt x="2753" y="1740"/>
                      <a:pt x="2700" y="1771"/>
                    </a:cubicBezTo>
                    <a:cubicBezTo>
                      <a:pt x="2394" y="1958"/>
                      <a:pt x="2087" y="2110"/>
                      <a:pt x="1776" y="2110"/>
                    </a:cubicBezTo>
                    <a:cubicBezTo>
                      <a:pt x="1598" y="2110"/>
                      <a:pt x="1418" y="2060"/>
                      <a:pt x="1235" y="1939"/>
                    </a:cubicBezTo>
                    <a:cubicBezTo>
                      <a:pt x="712" y="1604"/>
                      <a:pt x="440" y="704"/>
                      <a:pt x="607" y="118"/>
                    </a:cubicBezTo>
                    <a:cubicBezTo>
                      <a:pt x="632" y="45"/>
                      <a:pt x="571" y="1"/>
                      <a:pt x="508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38"/>
              <p:cNvSpPr/>
              <p:nvPr/>
            </p:nvSpPr>
            <p:spPr>
              <a:xfrm>
                <a:off x="2662650" y="1275925"/>
                <a:ext cx="5880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2352" h="3881" extrusionOk="0">
                    <a:moveTo>
                      <a:pt x="1841" y="1"/>
                    </a:moveTo>
                    <a:cubicBezTo>
                      <a:pt x="1733" y="1"/>
                      <a:pt x="1633" y="62"/>
                      <a:pt x="1599" y="210"/>
                    </a:cubicBezTo>
                    <a:cubicBezTo>
                      <a:pt x="1494" y="858"/>
                      <a:pt x="1306" y="1486"/>
                      <a:pt x="1055" y="2114"/>
                    </a:cubicBezTo>
                    <a:cubicBezTo>
                      <a:pt x="762" y="2637"/>
                      <a:pt x="427" y="3160"/>
                      <a:pt x="71" y="3662"/>
                    </a:cubicBezTo>
                    <a:cubicBezTo>
                      <a:pt x="0" y="3786"/>
                      <a:pt x="110" y="3881"/>
                      <a:pt x="222" y="3881"/>
                    </a:cubicBezTo>
                    <a:cubicBezTo>
                      <a:pt x="242" y="3881"/>
                      <a:pt x="262" y="3878"/>
                      <a:pt x="281" y="3871"/>
                    </a:cubicBezTo>
                    <a:cubicBezTo>
                      <a:pt x="1536" y="3306"/>
                      <a:pt x="2352" y="1612"/>
                      <a:pt x="2185" y="293"/>
                    </a:cubicBezTo>
                    <a:cubicBezTo>
                      <a:pt x="2160" y="122"/>
                      <a:pt x="1993" y="1"/>
                      <a:pt x="1841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38"/>
              <p:cNvSpPr/>
              <p:nvPr/>
            </p:nvSpPr>
            <p:spPr>
              <a:xfrm>
                <a:off x="2713800" y="1111650"/>
                <a:ext cx="296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4021" extrusionOk="0">
                    <a:moveTo>
                      <a:pt x="483" y="0"/>
                    </a:moveTo>
                    <a:cubicBezTo>
                      <a:pt x="320" y="0"/>
                      <a:pt x="139" y="140"/>
                      <a:pt x="139" y="315"/>
                    </a:cubicBezTo>
                    <a:cubicBezTo>
                      <a:pt x="139" y="901"/>
                      <a:pt x="222" y="1487"/>
                      <a:pt x="201" y="2073"/>
                    </a:cubicBezTo>
                    <a:cubicBezTo>
                      <a:pt x="180" y="2680"/>
                      <a:pt x="76" y="3245"/>
                      <a:pt x="13" y="3810"/>
                    </a:cubicBezTo>
                    <a:cubicBezTo>
                      <a:pt x="0" y="3950"/>
                      <a:pt x="113" y="4021"/>
                      <a:pt x="226" y="4021"/>
                    </a:cubicBezTo>
                    <a:cubicBezTo>
                      <a:pt x="298" y="4021"/>
                      <a:pt x="370" y="3992"/>
                      <a:pt x="411" y="3935"/>
                    </a:cubicBezTo>
                    <a:cubicBezTo>
                      <a:pt x="1080" y="2784"/>
                      <a:pt x="1185" y="1403"/>
                      <a:pt x="704" y="148"/>
                    </a:cubicBezTo>
                    <a:cubicBezTo>
                      <a:pt x="659" y="43"/>
                      <a:pt x="574" y="0"/>
                      <a:pt x="483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8"/>
              <p:cNvSpPr/>
              <p:nvPr/>
            </p:nvSpPr>
            <p:spPr>
              <a:xfrm>
                <a:off x="2064950" y="1081625"/>
                <a:ext cx="42575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3672" extrusionOk="0">
                    <a:moveTo>
                      <a:pt x="903" y="0"/>
                    </a:moveTo>
                    <a:cubicBezTo>
                      <a:pt x="882" y="0"/>
                      <a:pt x="859" y="9"/>
                      <a:pt x="838" y="31"/>
                    </a:cubicBezTo>
                    <a:cubicBezTo>
                      <a:pt x="315" y="596"/>
                      <a:pt x="1" y="1182"/>
                      <a:pt x="105" y="1977"/>
                    </a:cubicBezTo>
                    <a:cubicBezTo>
                      <a:pt x="210" y="2772"/>
                      <a:pt x="566" y="3358"/>
                      <a:pt x="1298" y="3651"/>
                    </a:cubicBezTo>
                    <a:cubicBezTo>
                      <a:pt x="1330" y="3665"/>
                      <a:pt x="1361" y="3671"/>
                      <a:pt x="1390" y="3671"/>
                    </a:cubicBezTo>
                    <a:cubicBezTo>
                      <a:pt x="1574" y="3671"/>
                      <a:pt x="1702" y="3415"/>
                      <a:pt x="1612" y="3253"/>
                    </a:cubicBezTo>
                    <a:cubicBezTo>
                      <a:pt x="1047" y="2353"/>
                      <a:pt x="524" y="1223"/>
                      <a:pt x="984" y="156"/>
                    </a:cubicBezTo>
                    <a:cubicBezTo>
                      <a:pt x="1015" y="78"/>
                      <a:pt x="965" y="0"/>
                      <a:pt x="903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8"/>
              <p:cNvSpPr/>
              <p:nvPr/>
            </p:nvSpPr>
            <p:spPr>
              <a:xfrm>
                <a:off x="1988600" y="1110875"/>
                <a:ext cx="74550" cy="94775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3791" extrusionOk="0">
                    <a:moveTo>
                      <a:pt x="881" y="1"/>
                    </a:moveTo>
                    <a:cubicBezTo>
                      <a:pt x="850" y="1"/>
                      <a:pt x="817" y="17"/>
                      <a:pt x="795" y="53"/>
                    </a:cubicBezTo>
                    <a:cubicBezTo>
                      <a:pt x="0" y="1476"/>
                      <a:pt x="711" y="3380"/>
                      <a:pt x="2364" y="3778"/>
                    </a:cubicBezTo>
                    <a:cubicBezTo>
                      <a:pt x="2396" y="3786"/>
                      <a:pt x="2427" y="3791"/>
                      <a:pt x="2456" y="3791"/>
                    </a:cubicBezTo>
                    <a:cubicBezTo>
                      <a:pt x="2782" y="3791"/>
                      <a:pt x="2982" y="3300"/>
                      <a:pt x="2636" y="3108"/>
                    </a:cubicBezTo>
                    <a:cubicBezTo>
                      <a:pt x="1590" y="2564"/>
                      <a:pt x="816" y="1351"/>
                      <a:pt x="983" y="137"/>
                    </a:cubicBezTo>
                    <a:cubicBezTo>
                      <a:pt x="997" y="56"/>
                      <a:pt x="940" y="1"/>
                      <a:pt x="881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8"/>
              <p:cNvSpPr/>
              <p:nvPr/>
            </p:nvSpPr>
            <p:spPr>
              <a:xfrm>
                <a:off x="2341675" y="1031475"/>
                <a:ext cx="455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3643" extrusionOk="0">
                    <a:moveTo>
                      <a:pt x="1160" y="0"/>
                    </a:moveTo>
                    <a:cubicBezTo>
                      <a:pt x="1060" y="0"/>
                      <a:pt x="965" y="58"/>
                      <a:pt x="942" y="175"/>
                    </a:cubicBezTo>
                    <a:cubicBezTo>
                      <a:pt x="712" y="823"/>
                      <a:pt x="1026" y="3020"/>
                      <a:pt x="210" y="3208"/>
                    </a:cubicBezTo>
                    <a:cubicBezTo>
                      <a:pt x="0" y="3271"/>
                      <a:pt x="42" y="3522"/>
                      <a:pt x="210" y="3585"/>
                    </a:cubicBezTo>
                    <a:cubicBezTo>
                      <a:pt x="305" y="3624"/>
                      <a:pt x="394" y="3642"/>
                      <a:pt x="478" y="3642"/>
                    </a:cubicBezTo>
                    <a:cubicBezTo>
                      <a:pt x="930" y="3642"/>
                      <a:pt x="1219" y="3130"/>
                      <a:pt x="1360" y="2706"/>
                    </a:cubicBezTo>
                    <a:cubicBezTo>
                      <a:pt x="1633" y="1911"/>
                      <a:pt x="1821" y="886"/>
                      <a:pt x="1381" y="112"/>
                    </a:cubicBezTo>
                    <a:cubicBezTo>
                      <a:pt x="1326" y="37"/>
                      <a:pt x="1241" y="0"/>
                      <a:pt x="1160" y="0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2383525" y="1036800"/>
                <a:ext cx="68025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4517" extrusionOk="0">
                    <a:moveTo>
                      <a:pt x="2252" y="1"/>
                    </a:moveTo>
                    <a:cubicBezTo>
                      <a:pt x="2082" y="1"/>
                      <a:pt x="1905" y="95"/>
                      <a:pt x="1863" y="275"/>
                    </a:cubicBezTo>
                    <a:cubicBezTo>
                      <a:pt x="1528" y="1740"/>
                      <a:pt x="1507" y="3498"/>
                      <a:pt x="63" y="4335"/>
                    </a:cubicBezTo>
                    <a:cubicBezTo>
                      <a:pt x="0" y="4355"/>
                      <a:pt x="21" y="4439"/>
                      <a:pt x="84" y="4460"/>
                    </a:cubicBezTo>
                    <a:cubicBezTo>
                      <a:pt x="201" y="4499"/>
                      <a:pt x="316" y="4517"/>
                      <a:pt x="429" y="4517"/>
                    </a:cubicBezTo>
                    <a:cubicBezTo>
                      <a:pt x="1044" y="4517"/>
                      <a:pt x="1586" y="3989"/>
                      <a:pt x="1904" y="3477"/>
                    </a:cubicBezTo>
                    <a:cubicBezTo>
                      <a:pt x="2490" y="2514"/>
                      <a:pt x="2720" y="1384"/>
                      <a:pt x="2595" y="275"/>
                    </a:cubicBezTo>
                    <a:cubicBezTo>
                      <a:pt x="2574" y="90"/>
                      <a:pt x="2416" y="1"/>
                      <a:pt x="2252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2236600" y="1387575"/>
                <a:ext cx="74575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1332" extrusionOk="0">
                    <a:moveTo>
                      <a:pt x="2619" y="1"/>
                    </a:moveTo>
                    <a:cubicBezTo>
                      <a:pt x="2590" y="1"/>
                      <a:pt x="2560" y="4"/>
                      <a:pt x="2530" y="12"/>
                    </a:cubicBezTo>
                    <a:cubicBezTo>
                      <a:pt x="1965" y="159"/>
                      <a:pt x="1546" y="493"/>
                      <a:pt x="939" y="514"/>
                    </a:cubicBezTo>
                    <a:cubicBezTo>
                      <a:pt x="884" y="514"/>
                      <a:pt x="708" y="498"/>
                      <a:pt x="528" y="498"/>
                    </a:cubicBezTo>
                    <a:cubicBezTo>
                      <a:pt x="303" y="498"/>
                      <a:pt x="72" y="524"/>
                      <a:pt x="61" y="640"/>
                    </a:cubicBezTo>
                    <a:cubicBezTo>
                      <a:pt x="1" y="1137"/>
                      <a:pt x="887" y="1332"/>
                      <a:pt x="1298" y="1332"/>
                    </a:cubicBezTo>
                    <a:cubicBezTo>
                      <a:pt x="1319" y="1332"/>
                      <a:pt x="1339" y="1331"/>
                      <a:pt x="1358" y="1330"/>
                    </a:cubicBezTo>
                    <a:cubicBezTo>
                      <a:pt x="2006" y="1309"/>
                      <a:pt x="2718" y="1058"/>
                      <a:pt x="2927" y="410"/>
                    </a:cubicBezTo>
                    <a:cubicBezTo>
                      <a:pt x="2982" y="189"/>
                      <a:pt x="2828" y="1"/>
                      <a:pt x="2619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8"/>
              <p:cNvSpPr/>
              <p:nvPr/>
            </p:nvSpPr>
            <p:spPr>
              <a:xfrm>
                <a:off x="2209500" y="1452225"/>
                <a:ext cx="120325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362" extrusionOk="0">
                    <a:moveTo>
                      <a:pt x="4329" y="1"/>
                    </a:moveTo>
                    <a:cubicBezTo>
                      <a:pt x="4292" y="1"/>
                      <a:pt x="4256" y="7"/>
                      <a:pt x="4220" y="21"/>
                    </a:cubicBezTo>
                    <a:cubicBezTo>
                      <a:pt x="3118" y="493"/>
                      <a:pt x="2074" y="980"/>
                      <a:pt x="893" y="980"/>
                    </a:cubicBezTo>
                    <a:cubicBezTo>
                      <a:pt x="662" y="980"/>
                      <a:pt x="425" y="961"/>
                      <a:pt x="182" y="920"/>
                    </a:cubicBezTo>
                    <a:cubicBezTo>
                      <a:pt x="176" y="919"/>
                      <a:pt x="170" y="919"/>
                      <a:pt x="165" y="919"/>
                    </a:cubicBezTo>
                    <a:cubicBezTo>
                      <a:pt x="51" y="919"/>
                      <a:pt x="1" y="1111"/>
                      <a:pt x="140" y="1151"/>
                    </a:cubicBezTo>
                    <a:cubicBezTo>
                      <a:pt x="709" y="1277"/>
                      <a:pt x="1302" y="1362"/>
                      <a:pt x="1888" y="1362"/>
                    </a:cubicBezTo>
                    <a:cubicBezTo>
                      <a:pt x="2852" y="1362"/>
                      <a:pt x="3795" y="1132"/>
                      <a:pt x="4576" y="481"/>
                    </a:cubicBezTo>
                    <a:cubicBezTo>
                      <a:pt x="4813" y="281"/>
                      <a:pt x="4574" y="1"/>
                      <a:pt x="4329" y="1"/>
                    </a:cubicBezTo>
                    <a:close/>
                  </a:path>
                </a:pathLst>
              </a:custGeom>
              <a:solidFill>
                <a:srgbClr val="FCBB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9" name="Google Shape;959;p38"/>
            <p:cNvGrpSpPr/>
            <p:nvPr/>
          </p:nvGrpSpPr>
          <p:grpSpPr>
            <a:xfrm>
              <a:off x="2531050" y="1721800"/>
              <a:ext cx="306250" cy="304225"/>
              <a:chOff x="3437575" y="2857925"/>
              <a:chExt cx="306250" cy="304225"/>
            </a:xfrm>
          </p:grpSpPr>
          <p:sp>
            <p:nvSpPr>
              <p:cNvPr id="960" name="Google Shape;960;p38"/>
              <p:cNvSpPr/>
              <p:nvPr/>
            </p:nvSpPr>
            <p:spPr>
              <a:xfrm>
                <a:off x="3437575" y="2857925"/>
                <a:ext cx="306250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12169" extrusionOk="0">
                    <a:moveTo>
                      <a:pt x="5378" y="0"/>
                    </a:moveTo>
                    <a:cubicBezTo>
                      <a:pt x="5282" y="0"/>
                      <a:pt x="5186" y="52"/>
                      <a:pt x="5152" y="155"/>
                    </a:cubicBezTo>
                    <a:lnTo>
                      <a:pt x="4064" y="3875"/>
                    </a:lnTo>
                    <a:cubicBezTo>
                      <a:pt x="4036" y="3961"/>
                      <a:pt x="3978" y="4018"/>
                      <a:pt x="3921" y="4047"/>
                    </a:cubicBezTo>
                    <a:lnTo>
                      <a:pt x="229" y="5249"/>
                    </a:lnTo>
                    <a:cubicBezTo>
                      <a:pt x="29" y="5306"/>
                      <a:pt x="0" y="5564"/>
                      <a:pt x="172" y="5678"/>
                    </a:cubicBezTo>
                    <a:lnTo>
                      <a:pt x="3377" y="7853"/>
                    </a:lnTo>
                    <a:cubicBezTo>
                      <a:pt x="3435" y="7911"/>
                      <a:pt x="3463" y="7968"/>
                      <a:pt x="3463" y="8054"/>
                    </a:cubicBezTo>
                    <a:lnTo>
                      <a:pt x="3463" y="11946"/>
                    </a:lnTo>
                    <a:cubicBezTo>
                      <a:pt x="3483" y="12085"/>
                      <a:pt x="3586" y="12169"/>
                      <a:pt x="3704" y="12169"/>
                    </a:cubicBezTo>
                    <a:cubicBezTo>
                      <a:pt x="3756" y="12169"/>
                      <a:pt x="3811" y="12153"/>
                      <a:pt x="3864" y="12118"/>
                    </a:cubicBezTo>
                    <a:lnTo>
                      <a:pt x="6926" y="9771"/>
                    </a:lnTo>
                    <a:cubicBezTo>
                      <a:pt x="6968" y="9729"/>
                      <a:pt x="7025" y="9702"/>
                      <a:pt x="7087" y="9702"/>
                    </a:cubicBezTo>
                    <a:cubicBezTo>
                      <a:pt x="7109" y="9702"/>
                      <a:pt x="7132" y="9706"/>
                      <a:pt x="7155" y="9714"/>
                    </a:cubicBezTo>
                    <a:lnTo>
                      <a:pt x="10847" y="10887"/>
                    </a:lnTo>
                    <a:cubicBezTo>
                      <a:pt x="10875" y="10901"/>
                      <a:pt x="10904" y="10907"/>
                      <a:pt x="10931" y="10907"/>
                    </a:cubicBezTo>
                    <a:cubicBezTo>
                      <a:pt x="11069" y="10907"/>
                      <a:pt x="11181" y="10744"/>
                      <a:pt x="11133" y="10601"/>
                    </a:cubicBezTo>
                    <a:lnTo>
                      <a:pt x="9845" y="6937"/>
                    </a:lnTo>
                    <a:cubicBezTo>
                      <a:pt x="9817" y="6880"/>
                      <a:pt x="9817" y="6794"/>
                      <a:pt x="9874" y="6709"/>
                    </a:cubicBezTo>
                    <a:lnTo>
                      <a:pt x="12135" y="3560"/>
                    </a:lnTo>
                    <a:cubicBezTo>
                      <a:pt x="12249" y="3417"/>
                      <a:pt x="12135" y="3188"/>
                      <a:pt x="11934" y="3188"/>
                    </a:cubicBezTo>
                    <a:lnTo>
                      <a:pt x="8042" y="3303"/>
                    </a:lnTo>
                    <a:cubicBezTo>
                      <a:pt x="7985" y="3303"/>
                      <a:pt x="7899" y="3274"/>
                      <a:pt x="7842" y="3217"/>
                    </a:cubicBezTo>
                    <a:lnTo>
                      <a:pt x="5552" y="69"/>
                    </a:lnTo>
                    <a:cubicBezTo>
                      <a:pt x="5507" y="23"/>
                      <a:pt x="5442" y="0"/>
                      <a:pt x="5378" y="0"/>
                    </a:cubicBezTo>
                    <a:close/>
                  </a:path>
                </a:pathLst>
              </a:custGeom>
              <a:solidFill>
                <a:srgbClr val="F4BD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>
                <a:off x="3518425" y="2951875"/>
                <a:ext cx="144550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5750" extrusionOk="0">
                    <a:moveTo>
                      <a:pt x="2538" y="0"/>
                    </a:moveTo>
                    <a:cubicBezTo>
                      <a:pt x="2490" y="0"/>
                      <a:pt x="2451" y="25"/>
                      <a:pt x="2433" y="60"/>
                    </a:cubicBezTo>
                    <a:lnTo>
                      <a:pt x="1918" y="1834"/>
                    </a:lnTo>
                    <a:cubicBezTo>
                      <a:pt x="1889" y="1863"/>
                      <a:pt x="1860" y="1892"/>
                      <a:pt x="1832" y="1892"/>
                    </a:cubicBezTo>
                    <a:lnTo>
                      <a:pt x="86" y="2464"/>
                    </a:lnTo>
                    <a:cubicBezTo>
                      <a:pt x="0" y="2493"/>
                      <a:pt x="0" y="2607"/>
                      <a:pt x="57" y="2664"/>
                    </a:cubicBezTo>
                    <a:lnTo>
                      <a:pt x="1574" y="3723"/>
                    </a:lnTo>
                    <a:cubicBezTo>
                      <a:pt x="1603" y="3723"/>
                      <a:pt x="1631" y="3752"/>
                      <a:pt x="1631" y="3809"/>
                    </a:cubicBezTo>
                    <a:lnTo>
                      <a:pt x="1631" y="5641"/>
                    </a:lnTo>
                    <a:cubicBezTo>
                      <a:pt x="1631" y="5703"/>
                      <a:pt x="1691" y="5750"/>
                      <a:pt x="1746" y="5750"/>
                    </a:cubicBezTo>
                    <a:cubicBezTo>
                      <a:pt x="1767" y="5750"/>
                      <a:pt x="1787" y="5743"/>
                      <a:pt x="1803" y="5727"/>
                    </a:cubicBezTo>
                    <a:lnTo>
                      <a:pt x="3263" y="4610"/>
                    </a:lnTo>
                    <a:cubicBezTo>
                      <a:pt x="3291" y="4582"/>
                      <a:pt x="3349" y="4582"/>
                      <a:pt x="3377" y="4582"/>
                    </a:cubicBezTo>
                    <a:lnTo>
                      <a:pt x="5123" y="5154"/>
                    </a:lnTo>
                    <a:cubicBezTo>
                      <a:pt x="5135" y="5158"/>
                      <a:pt x="5146" y="5160"/>
                      <a:pt x="5157" y="5160"/>
                    </a:cubicBezTo>
                    <a:cubicBezTo>
                      <a:pt x="5230" y="5160"/>
                      <a:pt x="5291" y="5085"/>
                      <a:pt x="5266" y="5011"/>
                    </a:cubicBezTo>
                    <a:lnTo>
                      <a:pt x="4636" y="3265"/>
                    </a:lnTo>
                    <a:cubicBezTo>
                      <a:pt x="4636" y="3237"/>
                      <a:pt x="4636" y="3208"/>
                      <a:pt x="4636" y="3179"/>
                    </a:cubicBezTo>
                    <a:lnTo>
                      <a:pt x="5724" y="1691"/>
                    </a:lnTo>
                    <a:cubicBezTo>
                      <a:pt x="5781" y="1605"/>
                      <a:pt x="5724" y="1491"/>
                      <a:pt x="5610" y="1491"/>
                    </a:cubicBezTo>
                    <a:lnTo>
                      <a:pt x="3778" y="1548"/>
                    </a:lnTo>
                    <a:cubicBezTo>
                      <a:pt x="3749" y="1548"/>
                      <a:pt x="3721" y="1548"/>
                      <a:pt x="3692" y="1520"/>
                    </a:cubicBezTo>
                    <a:lnTo>
                      <a:pt x="2633" y="31"/>
                    </a:lnTo>
                    <a:cubicBezTo>
                      <a:pt x="2600" y="9"/>
                      <a:pt x="2568" y="0"/>
                      <a:pt x="2538" y="0"/>
                    </a:cubicBezTo>
                    <a:close/>
                  </a:path>
                </a:pathLst>
              </a:custGeom>
              <a:solidFill>
                <a:srgbClr val="E246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1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13" name="TextBox 112"/>
          <p:cNvSpPr txBox="1"/>
          <p:nvPr/>
        </p:nvSpPr>
        <p:spPr>
          <a:xfrm>
            <a:off x="186796" y="167172"/>
            <a:ext cx="3334584" cy="95409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05" y="112642"/>
            <a:ext cx="5218113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hongbeo\Desktop\thgfnhg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756" y="141123"/>
            <a:ext cx="4419600" cy="433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0" name="Straight Arrow Connector 149"/>
          <p:cNvCxnSpPr/>
          <p:nvPr/>
        </p:nvCxnSpPr>
        <p:spPr>
          <a:xfrm flipH="1">
            <a:off x="5943601" y="1817391"/>
            <a:ext cx="351954" cy="472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H="1" flipV="1">
            <a:off x="5410200" y="1923981"/>
            <a:ext cx="533402" cy="3296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>
            <a:off x="6477000" y="1923979"/>
            <a:ext cx="204936" cy="439484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V="1">
            <a:off x="6781800" y="2053575"/>
            <a:ext cx="457200" cy="258666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5943602" y="2636613"/>
            <a:ext cx="635866" cy="17566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H="1">
            <a:off x="6477000" y="2785075"/>
            <a:ext cx="102468" cy="371078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849545" y="4383754"/>
            <a:ext cx="8274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200" dirty="0"/>
          </a:p>
        </p:txBody>
      </p:sp>
      <p:sp>
        <p:nvSpPr>
          <p:cNvPr id="25" name="Rectangle 24"/>
          <p:cNvSpPr/>
          <p:nvPr/>
        </p:nvSpPr>
        <p:spPr>
          <a:xfrm>
            <a:off x="5561117" y="4410192"/>
            <a:ext cx="784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/>
          </a:p>
        </p:txBody>
      </p:sp>
      <p:sp>
        <p:nvSpPr>
          <p:cNvPr id="26" name="Rectangle 25"/>
          <p:cNvSpPr/>
          <p:nvPr/>
        </p:nvSpPr>
        <p:spPr>
          <a:xfrm>
            <a:off x="6097570" y="4435322"/>
            <a:ext cx="14462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da cam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4802495" y="4359005"/>
            <a:ext cx="2667000" cy="449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72006" y="4338814"/>
            <a:ext cx="833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5257800" y="4361103"/>
            <a:ext cx="1476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555095" y="4381440"/>
            <a:ext cx="1779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4526945" y="4346363"/>
            <a:ext cx="3892551" cy="429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88941" y="4400550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052848" y="4400550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73" name="TextBox 172"/>
          <p:cNvSpPr txBox="1"/>
          <p:nvPr/>
        </p:nvSpPr>
        <p:spPr>
          <a:xfrm>
            <a:off x="6681936" y="4414528"/>
            <a:ext cx="97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6" name="TextBox 9215"/>
          <p:cNvSpPr txBox="1"/>
          <p:nvPr/>
        </p:nvSpPr>
        <p:spPr>
          <a:xfrm>
            <a:off x="3429003" y="5772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222" name="Rectangle 9221"/>
          <p:cNvSpPr/>
          <p:nvPr/>
        </p:nvSpPr>
        <p:spPr>
          <a:xfrm>
            <a:off x="3292524" y="122272"/>
            <a:ext cx="5612088" cy="4903680"/>
          </a:xfrm>
          <a:prstGeom prst="rect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/>
          <p:cNvSpPr txBox="1"/>
          <p:nvPr/>
        </p:nvSpPr>
        <p:spPr>
          <a:xfrm>
            <a:off x="3596245" y="-95250"/>
            <a:ext cx="5588389" cy="516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4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da cam, </a:t>
            </a: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4" grpId="0"/>
      <p:bldP spid="25" grpId="0"/>
      <p:bldP spid="26" grpId="0"/>
      <p:bldP spid="166" grpId="0" animBg="1"/>
      <p:bldP spid="27" grpId="0"/>
      <p:bldP spid="28" grpId="0"/>
      <p:bldP spid="29" grpId="0"/>
      <p:bldP spid="170" grpId="0" animBg="1"/>
      <p:bldP spid="30" grpId="0"/>
      <p:bldP spid="31" grpId="0"/>
      <p:bldP spid="173" grpId="0"/>
      <p:bldP spid="92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GIAO AN\SGV lop 2\chan trời sang tạo lớp 1\hình ảnh minh họa\New folder\20210827_070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0"/>
            <a:ext cx="838199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785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97" y="490799"/>
            <a:ext cx="6881815" cy="44619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308080"/>
            <a:ext cx="2054182" cy="15726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37237"/>
            <a:ext cx="1871317" cy="12434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7" y="490812"/>
            <a:ext cx="1718930" cy="18286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04" y="3179999"/>
            <a:ext cx="1219200" cy="1828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15" y="395716"/>
            <a:ext cx="883847" cy="9143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87" y="1310038"/>
            <a:ext cx="572977" cy="87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7236" y="1119865"/>
            <a:ext cx="6705662" cy="193898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288"/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 defTabSz="914288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94" y="490799"/>
            <a:ext cx="7183131" cy="44619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308080"/>
            <a:ext cx="2054182" cy="15726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37237"/>
            <a:ext cx="1871317" cy="12434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7" y="490812"/>
            <a:ext cx="1718930" cy="18286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10" y="3051918"/>
            <a:ext cx="1143000" cy="1828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3842">
            <a:off x="4983075" y="410698"/>
            <a:ext cx="2059913" cy="14600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88" y="228616"/>
            <a:ext cx="883847" cy="9143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87" y="1310038"/>
            <a:ext cx="572977" cy="87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5725" y="1140709"/>
            <a:ext cx="6939700" cy="193898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288"/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</a:p>
          <a:p>
            <a:pPr algn="ctr" defTabSz="914288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90799"/>
            <a:ext cx="7424142" cy="44619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20" y="3360098"/>
            <a:ext cx="2054182" cy="15726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37237"/>
            <a:ext cx="1871317" cy="12434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7" y="490812"/>
            <a:ext cx="1718930" cy="18286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360098"/>
            <a:ext cx="1009801" cy="1428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3842">
            <a:off x="4983075" y="410698"/>
            <a:ext cx="2059913" cy="14600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88" y="228616"/>
            <a:ext cx="883847" cy="9143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87" y="1310038"/>
            <a:ext cx="572977" cy="87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57275" y="1421116"/>
            <a:ext cx="7133663" cy="193898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288"/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</a:p>
          <a:p>
            <a:pPr algn="ctr" defTabSz="914288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194" y="-32658"/>
            <a:ext cx="9154895" cy="5194160"/>
            <a:chOff x="-1591" y="-43544"/>
            <a:chExt cx="12206526" cy="6925547"/>
          </a:xfrm>
        </p:grpSpPr>
        <p:sp>
          <p:nvSpPr>
            <p:cNvPr id="5" name="矩形 4"/>
            <p:cNvSpPr/>
            <p:nvPr/>
          </p:nvSpPr>
          <p:spPr bwMode="auto">
            <a:xfrm>
              <a:off x="0" y="-43544"/>
              <a:ext cx="12204935" cy="5629843"/>
            </a:xfrm>
            <a:prstGeom prst="rect">
              <a:avLst/>
            </a:prstGeom>
            <a:blipFill dpi="0" rotWithShape="1">
              <a:blip r:embed="rId3" cstate="email">
                <a:alphaModFix amt="5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68573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-1591" y="3789610"/>
              <a:ext cx="12192000" cy="3092393"/>
              <a:chOff x="11329" y="3871063"/>
              <a:chExt cx="12175930" cy="309239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 contrast="4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1329" y="3871063"/>
                <a:ext cx="6096012" cy="3092393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 contrast="4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091247" y="3871063"/>
                <a:ext cx="6096012" cy="3092393"/>
              </a:xfrm>
              <a:prstGeom prst="rect">
                <a:avLst/>
              </a:prstGeom>
            </p:spPr>
          </p:pic>
        </p:grpSp>
      </p:grpSp>
      <p:grpSp>
        <p:nvGrpSpPr>
          <p:cNvPr id="15" name="组合 14"/>
          <p:cNvGrpSpPr/>
          <p:nvPr/>
        </p:nvGrpSpPr>
        <p:grpSpPr>
          <a:xfrm>
            <a:off x="82395" y="-431982"/>
            <a:ext cx="1908105" cy="2445824"/>
            <a:chOff x="235075" y="-407522"/>
            <a:chExt cx="4330347" cy="45990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235075" y="-407522"/>
              <a:ext cx="3182122" cy="459900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86"/>
            <a:stretch>
              <a:fillRect/>
            </a:stretch>
          </p:blipFill>
          <p:spPr>
            <a:xfrm flipH="1">
              <a:off x="2123207" y="-272427"/>
              <a:ext cx="2442215" cy="3292943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423480">
            <a:off x="4903380" y="3540736"/>
            <a:ext cx="2030381" cy="8527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383" y="327545"/>
            <a:ext cx="735033" cy="46769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493"/>
          <a:stretch>
            <a:fillRect/>
          </a:stretch>
        </p:blipFill>
        <p:spPr>
          <a:xfrm>
            <a:off x="-691099" y="3041573"/>
            <a:ext cx="794222" cy="62743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7259518" y="380149"/>
            <a:ext cx="1488341" cy="581645"/>
            <a:chOff x="9546555" y="390648"/>
            <a:chExt cx="2266010" cy="96770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60076">
              <a:off x="9546555" y="665513"/>
              <a:ext cx="692613" cy="48361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0515780" y="929837"/>
              <a:ext cx="613701" cy="428512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0631366" y="390648"/>
              <a:ext cx="457224" cy="319253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380588">
              <a:off x="11491476" y="644025"/>
              <a:ext cx="321089" cy="224198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147" y="3142264"/>
            <a:ext cx="2872733" cy="17760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3522" y="4022614"/>
            <a:ext cx="864551" cy="8341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2059" y="790945"/>
            <a:ext cx="8725441" cy="2431423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46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C 0.00195 0.06297 0.00898 0.10811 0.01601 0.10811 C 0.02305 0.10811 0.02904 0.06297 0.03099 -4.81481E-6 C 0.03398 0.06297 0.03997 0.10811 0.047 0.10811 C 0.05404 0.10811 0.06002 0.06297 0.06198 -4.81481E-6 C 0.06497 0.06297 0.07096 0.10811 0.07799 0.10811 C 0.08502 0.10811 0.09206 0.06297 0.09401 -4.81481E-6 C 0.09596 0.06297 0.10182 0.10811 0.11002 0.10811 C 0.11601 0.10811 0.12305 0.06297 0.125 -4.81481E-6 C 0.12695 0.06297 0.13398 0.10811 0.14101 0.10811 C 0.14805 0.10811 0.15404 0.06297 0.15599 -4.81481E-6 C 0.15898 0.06297 0.16497 0.10811 0.172 0.10811 C 0.17904 0.10811 0.18502 0.06297 0.18802 -4.81481E-6 C 0.18997 0.06297 0.19596 0.10811 0.20299 0.10811 C 0.21002 0.10811 0.21706 0.06297 0.21901 -4.81481E-6 C 0.22096 0.06297 0.22695 0.10811 0.23502 0.10811 C 0.24206 0.10811 0.24805 0.06297 0.25 -4.81481E-6 " pathEditMode="relative" rAng="0" ptsTypes="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3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0.00195 0.06296 0.00898 0.1081 0.01601 0.1081 C 0.02304 0.1081 0.02903 0.06296 0.03099 3.7037E-6 C 0.03398 0.06296 0.03997 0.1081 0.047 0.1081 C 0.05403 0.1081 0.06002 0.06296 0.06197 3.7037E-6 C 0.06497 0.06296 0.07096 0.1081 0.07799 0.1081 C 0.08502 0.1081 0.09205 0.06296 0.09401 3.7037E-6 C 0.09596 0.06296 0.10195 0.1081 0.11002 0.1081 C 0.11601 0.1081 0.12304 0.06296 0.125 3.7037E-6 C 0.12695 0.06296 0.13398 0.1081 0.14101 0.1081 C 0.14804 0.1081 0.15403 0.06296 0.15599 3.7037E-6 C 0.15898 0.06296 0.16497 0.1081 0.172 0.1081 C 0.17903 0.1081 0.18502 0.06296 0.18802 3.7037E-6 C 0.18997 0.06296 0.19596 0.1081 0.20299 0.1081 C 0.21002 0.1081 0.21705 0.06296 0.21901 3.7037E-6 C 0.22096 0.06296 0.22695 0.1081 0.23502 0.1081 C 0.24205 0.1081 0.24804 0.06296 0.25 3.7037E-6 " pathEditMode="relative" rAng="0" ptsTypes="AAAAAAAAAAAAA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" y="0"/>
            <a:ext cx="9143499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0611" y="2419350"/>
            <a:ext cx="1966497" cy="27547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990" y="2172934"/>
            <a:ext cx="1963784" cy="3348961"/>
          </a:xfrm>
          <a:prstGeom prst="rect">
            <a:avLst/>
          </a:prstGeom>
        </p:spPr>
      </p:pic>
      <p:sp>
        <p:nvSpPr>
          <p:cNvPr id="12" name="矩形 59"/>
          <p:cNvSpPr>
            <a:spLocks noChangeArrowheads="1"/>
          </p:cNvSpPr>
          <p:nvPr/>
        </p:nvSpPr>
        <p:spPr bwMode="auto">
          <a:xfrm>
            <a:off x="152400" y="514350"/>
            <a:ext cx="8763000" cy="26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3" tIns="45643" rIns="91283" bIns="45643">
            <a:spAutoFit/>
          </a:bodyPr>
          <a:lstStyle/>
          <a:p>
            <a:pPr algn="ctr" defTabSz="912818">
              <a:defRPr/>
            </a:pPr>
            <a:r>
              <a:rPr lang="en-US" altLang="zh-CN" sz="6500" b="1" kern="0" dirty="0">
                <a:solidFill>
                  <a:srgbClr val="D6EC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</a:p>
          <a:p>
            <a:pPr algn="ctr" defTabSz="912818">
              <a:defRPr/>
            </a:pPr>
            <a:r>
              <a:rPr lang="en-US" altLang="zh-CN" sz="10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zh-CN" sz="10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altLang="zh-CN" sz="10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15023"/>
            <a:ext cx="9144000" cy="59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350"/>
            <a:ext cx="9144000" cy="371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2000" y="2395611"/>
            <a:ext cx="7848600" cy="1200314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algn="ctr" defTabSz="914243"/>
            <a:endParaRPr lang="en-US" sz="3600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  <a:p>
            <a:pPr algn="ctr" defTabSz="914243"/>
            <a:endParaRPr lang="vi-VN" sz="36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0" y="991400"/>
            <a:ext cx="2057400" cy="861760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algn="ctr" defTabSz="914243"/>
            <a:r>
              <a:rPr lang="en-US" sz="5000" b="1" cap="all" dirty="0" err="1">
                <a:ln w="9000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000" b="1" cap="all" dirty="0">
                <a:ln w="9000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50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4640" y="2882357"/>
            <a:ext cx="1443320" cy="7078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6121" y="1660104"/>
            <a:ext cx="7425406" cy="1292649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pPr algn="ctr"/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7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7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33" y="304380"/>
            <a:ext cx="4729156" cy="584763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10994" r="28042" b="20077"/>
          <a:stretch/>
        </p:blipFill>
        <p:spPr bwMode="auto">
          <a:xfrm>
            <a:off x="414670" y="889143"/>
            <a:ext cx="3476846" cy="306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5259791" y="1435545"/>
            <a:ext cx="1977214" cy="148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42953"/>
            <a:ext cx="3333768" cy="248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21187" r="8954" b="20339"/>
          <a:stretch/>
        </p:blipFill>
        <p:spPr bwMode="auto">
          <a:xfrm>
            <a:off x="4040377" y="2828260"/>
            <a:ext cx="3400787" cy="185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895603" y="57150"/>
            <a:ext cx="3376225" cy="63093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2863"/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62150"/>
            <a:ext cx="9144000" cy="371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14350"/>
            <a:ext cx="8446634" cy="320856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88">
              <a:lnSpc>
                <a:spcPct val="150000"/>
              </a:lnSpc>
            </a:pP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endParaRPr lang="en-US" sz="27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288">
              <a:lnSpc>
                <a:spcPct val="150000"/>
              </a:lnSpc>
            </a:pP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914288">
              <a:lnSpc>
                <a:spcPct val="150000"/>
              </a:lnSpc>
            </a:pP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4288">
              <a:lnSpc>
                <a:spcPct val="150000"/>
              </a:lnSpc>
            </a:pP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02" y="3722911"/>
            <a:ext cx="1578108" cy="1208166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45" y="4075191"/>
            <a:ext cx="1543552" cy="10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97" y="490799"/>
            <a:ext cx="6881815" cy="44619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97" y="3302582"/>
            <a:ext cx="2054182" cy="15726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6" y="3196811"/>
            <a:ext cx="2497173" cy="16593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7" y="490812"/>
            <a:ext cx="1718930" cy="18286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10" y="3302582"/>
            <a:ext cx="1219200" cy="17250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3842">
            <a:off x="4983075" y="410698"/>
            <a:ext cx="2059913" cy="14600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88" y="228616"/>
            <a:ext cx="883847" cy="9143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87" y="1310038"/>
            <a:ext cx="572977" cy="87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34284" y="1286656"/>
            <a:ext cx="4745190" cy="201592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defTabSz="914288"/>
            <a:r>
              <a:rPr lang="en-US" sz="6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 defTabSz="914288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3028950"/>
            <a:ext cx="6096000" cy="193898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631" y="213474"/>
            <a:ext cx="2172373" cy="25853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hongbeo\Desktop\jhjhgjgh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38150"/>
            <a:ext cx="1981200" cy="2188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ngbeo\Desktop\mh,jmh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4" y="213474"/>
            <a:ext cx="4343396" cy="1148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hongbeo\Desktop\b519ec086270193363d2b67815b86e4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98788"/>
            <a:ext cx="2895600" cy="2169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GIAO AN\SGV lop 2\chan trời sang tạo lớp 1\hình ảnh minh họa\New folder\20210827_0704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4" y="1489189"/>
            <a:ext cx="4324346" cy="1463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ongbeo\Desktop\P1040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7550"/>
            <a:ext cx="4648200" cy="4746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hongbeo\Desktop\bao-nhi-dong-so-8_71120212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4499">
            <a:off x="5332305" y="248071"/>
            <a:ext cx="3611451" cy="4625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92" y="428429"/>
            <a:ext cx="6881815" cy="44619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87" y="3405547"/>
            <a:ext cx="2054182" cy="15726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1366"/>
            <a:ext cx="2238015" cy="1487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7" y="490812"/>
            <a:ext cx="1718930" cy="18286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122" y="3679975"/>
            <a:ext cx="1434878" cy="1437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88" y="228616"/>
            <a:ext cx="883847" cy="9143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87" y="1310038"/>
            <a:ext cx="572977" cy="87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61937" y="971551"/>
            <a:ext cx="6173465" cy="270842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 defTabSz="914288"/>
            <a:r>
              <a:rPr lang="en-US" sz="5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 defTabSz="914288"/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5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288"/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5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7&quot;/&gt;&lt;/object&gt;&lt;object type=&quot;3&quot; unique_id=&quot;10004&quot;&gt;&lt;property id=&quot;20148&quot; value=&quot;5&quot;/&gt;&lt;property id=&quot;20300&quot; value=&quot;Slide 2&quot;/&gt;&lt;property id=&quot;20307&quot; value=&quot;338&quot;/&gt;&lt;/object&gt;&lt;object type=&quot;3&quot; unique_id=&quot;10005&quot;&gt;&lt;property id=&quot;20148&quot; value=&quot;5&quot;/&gt;&lt;property id=&quot;20300&quot; value=&quot;Slide 3&quot;/&gt;&lt;property id=&quot;20307&quot; value=&quot;331&quot;/&gt;&lt;/object&gt;&lt;object type=&quot;3&quot; unique_id=&quot;10006&quot;&gt;&lt;property id=&quot;20148&quot; value=&quot;5&quot;/&gt;&lt;property id=&quot;20300&quot; value=&quot;Slide 4&quot;/&gt;&lt;property id=&quot;20307&quot; value=&quot;348&quot;/&gt;&lt;/object&gt;&lt;object type=&quot;3&quot; unique_id=&quot;10012&quot;&gt;&lt;property id=&quot;20148&quot; value=&quot;5&quot;/&gt;&lt;property id=&quot;20300&quot; value=&quot;Slide 5&quot;/&gt;&lt;property id=&quot;20307&quot; value=&quot;340&quot;/&gt;&lt;/object&gt;&lt;object type=&quot;3&quot; unique_id=&quot;10013&quot;&gt;&lt;property id=&quot;20148&quot; value=&quot;5&quot;/&gt;&lt;property id=&quot;20300&quot; value=&quot;Slide 6&quot;/&gt;&lt;property id=&quot;20307&quot; value=&quot;339&quot;/&gt;&lt;/object&gt;&lt;object type=&quot;3&quot; unique_id=&quot;10014&quot;&gt;&lt;property id=&quot;20148&quot; value=&quot;5&quot;/&gt;&lt;property id=&quot;20300&quot; value=&quot;Slide 7&quot;/&gt;&lt;property id=&quot;20307&quot; value=&quot;308&quot;/&gt;&lt;/object&gt;&lt;object type=&quot;3&quot; unique_id=&quot;10015&quot;&gt;&lt;property id=&quot;20148&quot; value=&quot;5&quot;/&gt;&lt;property id=&quot;20300&quot; value=&quot;Slide 8&quot;/&gt;&lt;property id=&quot;20307&quot; value=&quot;341&quot;/&gt;&lt;/object&gt;&lt;object type=&quot;3&quot; unique_id=&quot;10016&quot;&gt;&lt;property id=&quot;20148&quot; value=&quot;5&quot;/&gt;&lt;property id=&quot;20300&quot; value=&quot;Slide 9&quot;/&gt;&lt;property id=&quot;20307&quot; value=&quot;342&quot;/&gt;&lt;/object&gt;&lt;object type=&quot;3&quot; unique_id=&quot;10017&quot;&gt;&lt;property id=&quot;20148&quot; value=&quot;5&quot;/&gt;&lt;property id=&quot;20300&quot; value=&quot;Slide 10&quot;/&gt;&lt;property id=&quot;20307&quot; value=&quot;349&quot;/&gt;&lt;/object&gt;&lt;object type=&quot;3&quot; unique_id=&quot;10018&quot;&gt;&lt;property id=&quot;20148&quot; value=&quot;5&quot;/&gt;&lt;property id=&quot;20300&quot; value=&quot;Slide 11&quot;/&gt;&lt;property id=&quot;20307&quot; value=&quot;347&quot;/&gt;&lt;/object&gt;&lt;object type=&quot;3&quot; unique_id=&quot;10019&quot;&gt;&lt;property id=&quot;20148&quot; value=&quot;5&quot;/&gt;&lt;property id=&quot;20300&quot; value=&quot;Slide 12&quot;/&gt;&lt;property id=&quot;20307&quot; value=&quot;346&quot;/&gt;&lt;/object&gt;&lt;object type=&quot;3&quot; unique_id=&quot;10020&quot;&gt;&lt;property id=&quot;20148&quot; value=&quot;5&quot;/&gt;&lt;property id=&quot;20300&quot; value=&quot;Slide 21&quot;/&gt;&lt;property id=&quot;20307&quot; value=&quot;350&quot;/&gt;&lt;/object&gt;&lt;object type=&quot;3&quot; unique_id=&quot;10021&quot;&gt;&lt;property id=&quot;20148&quot; value=&quot;5&quot;/&gt;&lt;property id=&quot;20300&quot; value=&quot;Slide 19&quot;/&gt;&lt;property id=&quot;20307&quot; value=&quot;345&quot;/&gt;&lt;/object&gt;&lt;object type=&quot;3&quot; unique_id=&quot;10022&quot;&gt;&lt;property id=&quot;20148&quot; value=&quot;5&quot;/&gt;&lt;property id=&quot;20300&quot; value=&quot;Slide 22&quot;/&gt;&lt;property id=&quot;20307&quot; value=&quot;344&quot;/&gt;&lt;/object&gt;&lt;object type=&quot;3&quot; unique_id=&quot;10023&quot;&gt;&lt;property id=&quot;20148&quot; value=&quot;5&quot;/&gt;&lt;property id=&quot;20300&quot; value=&quot;Slide 23&quot;/&gt;&lt;property id=&quot;20307&quot; value=&quot;343&quot;/&gt;&lt;/object&gt;&lt;object type=&quot;3&quot; unique_id=&quot;10024&quot;&gt;&lt;property id=&quot;20148&quot; value=&quot;5&quot;/&gt;&lt;property id=&quot;20300&quot; value=&quot;Slide 24&quot;/&gt;&lt;property id=&quot;20307&quot; value=&quot;285&quot;/&gt;&lt;/object&gt;&lt;object type=&quot;3&quot; unique_id=&quot;10025&quot;&gt;&lt;property id=&quot;20148&quot; value=&quot;5&quot;/&gt;&lt;property id=&quot;20300&quot; value=&quot;Slide 25&quot;/&gt;&lt;property id=&quot;20307&quot; value=&quot;311&quot;/&gt;&lt;/object&gt;&lt;object type=&quot;3&quot; unique_id=&quot;10026&quot;&gt;&lt;property id=&quot;20148&quot; value=&quot;5&quot;/&gt;&lt;property id=&quot;20300&quot; value=&quot;Slide 26&quot;/&gt;&lt;property id=&quot;20307&quot; value=&quot;324&quot;/&gt;&lt;/object&gt;&lt;object type=&quot;3&quot; unique_id=&quot;10027&quot;&gt;&lt;property id=&quot;20148&quot; value=&quot;5&quot;/&gt;&lt;property id=&quot;20300&quot; value=&quot;Slide 27&quot;/&gt;&lt;property id=&quot;20307&quot; value=&quot;325&quot;/&gt;&lt;/object&gt;&lt;object type=&quot;3&quot; unique_id=&quot;10028&quot;&gt;&lt;property id=&quot;20148&quot; value=&quot;5&quot;/&gt;&lt;property id=&quot;20300&quot; value=&quot;Slide 28&quot;/&gt;&lt;property id=&quot;20307&quot; value=&quot;326&quot;/&gt;&lt;/object&gt;&lt;object type=&quot;3&quot; unique_id=&quot;10029&quot;&gt;&lt;property id=&quot;20148&quot; value=&quot;5&quot;/&gt;&lt;property id=&quot;20300&quot; value=&quot;Slide 29&quot;/&gt;&lt;property id=&quot;20307&quot; value=&quot;312&quot;/&gt;&lt;/object&gt;&lt;object type=&quot;3&quot; unique_id=&quot;10030&quot;&gt;&lt;property id=&quot;20148&quot; value=&quot;5&quot;/&gt;&lt;property id=&quot;20300&quot; value=&quot;Slide 30&quot;/&gt;&lt;property id=&quot;20307&quot; value=&quot;290&quot;/&gt;&lt;/object&gt;&lt;object type=&quot;3&quot; unique_id=&quot;10031&quot;&gt;&lt;property id=&quot;20148&quot; value=&quot;5&quot;/&gt;&lt;property id=&quot;20300&quot; value=&quot;Slide 31&quot;/&gt;&lt;property id=&quot;20307&quot; value=&quot;313&quot;/&gt;&lt;/object&gt;&lt;object type=&quot;3&quot; unique_id=&quot;10032&quot;&gt;&lt;property id=&quot;20148&quot; value=&quot;5&quot;/&gt;&lt;property id=&quot;20300&quot; value=&quot;Slide 32&quot;/&gt;&lt;property id=&quot;20307&quot; value=&quot;314&quot;/&gt;&lt;/object&gt;&lt;object type=&quot;3&quot; unique_id=&quot;10033&quot;&gt;&lt;property id=&quot;20148&quot; value=&quot;5&quot;/&gt;&lt;property id=&quot;20300&quot; value=&quot;Slide 33&quot;/&gt;&lt;property id=&quot;20307&quot; value=&quot;317&quot;/&gt;&lt;/object&gt;&lt;object type=&quot;3&quot; unique_id=&quot;10034&quot;&gt;&lt;property id=&quot;20148&quot; value=&quot;5&quot;/&gt;&lt;property id=&quot;20300&quot; value=&quot;Slide 34&quot;/&gt;&lt;property id=&quot;20307&quot; value=&quot;328&quot;/&gt;&lt;/object&gt;&lt;object type=&quot;3&quot; unique_id=&quot;10035&quot;&gt;&lt;property id=&quot;20148&quot; value=&quot;5&quot;/&gt;&lt;property id=&quot;20300&quot; value=&quot;Slide 35&quot;/&gt;&lt;property id=&quot;20307&quot; value=&quot;318&quot;/&gt;&lt;/object&gt;&lt;object type=&quot;3&quot; unique_id=&quot;10036&quot;&gt;&lt;property id=&quot;20148&quot; value=&quot;5&quot;/&gt;&lt;property id=&quot;20300&quot; value=&quot;Slide 36&quot;/&gt;&lt;property id=&quot;20307&quot; value=&quot;327&quot;/&gt;&lt;/object&gt;&lt;object type=&quot;3&quot; unique_id=&quot;10037&quot;&gt;&lt;property id=&quot;20148&quot; value=&quot;5&quot;/&gt;&lt;property id=&quot;20300&quot; value=&quot;Slide 37&quot;/&gt;&lt;property id=&quot;20307&quot; value=&quot;319&quot;/&gt;&lt;/object&gt;&lt;object type=&quot;3&quot; unique_id=&quot;10038&quot;&gt;&lt;property id=&quot;20148&quot; value=&quot;5&quot;/&gt;&lt;property id=&quot;20300&quot; value=&quot;Slide 38&quot;/&gt;&lt;property id=&quot;20307&quot; value=&quot;329&quot;/&gt;&lt;/object&gt;&lt;object type=&quot;3&quot; unique_id=&quot;10039&quot;&gt;&lt;property id=&quot;20148&quot; value=&quot;5&quot;/&gt;&lt;property id=&quot;20300&quot; value=&quot;Slide 39&quot;/&gt;&lt;property id=&quot;20307&quot; value=&quot;320&quot;/&gt;&lt;/object&gt;&lt;object type=&quot;3&quot; unique_id=&quot;10040&quot;&gt;&lt;property id=&quot;20148&quot; value=&quot;5&quot;/&gt;&lt;property id=&quot;20300&quot; value=&quot;Slide 40&quot;/&gt;&lt;property id=&quot;20307&quot; value=&quot;336&quot;/&gt;&lt;/object&gt;&lt;object type=&quot;3&quot; unique_id=&quot;10041&quot;&gt;&lt;property id=&quot;20148&quot; value=&quot;5&quot;/&gt;&lt;property id=&quot;20300&quot; value=&quot;Slide 41&quot;/&gt;&lt;property id=&quot;20307&quot; value=&quot;301&quot;/&gt;&lt;/object&gt;&lt;object type=&quot;3&quot; unique_id=&quot;10042&quot;&gt;&lt;property id=&quot;20148&quot; value=&quot;5&quot;/&gt;&lt;property id=&quot;20300&quot; value=&quot;Slide 42&quot;/&gt;&lt;property id=&quot;20307&quot; value=&quot;284&quot;/&gt;&lt;/object&gt;&lt;object type=&quot;3&quot; unique_id=&quot;10127&quot;&gt;&lt;property id=&quot;20148&quot; value=&quot;5&quot;/&gt;&lt;property id=&quot;20300&quot; value=&quot;Slide 17&quot;/&gt;&lt;property id=&quot;20307&quot; value=&quot;352&quot;/&gt;&lt;/object&gt;&lt;object type=&quot;3&quot; unique_id=&quot;10128&quot;&gt;&lt;property id=&quot;20148&quot; value=&quot;5&quot;/&gt;&lt;property id=&quot;20300&quot; value=&quot;Slide 20&quot;/&gt;&lt;property id=&quot;20307&quot; value=&quot;351&quot;/&gt;&lt;/object&gt;&lt;object type=&quot;3&quot; unique_id=&quot;10529&quot;&gt;&lt;property id=&quot;20148&quot; value=&quot;5&quot;/&gt;&lt;property id=&quot;20300&quot; value=&quot;Slide 13&quot;/&gt;&lt;property id=&quot;20307&quot; value=&quot;357&quot;/&gt;&lt;/object&gt;&lt;object type=&quot;3&quot; unique_id=&quot;10530&quot;&gt;&lt;property id=&quot;20148&quot; value=&quot;5&quot;/&gt;&lt;property id=&quot;20300&quot; value=&quot;Slide 14&quot;/&gt;&lt;property id=&quot;20307&quot; value=&quot;356&quot;/&gt;&lt;/object&gt;&lt;object type=&quot;3&quot; unique_id=&quot;10531&quot;&gt;&lt;property id=&quot;20148&quot; value=&quot;5&quot;/&gt;&lt;property id=&quot;20300&quot; value=&quot;Slide 15&quot;/&gt;&lt;property id=&quot;20307&quot; value=&quot;355&quot;/&gt;&lt;/object&gt;&lt;object type=&quot;3&quot; unique_id=&quot;10532&quot;&gt;&lt;property id=&quot;20148&quot; value=&quot;5&quot;/&gt;&lt;property id=&quot;20300&quot; value=&quot;Slide 16&quot;/&gt;&lt;property id=&quot;20307&quot; value=&quot;353&quot;/&gt;&lt;/object&gt;&lt;object type=&quot;3&quot; unique_id=&quot;10534&quot;&gt;&lt;property id=&quot;20148&quot; value=&quot;5&quot;/&gt;&lt;property id=&quot;20300&quot; value=&quot;Slide 18&quot;/&gt;&lt;property id=&quot;20307&quot; value=&quot;354&quot;/&gt;&lt;/object&gt;&lt;/object&gt;&lt;object type=&quot;8&quot; unique_id=&quot;1008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第一PPT，www.1ppt.com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x3an1g2">
      <a:majorFont>
        <a:latin typeface="微软雅黑"/>
        <a:ea typeface="楷体"/>
        <a:cs typeface=""/>
      </a:majorFont>
      <a:minorFont>
        <a:latin typeface="微软雅黑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x3an1g2">
      <a:majorFont>
        <a:latin typeface="微软雅黑"/>
        <a:ea typeface="楷体"/>
        <a:cs typeface=""/>
      </a:majorFont>
      <a:minorFont>
        <a:latin typeface="微软雅黑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ild Care Thesis by Slidesgo ">
  <a:themeElements>
    <a:clrScheme name="Simple Light">
      <a:dk1>
        <a:srgbClr val="091841"/>
      </a:dk1>
      <a:lt1>
        <a:srgbClr val="FFFFFF"/>
      </a:lt1>
      <a:dk2>
        <a:srgbClr val="0C2E8B"/>
      </a:dk2>
      <a:lt2>
        <a:srgbClr val="BDF1FF"/>
      </a:lt2>
      <a:accent1>
        <a:srgbClr val="E24645"/>
      </a:accent1>
      <a:accent2>
        <a:srgbClr val="F4BD18"/>
      </a:accent2>
      <a:accent3>
        <a:srgbClr val="BA8974"/>
      </a:accent3>
      <a:accent4>
        <a:srgbClr val="FCBBA6"/>
      </a:accent4>
      <a:accent5>
        <a:srgbClr val="6AD9F5"/>
      </a:accent5>
      <a:accent6>
        <a:srgbClr val="4C6EC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7010</TotalTime>
  <Words>361</Words>
  <Application>Microsoft Office PowerPoint</Application>
  <PresentationFormat>On-screen Show (16:9)</PresentationFormat>
  <Paragraphs>72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43" baseType="lpstr">
      <vt:lpstr>微软雅黑</vt:lpstr>
      <vt:lpstr>Antic</vt:lpstr>
      <vt:lpstr>Arial</vt:lpstr>
      <vt:lpstr>Calibri</vt:lpstr>
      <vt:lpstr>Calibri Light</vt:lpstr>
      <vt:lpstr>Fira Sans Condensed Medium</vt:lpstr>
      <vt:lpstr>Fira Sans Extra Condensed Medium</vt:lpstr>
      <vt:lpstr>Fredoka One</vt:lpstr>
      <vt:lpstr>iCiel Pony</vt:lpstr>
      <vt:lpstr>Karla</vt:lpstr>
      <vt:lpstr>Nunito Light</vt:lpstr>
      <vt:lpstr>Roboto Condensed Light</vt:lpstr>
      <vt:lpstr>Roboto Slab Regular</vt:lpstr>
      <vt:lpstr>Times New Roman</vt:lpstr>
      <vt:lpstr>方正卡通简体</vt:lpstr>
      <vt:lpstr>Office Theme</vt:lpstr>
      <vt:lpstr>第一PPT，www.1ppt.com</vt:lpstr>
      <vt:lpstr>1_第一PPT，www.1ppt.com</vt:lpstr>
      <vt:lpstr>6_Office Theme</vt:lpstr>
      <vt:lpstr>2_第一PPT，www.1ppt.com</vt:lpstr>
      <vt:lpstr>3_第一PPT，www.1ppt.com</vt:lpstr>
      <vt:lpstr>Office 主题​​</vt:lpstr>
      <vt:lpstr>Child Care Thesis by Slidesgo </vt:lpstr>
      <vt:lpstr>Office 主题</vt:lpstr>
      <vt:lpstr>5_第一PPT，www.1ppt.com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734</cp:revision>
  <dcterms:created xsi:type="dcterms:W3CDTF">2020-08-13T08:18:23Z</dcterms:created>
  <dcterms:modified xsi:type="dcterms:W3CDTF">2024-09-19T14:12:16Z</dcterms:modified>
</cp:coreProperties>
</file>