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  <p:sldMasterId id="2147483768" r:id="rId5"/>
    <p:sldMasterId id="2147483792" r:id="rId6"/>
  </p:sldMasterIdLst>
  <p:notesMasterIdLst>
    <p:notesMasterId r:id="rId20"/>
  </p:notesMasterIdLst>
  <p:sldIdLst>
    <p:sldId id="282" r:id="rId7"/>
    <p:sldId id="286" r:id="rId8"/>
    <p:sldId id="261" r:id="rId9"/>
    <p:sldId id="283" r:id="rId10"/>
    <p:sldId id="306" r:id="rId11"/>
    <p:sldId id="262" r:id="rId12"/>
    <p:sldId id="309" r:id="rId13"/>
    <p:sldId id="311" r:id="rId14"/>
    <p:sldId id="313" r:id="rId15"/>
    <p:sldId id="314" r:id="rId16"/>
    <p:sldId id="316" r:id="rId17"/>
    <p:sldId id="318" r:id="rId18"/>
    <p:sldId id="281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86"/>
            <p14:sldId id="261"/>
            <p14:sldId id="283"/>
            <p14:sldId id="306"/>
            <p14:sldId id="262"/>
            <p14:sldId id="309"/>
            <p14:sldId id="311"/>
            <p14:sldId id="313"/>
            <p14:sldId id="314"/>
            <p14:sldId id="316"/>
            <p14:sldId id="318"/>
          </p14:sldIdLst>
        </p14:section>
        <p14:section name="Untitled Section" id="{D57258EA-FEF7-4B32-A45A-656DA101D383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61" autoAdjust="0"/>
  </p:normalViewPr>
  <p:slideViewPr>
    <p:cSldViewPr>
      <p:cViewPr varScale="1">
        <p:scale>
          <a:sx n="64" d="100"/>
          <a:sy n="64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22376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8548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8025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94226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2001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129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0158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771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3604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6559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2475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86333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9845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694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97500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0960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19967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9584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902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021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1498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5037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7336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61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9237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01247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48714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13035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58387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025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1731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1515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176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6801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30253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7015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8510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196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936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5201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24224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6039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295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98326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50651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64846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33842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9575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57247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99942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6985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95487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68133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2996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25355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6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130748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" y="-4267200"/>
            <a:ext cx="9143999" cy="662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13" y="685800"/>
            <a:ext cx="7443917" cy="20574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949714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44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 1:BẦU TRỜI VÀ BIỂN </a:t>
            </a:r>
          </a:p>
          <a:p>
            <a:pPr algn="ctr"/>
            <a:r>
              <a:rPr lang="en-US" sz="4400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( </a:t>
            </a:r>
            <a:r>
              <a:rPr lang="en-US" sz="4400" i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 1)</a:t>
            </a:r>
            <a:endParaRPr lang="vi-VN" sz="4400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1878" y="1524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792069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182469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09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9812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2954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28600"/>
            <a:ext cx="85344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đậm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nhạt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iCiel Cadena" pitchFamily="2" charset="-93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56" y="4114800"/>
            <a:ext cx="4070074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524000"/>
            <a:ext cx="4076700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524000"/>
            <a:ext cx="3862388" cy="2362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4114800"/>
            <a:ext cx="38623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13" y="1695271"/>
            <a:ext cx="425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13" y="103009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1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50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3" y="1066800"/>
            <a:ext cx="7519559" cy="37338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400800" y="5257800"/>
            <a:ext cx="1905000" cy="1219200"/>
          </a:xfrm>
          <a:prstGeom prst="wedgeRound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nhạt</a:t>
            </a:r>
            <a:r>
              <a:rPr lang="en-US" sz="24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19200" y="5257800"/>
            <a:ext cx="2057400" cy="12192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đậm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28800" y="2933700"/>
            <a:ext cx="472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971800" y="2933700"/>
            <a:ext cx="38100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48400" y="4267200"/>
            <a:ext cx="685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667000" y="4095750"/>
            <a:ext cx="37338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86600" y="4095750"/>
            <a:ext cx="2667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76600" y="2933700"/>
            <a:ext cx="40767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71800" y="2933700"/>
            <a:ext cx="1981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24200" y="3962400"/>
            <a:ext cx="18288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676400" y="4029075"/>
            <a:ext cx="1143000" cy="1162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971800" y="2933700"/>
            <a:ext cx="838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096000" y="2933700"/>
            <a:ext cx="91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3657600" y="4095750"/>
            <a:ext cx="2743200" cy="1314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7680" y="2286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ảnh tài liệu\jjf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914400"/>
            <a:ext cx="2962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03862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endParaRPr lang="vi-VN" sz="2400" dirty="0"/>
          </a:p>
        </p:txBody>
      </p:sp>
      <p:pic>
        <p:nvPicPr>
          <p:cNvPr id="1028" name="Picture 4" descr="E:\GIAO AN\ảnh tài liệu\h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76" y="838200"/>
            <a:ext cx="2624137" cy="38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424" y="1524001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nóng</a:t>
            </a:r>
            <a:r>
              <a:rPr lang="en-US" sz="2400" dirty="0"/>
              <a:t> </a:t>
            </a:r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78788" y="3429003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 </a:t>
            </a:r>
            <a:endParaRPr lang="vi-VN" sz="2400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>
            <a:off x="6476224" y="1754834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6488188" y="3657604"/>
            <a:ext cx="990600" cy="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15320" y="4034161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Màu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vi-VN" sz="24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47800" y="1447800"/>
            <a:ext cx="152400" cy="257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00200" y="2737366"/>
            <a:ext cx="990600" cy="1289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62454" y="2799824"/>
            <a:ext cx="318659" cy="1227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 flipV="1">
            <a:off x="2215320" y="2073534"/>
            <a:ext cx="68028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 flipH="1" flipV="1">
            <a:off x="1371600" y="2073534"/>
            <a:ext cx="129540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 flipV="1">
            <a:off x="1821290" y="3059668"/>
            <a:ext cx="617123" cy="978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" y="4678649"/>
            <a:ext cx="3668736" cy="2026977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5869272" y="5486426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phản</a:t>
            </a:r>
            <a:r>
              <a:rPr lang="en-US" sz="2400" dirty="0"/>
              <a:t> </a:t>
            </a:r>
            <a:endParaRPr lang="vi-VN" sz="2400" dirty="0"/>
          </a:p>
        </p:txBody>
      </p:sp>
      <p:cxnSp>
        <p:nvCxnSpPr>
          <p:cNvPr id="1037" name="Straight Arrow Connector 1036"/>
          <p:cNvCxnSpPr/>
          <p:nvPr/>
        </p:nvCxnSpPr>
        <p:spPr>
          <a:xfrm flipH="1" flipV="1">
            <a:off x="4622220" y="5667016"/>
            <a:ext cx="1092780" cy="25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57680" y="1524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  <p:extLst>
      <p:ext uri="{BB962C8B-B14F-4D97-AF65-F5344CB8AC3E}">
        <p14:creationId xmlns:p14="http://schemas.microsoft.com/office/powerpoint/2010/main" val="33837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0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15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GIAO AN\SGV lop 2\chan trời sang tạo lớp 1\hình ảnh minh họa\background-powerpoint-don-gian-dep-voi-nen-x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22"/>
            <a:ext cx="9144000" cy="69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219200"/>
            <a:ext cx="71215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47922" y="302738"/>
            <a:ext cx="690285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iCiel Cadena" pitchFamily="2" charset="-93"/>
              </a:rPr>
              <a:t>Cách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vẽ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tranh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về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bầu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trời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và</a:t>
            </a:r>
            <a:r>
              <a:rPr lang="en-US" sz="3600" dirty="0">
                <a:latin typeface="iCiel Cadena" pitchFamily="2" charset="-93"/>
              </a:rPr>
              <a:t> </a:t>
            </a:r>
            <a:r>
              <a:rPr lang="en-US" sz="3600" dirty="0" err="1">
                <a:latin typeface="iCiel Cadena" pitchFamily="2" charset="-93"/>
              </a:rPr>
              <a:t>biển</a:t>
            </a:r>
            <a:r>
              <a:rPr lang="en-US" sz="3600" dirty="0">
                <a:latin typeface="iCiel Cadena" pitchFamily="2" charset="-93"/>
              </a:rPr>
              <a:t> </a:t>
            </a:r>
            <a:endParaRPr lang="vi-VN" sz="3600" dirty="0">
              <a:latin typeface="iCiel Cadena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943600"/>
            <a:ext cx="671209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iCiel Cadena" pitchFamily="2" charset="-93"/>
              </a:rPr>
              <a:t>Bước</a:t>
            </a:r>
            <a:r>
              <a:rPr lang="en-US" sz="3200" dirty="0">
                <a:latin typeface="iCiel Cadena" pitchFamily="2" charset="-93"/>
              </a:rPr>
              <a:t> 1 : </a:t>
            </a:r>
            <a:r>
              <a:rPr lang="en-US" sz="2800" dirty="0" err="1">
                <a:latin typeface="iCiel Cadena" pitchFamily="2" charset="-93"/>
              </a:rPr>
              <a:t>Vẽ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nét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tạo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ranh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giới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trời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và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biển</a:t>
            </a:r>
            <a:r>
              <a:rPr lang="en-US" sz="2800" dirty="0">
                <a:latin typeface="iCiel Cadena" pitchFamily="2" charset="-93"/>
              </a:rPr>
              <a:t> </a:t>
            </a:r>
            <a:endParaRPr lang="vi-VN" sz="2800" dirty="0"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GIAO AN\SGV lop 2\chan trời sang tạo lớp 1\hình ảnh minh họa\background-powerpoint-don-gian-dep-voi-nen-x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22"/>
            <a:ext cx="9144000" cy="69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93877" y="5334000"/>
            <a:ext cx="6229590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iCiel Cadena" pitchFamily="2" charset="-93"/>
              </a:rPr>
              <a:t>Bước 2 :</a:t>
            </a:r>
          </a:p>
          <a:p>
            <a:r>
              <a:rPr lang="vi-VN" sz="2400" dirty="0">
                <a:solidFill>
                  <a:prstClr val="black"/>
                </a:solidFill>
                <a:latin typeface="iCiel Cadena" pitchFamily="2" charset="-93"/>
              </a:rPr>
              <a:t> Vẽ hình mặt trời và sóng nước bằng nét màu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22" y="457200"/>
            <a:ext cx="6921500" cy="4582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91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background-powerpoint-dep-840x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8293" y="5646003"/>
            <a:ext cx="6091707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 3 :</a:t>
            </a:r>
          </a:p>
          <a:p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biển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5122" name="Picture 2" descr="E:\GIAO AN\SGV lop 2\sgv chân trời sáng tạo lớp 2\hình minh họa giáo án\1\cxcz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5" y="523875"/>
            <a:ext cx="6808397" cy="48101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83024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49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2420</TotalTime>
  <Words>184</Words>
  <Application>Microsoft Office PowerPoint</Application>
  <PresentationFormat>On-screen Show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iCiel Cadena</vt:lpstr>
      <vt:lpstr>iCiel Pony</vt:lpstr>
      <vt:lpstr>iCiel Soup of Justice</vt:lpstr>
      <vt:lpstr>Times New Roman</vt:lpstr>
      <vt:lpstr>Office Theme</vt:lpstr>
      <vt:lpstr>6_Office Theme</vt:lpstr>
      <vt:lpstr>7_Office Theme</vt:lpstr>
      <vt:lpstr>8_Office Theme</vt:lpstr>
      <vt:lpstr>10_Office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199</cp:revision>
  <dcterms:created xsi:type="dcterms:W3CDTF">2020-08-13T08:18:23Z</dcterms:created>
  <dcterms:modified xsi:type="dcterms:W3CDTF">2024-09-19T13:52:32Z</dcterms:modified>
</cp:coreProperties>
</file>