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99" r:id="rId3"/>
    <p:sldId id="257" r:id="rId4"/>
    <p:sldId id="298" r:id="rId5"/>
    <p:sldId id="297" r:id="rId6"/>
    <p:sldId id="289" r:id="rId7"/>
    <p:sldId id="259" r:id="rId8"/>
    <p:sldId id="277" r:id="rId9"/>
    <p:sldId id="263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104A53-D063-4956-8FB4-C861AAF418C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B2B26-E6E4-4004-AF39-D3D9E5327B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P3\vietnamquehuongtoi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7699" y="1143000"/>
            <a:ext cx="7848600" cy="1981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MĨ THUẬT </a:t>
            </a:r>
          </a:p>
        </p:txBody>
      </p:sp>
      <p:sp>
        <p:nvSpPr>
          <p:cNvPr id="5125" name="Subtit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0000"/>
                </a:solidFill>
                <a:ea typeface="SimSun" pitchFamily="2" charset="-122"/>
              </a:rPr>
              <a:t> 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/>
              <a:t>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1508" name="Picture 4" descr="53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WordArt 5"/>
          <p:cNvSpPr>
            <a:spLocks noChangeArrowheads="1" noChangeShapeType="1"/>
          </p:cNvSpPr>
          <p:nvPr/>
        </p:nvSpPr>
        <p:spPr bwMode="auto">
          <a:xfrm>
            <a:off x="990600" y="228600"/>
            <a:ext cx="7315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"/>
                <a:cs typeface="Arial"/>
              </a:rPr>
              <a:t>Giờ học kết thúc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0" y="22860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66FF"/>
                </a:solidFill>
                <a:latin typeface="Arial" pitchFamily="34" charset="0"/>
              </a:rPr>
              <a:t>Chúc các em học sinh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i="1">
                <a:solidFill>
                  <a:srgbClr val="CC00CC"/>
                </a:solidFill>
                <a:latin typeface="Arial" pitchFamily="34" charset="0"/>
              </a:rPr>
              <a:t>Chăm ngoan, học giỏi.</a:t>
            </a:r>
          </a:p>
        </p:txBody>
      </p:sp>
      <p:pic>
        <p:nvPicPr>
          <p:cNvPr id="15368" name="vietnamquehuong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534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422525" y="5372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2000" y="4343400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i="1">
                <a:solidFill>
                  <a:srgbClr val="CC00CC"/>
                </a:solidFill>
                <a:latin typeface="Arial" pitchFamily="34" charset="0"/>
              </a:rPr>
              <a:t>Chúc các thầy cô giáo mạnh khoẻ và hạnh phúc.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46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46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81481E-6 L -3.33333E-6 -0.12894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56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0.0155 L 0.00416 -0.1266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" y="-47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0.0155 L 0.00416 -0.1266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" y="-47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46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5" grpId="0" animBg="1"/>
      <p:bldP spid="15366" grpId="0" autoUpdateAnimBg="0"/>
      <p:bldP spid="15367" grpId="0" autoUpdateAnimBg="0"/>
      <p:bldP spid="153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382" y="13716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MĨ THUẬT LỚP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2" y="2416104"/>
            <a:ext cx="874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TRONG CUỘC SỐNG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953758"/>
            <a:ext cx="7501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b="1" dirty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2999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3555111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3000"/>
            <a:ext cx="22860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54122"/>
            <a:ext cx="3509963" cy="2811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3293717" cy="21958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7462" y="53138"/>
            <a:ext cx="5597237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2057400"/>
            <a:ext cx="67056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330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36" y="-34753"/>
            <a:ext cx="6000750" cy="9390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KT-KN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677461"/>
            <a:ext cx="8327396" cy="198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99" y="1782462"/>
            <a:ext cx="1442830" cy="169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81000" y="4519246"/>
            <a:ext cx="8327396" cy="198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2" y="4608893"/>
            <a:ext cx="1618433" cy="176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2" y="1876589"/>
            <a:ext cx="1618434" cy="150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99" y="4595100"/>
            <a:ext cx="1534960" cy="1775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9" y="1747826"/>
            <a:ext cx="1442151" cy="1832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54" y="4608893"/>
            <a:ext cx="1521735" cy="176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81000" y="1162971"/>
            <a:ext cx="403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960228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791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8160" y="1690574"/>
            <a:ext cx="8327396" cy="198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4305" y="4431584"/>
            <a:ext cx="8327396" cy="198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52" y="1842692"/>
            <a:ext cx="1442830" cy="169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09" y="1967016"/>
            <a:ext cx="1922091" cy="150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28" y="1803962"/>
            <a:ext cx="1265072" cy="173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24" y="4526369"/>
            <a:ext cx="1458303" cy="179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51046"/>
            <a:ext cx="2171472" cy="154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51" y="4527359"/>
            <a:ext cx="1367916" cy="174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137" y="291387"/>
            <a:ext cx="5814263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1" y="1533524"/>
            <a:ext cx="2819400" cy="1990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2" y="1338262"/>
            <a:ext cx="1666875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81" y="4267200"/>
            <a:ext cx="2924175" cy="2038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905000" y="577275"/>
            <a:ext cx="6424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MỘT SỐ BÀI THAM KHẢO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94239"/>
            <a:ext cx="2844800" cy="2011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990600" y="1295400"/>
            <a:ext cx="7391400" cy="4648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HĐ4: PHÂN TÍCH – ĐÁNH GIÁ</a:t>
            </a:r>
          </a:p>
          <a:p>
            <a:pPr marL="0" indent="0" algn="just">
              <a:buNone/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4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HĐ5: VẬN DỤNG- PHÁT TRIỂN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85" y="1905000"/>
            <a:ext cx="2963029" cy="4202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438400"/>
            <a:ext cx="5073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4319957"/>
            <a:ext cx="4191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757304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</TotalTime>
  <Words>212</Words>
  <Application>Microsoft Office PowerPoint</Application>
  <PresentationFormat>On-screen Show (4:3)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AK Home</cp:lastModifiedBy>
  <cp:revision>81</cp:revision>
  <dcterms:created xsi:type="dcterms:W3CDTF">2020-08-19T04:35:55Z</dcterms:created>
  <dcterms:modified xsi:type="dcterms:W3CDTF">2023-09-15T13:14:52Z</dcterms:modified>
</cp:coreProperties>
</file>